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4"/>
  </p:sldMasterIdLst>
  <p:notesMasterIdLst>
    <p:notesMasterId r:id="rId30"/>
  </p:notesMasterIdLst>
  <p:sldIdLst>
    <p:sldId id="256" r:id="rId5"/>
    <p:sldId id="259" r:id="rId6"/>
    <p:sldId id="296" r:id="rId7"/>
    <p:sldId id="298" r:id="rId8"/>
    <p:sldId id="266" r:id="rId9"/>
    <p:sldId id="299" r:id="rId10"/>
    <p:sldId id="271" r:id="rId11"/>
    <p:sldId id="272" r:id="rId12"/>
    <p:sldId id="279" r:id="rId13"/>
    <p:sldId id="273" r:id="rId14"/>
    <p:sldId id="276" r:id="rId15"/>
    <p:sldId id="277" r:id="rId16"/>
    <p:sldId id="274" r:id="rId17"/>
    <p:sldId id="275" r:id="rId18"/>
    <p:sldId id="290" r:id="rId19"/>
    <p:sldId id="264" r:id="rId20"/>
    <p:sldId id="286" r:id="rId21"/>
    <p:sldId id="292" r:id="rId22"/>
    <p:sldId id="294" r:id="rId23"/>
    <p:sldId id="297" r:id="rId24"/>
    <p:sldId id="291" r:id="rId25"/>
    <p:sldId id="287" r:id="rId26"/>
    <p:sldId id="289" r:id="rId27"/>
    <p:sldId id="295" r:id="rId28"/>
    <p:sldId id="270" r:id="rId29"/>
  </p:sldIdLst>
  <p:sldSz cx="12192000" cy="6858000"/>
  <p:notesSz cx="6858000" cy="9144000"/>
  <p:embeddedFontLst>
    <p:embeddedFont>
      <p:font typeface="Calibri" panose="020F0502020204030204" pitchFamily="34" charset="0"/>
      <p:regular r:id="rId31"/>
      <p:bold r:id="rId32"/>
      <p:italic r:id="rId33"/>
      <p:boldItalic r:id="rId34"/>
    </p:embeddedFont>
    <p:embeddedFont>
      <p:font typeface="Source Sans Pro" panose="020B0503030403020204" pitchFamily="34" charset="0"/>
      <p:regular r:id="rId35"/>
      <p:bold r:id="rId36"/>
      <p:italic r:id="rId37"/>
      <p:boldItalic r:id="rId38"/>
    </p:embeddedFont>
    <p:embeddedFont>
      <p:font typeface="Source Sans Pro SemiBold" panose="020B0603030403020204" pitchFamily="34" charset="0"/>
      <p:regular r:id="rId39"/>
      <p:bold r:id="rId40"/>
      <p:italic r:id="rId41"/>
      <p:boldItalic r:id="rId42"/>
    </p:embeddedFont>
  </p:embeddedFontLst>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D1C5D5-1904-4E8E-A2E3-55A8FE5D1D8B}" v="7" dt="2023-08-22T08:40:10.487"/>
    <p1510:client id="{68D1426E-4301-4018-8DF5-EE2C36F07906}" v="76" dt="2023-08-21T06:35:33.860"/>
    <p1510:client id="{6AE564FA-EBD6-459A-8908-8702696D0C6D}" vWet="4" dt="2023-08-22T08:45:01.320"/>
    <p1510:client id="{8A83BAA3-EE45-4672-9501-A57F20DD3636}" v="380" dt="2023-08-22T08:16:54.970"/>
    <p1510:client id="{998F75B2-2A31-4AF6-9DB7-2C4A3FA18A1D}" v="85" dt="2023-08-22T05:28:16.015"/>
    <p1510:client id="{AF9A5EA5-7D57-48DA-8026-BE3EA22D2A83}" v="1" dt="2023-08-22T05:32:42.555"/>
    <p1510:client id="{BC534919-44E0-429F-83EE-E1E2D87BDBE7}" v="887" dt="2023-08-22T07:07:35.887"/>
    <p1510:client id="{C3FB296D-722F-4F18-9A7A-83F3D208FE2C}" v="47" dt="2023-08-22T08:51:29.693"/>
    <p1510:client id="{FC8C5778-F757-4AE0-AC72-D057D60903C2}" v="11" dt="2023-08-22T05:38:26.6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592"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9.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4.fntdata"/><Relationship Id="rId42" Type="http://schemas.openxmlformats.org/officeDocument/2006/relationships/font" Target="fonts/font12.fntdata"/><Relationship Id="rId47"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11.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6.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fntdata"/><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presProps" Target="presProps.xml"/><Relationship Id="rId48"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ummila Sirpa (SA)" userId="S::sirpa.nummila@aka.fi::83a58983-f710-459e-9220-d4226a839956" providerId="AD" clId="Web-{FC8C5778-F757-4AE0-AC72-D057D60903C2}"/>
    <pc:docChg chg="modSld">
      <pc:chgData name="Nummila Sirpa (SA)" userId="S::sirpa.nummila@aka.fi::83a58983-f710-459e-9220-d4226a839956" providerId="AD" clId="Web-{FC8C5778-F757-4AE0-AC72-D057D60903C2}" dt="2023-08-22T05:38:26.651" v="9" actId="14100"/>
      <pc:docMkLst>
        <pc:docMk/>
      </pc:docMkLst>
      <pc:sldChg chg="modSp">
        <pc:chgData name="Nummila Sirpa (SA)" userId="S::sirpa.nummila@aka.fi::83a58983-f710-459e-9220-d4226a839956" providerId="AD" clId="Web-{FC8C5778-F757-4AE0-AC72-D057D60903C2}" dt="2023-08-22T05:38:14.667" v="8" actId="14100"/>
        <pc:sldMkLst>
          <pc:docMk/>
          <pc:sldMk cId="332400087" sldId="281"/>
        </pc:sldMkLst>
        <pc:spChg chg="mod">
          <ac:chgData name="Nummila Sirpa (SA)" userId="S::sirpa.nummila@aka.fi::83a58983-f710-459e-9220-d4226a839956" providerId="AD" clId="Web-{FC8C5778-F757-4AE0-AC72-D057D60903C2}" dt="2023-08-22T05:38:14.667" v="8" actId="14100"/>
          <ac:spMkLst>
            <pc:docMk/>
            <pc:sldMk cId="332400087" sldId="281"/>
            <ac:spMk id="3" creationId="{1C7F2F13-D936-5F17-EFE7-3A1B6B43BCFF}"/>
          </ac:spMkLst>
        </pc:spChg>
      </pc:sldChg>
      <pc:sldChg chg="modSp">
        <pc:chgData name="Nummila Sirpa (SA)" userId="S::sirpa.nummila@aka.fi::83a58983-f710-459e-9220-d4226a839956" providerId="AD" clId="Web-{FC8C5778-F757-4AE0-AC72-D057D60903C2}" dt="2023-08-22T05:38:26.651" v="9" actId="14100"/>
        <pc:sldMkLst>
          <pc:docMk/>
          <pc:sldMk cId="1702491599" sldId="282"/>
        </pc:sldMkLst>
        <pc:spChg chg="mod">
          <ac:chgData name="Nummila Sirpa (SA)" userId="S::sirpa.nummila@aka.fi::83a58983-f710-459e-9220-d4226a839956" providerId="AD" clId="Web-{FC8C5778-F757-4AE0-AC72-D057D60903C2}" dt="2023-08-22T05:38:26.651" v="9" actId="14100"/>
          <ac:spMkLst>
            <pc:docMk/>
            <pc:sldMk cId="1702491599" sldId="282"/>
            <ac:spMk id="3" creationId="{1C7F2F13-D936-5F17-EFE7-3A1B6B43BCFF}"/>
          </ac:spMkLst>
        </pc:spChg>
      </pc:sldChg>
      <pc:sldChg chg="modSp">
        <pc:chgData name="Nummila Sirpa (SA)" userId="S::sirpa.nummila@aka.fi::83a58983-f710-459e-9220-d4226a839956" providerId="AD" clId="Web-{FC8C5778-F757-4AE0-AC72-D057D60903C2}" dt="2023-08-22T05:37:48.104" v="7" actId="20577"/>
        <pc:sldMkLst>
          <pc:docMk/>
          <pc:sldMk cId="2694964305" sldId="287"/>
        </pc:sldMkLst>
        <pc:spChg chg="mod">
          <ac:chgData name="Nummila Sirpa (SA)" userId="S::sirpa.nummila@aka.fi::83a58983-f710-459e-9220-d4226a839956" providerId="AD" clId="Web-{FC8C5778-F757-4AE0-AC72-D057D60903C2}" dt="2023-08-22T05:37:48.104" v="7" actId="20577"/>
          <ac:spMkLst>
            <pc:docMk/>
            <pc:sldMk cId="2694964305" sldId="287"/>
            <ac:spMk id="3" creationId="{1C7F2F13-D936-5F17-EFE7-3A1B6B43BCFF}"/>
          </ac:spMkLst>
        </pc:spChg>
      </pc:sldChg>
    </pc:docChg>
  </pc:docChgLst>
  <pc:docChgLst>
    <pc:chgData name="Nummila Sirpa (SA)" userId="S::sirpa.nummila@aka.fi::83a58983-f710-459e-9220-d4226a839956" providerId="AD" clId="Web-{998F75B2-2A31-4AF6-9DB7-2C4A3FA18A1D}"/>
    <pc:docChg chg="modSld sldOrd">
      <pc:chgData name="Nummila Sirpa (SA)" userId="S::sirpa.nummila@aka.fi::83a58983-f710-459e-9220-d4226a839956" providerId="AD" clId="Web-{998F75B2-2A31-4AF6-9DB7-2C4A3FA18A1D}" dt="2023-08-22T05:28:12.406" v="82" actId="20577"/>
      <pc:docMkLst>
        <pc:docMk/>
      </pc:docMkLst>
      <pc:sldChg chg="modSp">
        <pc:chgData name="Nummila Sirpa (SA)" userId="S::sirpa.nummila@aka.fi::83a58983-f710-459e-9220-d4226a839956" providerId="AD" clId="Web-{998F75B2-2A31-4AF6-9DB7-2C4A3FA18A1D}" dt="2023-08-22T05:14:29.625" v="4" actId="20577"/>
        <pc:sldMkLst>
          <pc:docMk/>
          <pc:sldMk cId="159245713" sldId="259"/>
        </pc:sldMkLst>
        <pc:spChg chg="mod">
          <ac:chgData name="Nummila Sirpa (SA)" userId="S::sirpa.nummila@aka.fi::83a58983-f710-459e-9220-d4226a839956" providerId="AD" clId="Web-{998F75B2-2A31-4AF6-9DB7-2C4A3FA18A1D}" dt="2023-08-22T05:14:29.625" v="4" actId="20577"/>
          <ac:spMkLst>
            <pc:docMk/>
            <pc:sldMk cId="159245713" sldId="259"/>
            <ac:spMk id="2" creationId="{43EE1AE2-4F08-AAC4-E371-01610E5B53D3}"/>
          </ac:spMkLst>
        </pc:spChg>
      </pc:sldChg>
      <pc:sldChg chg="ord">
        <pc:chgData name="Nummila Sirpa (SA)" userId="S::sirpa.nummila@aka.fi::83a58983-f710-459e-9220-d4226a839956" providerId="AD" clId="Web-{998F75B2-2A31-4AF6-9DB7-2C4A3FA18A1D}" dt="2023-08-22T05:14:30.578" v="5"/>
        <pc:sldMkLst>
          <pc:docMk/>
          <pc:sldMk cId="2751741410" sldId="266"/>
        </pc:sldMkLst>
      </pc:sldChg>
      <pc:sldChg chg="modSp">
        <pc:chgData name="Nummila Sirpa (SA)" userId="S::sirpa.nummila@aka.fi::83a58983-f710-459e-9220-d4226a839956" providerId="AD" clId="Web-{998F75B2-2A31-4AF6-9DB7-2C4A3FA18A1D}" dt="2023-08-22T05:28:12.406" v="82" actId="20577"/>
        <pc:sldMkLst>
          <pc:docMk/>
          <pc:sldMk cId="1115188991" sldId="270"/>
        </pc:sldMkLst>
        <pc:spChg chg="mod">
          <ac:chgData name="Nummila Sirpa (SA)" userId="S::sirpa.nummila@aka.fi::83a58983-f710-459e-9220-d4226a839956" providerId="AD" clId="Web-{998F75B2-2A31-4AF6-9DB7-2C4A3FA18A1D}" dt="2023-08-22T05:28:12.406" v="82" actId="20577"/>
          <ac:spMkLst>
            <pc:docMk/>
            <pc:sldMk cId="1115188991" sldId="270"/>
            <ac:spMk id="3" creationId="{68E01511-2286-C838-65CB-545441846250}"/>
          </ac:spMkLst>
        </pc:spChg>
      </pc:sldChg>
      <pc:sldChg chg="modSp">
        <pc:chgData name="Nummila Sirpa (SA)" userId="S::sirpa.nummila@aka.fi::83a58983-f710-459e-9220-d4226a839956" providerId="AD" clId="Web-{998F75B2-2A31-4AF6-9DB7-2C4A3FA18A1D}" dt="2023-08-22T05:19:51.756" v="18" actId="20577"/>
        <pc:sldMkLst>
          <pc:docMk/>
          <pc:sldMk cId="1931572676" sldId="273"/>
        </pc:sldMkLst>
        <pc:spChg chg="mod">
          <ac:chgData name="Nummila Sirpa (SA)" userId="S::sirpa.nummila@aka.fi::83a58983-f710-459e-9220-d4226a839956" providerId="AD" clId="Web-{998F75B2-2A31-4AF6-9DB7-2C4A3FA18A1D}" dt="2023-08-22T05:19:51.756" v="18" actId="20577"/>
          <ac:spMkLst>
            <pc:docMk/>
            <pc:sldMk cId="1931572676" sldId="273"/>
            <ac:spMk id="3" creationId="{1C7F2F13-D936-5F17-EFE7-3A1B6B43BCFF}"/>
          </ac:spMkLst>
        </pc:spChg>
      </pc:sldChg>
      <pc:sldChg chg="modSp">
        <pc:chgData name="Nummila Sirpa (SA)" userId="S::sirpa.nummila@aka.fi::83a58983-f710-459e-9220-d4226a839956" providerId="AD" clId="Web-{998F75B2-2A31-4AF6-9DB7-2C4A3FA18A1D}" dt="2023-08-22T05:16:48.643" v="11" actId="20577"/>
        <pc:sldMkLst>
          <pc:docMk/>
          <pc:sldMk cId="2799321912" sldId="276"/>
        </pc:sldMkLst>
        <pc:spChg chg="mod">
          <ac:chgData name="Nummila Sirpa (SA)" userId="S::sirpa.nummila@aka.fi::83a58983-f710-459e-9220-d4226a839956" providerId="AD" clId="Web-{998F75B2-2A31-4AF6-9DB7-2C4A3FA18A1D}" dt="2023-08-22T05:16:48.643" v="11" actId="20577"/>
          <ac:spMkLst>
            <pc:docMk/>
            <pc:sldMk cId="2799321912" sldId="276"/>
            <ac:spMk id="3" creationId="{1C7F2F13-D936-5F17-EFE7-3A1B6B43BCFF}"/>
          </ac:spMkLst>
        </pc:spChg>
      </pc:sldChg>
      <pc:sldChg chg="modSp">
        <pc:chgData name="Nummila Sirpa (SA)" userId="S::sirpa.nummila@aka.fi::83a58983-f710-459e-9220-d4226a839956" providerId="AD" clId="Web-{998F75B2-2A31-4AF6-9DB7-2C4A3FA18A1D}" dt="2023-08-22T05:22:57.947" v="21" actId="20577"/>
        <pc:sldMkLst>
          <pc:docMk/>
          <pc:sldMk cId="1771776689" sldId="279"/>
        </pc:sldMkLst>
        <pc:spChg chg="mod">
          <ac:chgData name="Nummila Sirpa (SA)" userId="S::sirpa.nummila@aka.fi::83a58983-f710-459e-9220-d4226a839956" providerId="AD" clId="Web-{998F75B2-2A31-4AF6-9DB7-2C4A3FA18A1D}" dt="2023-08-22T05:22:57.947" v="21" actId="20577"/>
          <ac:spMkLst>
            <pc:docMk/>
            <pc:sldMk cId="1771776689" sldId="279"/>
            <ac:spMk id="3" creationId="{1C7F2F13-D936-5F17-EFE7-3A1B6B43BCFF}"/>
          </ac:spMkLst>
        </pc:spChg>
      </pc:sldChg>
      <pc:sldChg chg="modSp">
        <pc:chgData name="Nummila Sirpa (SA)" userId="S::sirpa.nummila@aka.fi::83a58983-f710-459e-9220-d4226a839956" providerId="AD" clId="Web-{998F75B2-2A31-4AF6-9DB7-2C4A3FA18A1D}" dt="2023-08-22T05:23:37.854" v="32" actId="20577"/>
        <pc:sldMkLst>
          <pc:docMk/>
          <pc:sldMk cId="2054974097" sldId="286"/>
        </pc:sldMkLst>
        <pc:spChg chg="mod">
          <ac:chgData name="Nummila Sirpa (SA)" userId="S::sirpa.nummila@aka.fi::83a58983-f710-459e-9220-d4226a839956" providerId="AD" clId="Web-{998F75B2-2A31-4AF6-9DB7-2C4A3FA18A1D}" dt="2023-08-22T05:23:37.854" v="32" actId="20577"/>
          <ac:spMkLst>
            <pc:docMk/>
            <pc:sldMk cId="2054974097" sldId="286"/>
            <ac:spMk id="3" creationId="{1C7F2F13-D936-5F17-EFE7-3A1B6B43BCFF}"/>
          </ac:spMkLst>
        </pc:spChg>
      </pc:sldChg>
      <pc:sldChg chg="modSp">
        <pc:chgData name="Nummila Sirpa (SA)" userId="S::sirpa.nummila@aka.fi::83a58983-f710-459e-9220-d4226a839956" providerId="AD" clId="Web-{998F75B2-2A31-4AF6-9DB7-2C4A3FA18A1D}" dt="2023-08-22T05:26:01.450" v="67" actId="20577"/>
        <pc:sldMkLst>
          <pc:docMk/>
          <pc:sldMk cId="2694964305" sldId="287"/>
        </pc:sldMkLst>
        <pc:spChg chg="mod">
          <ac:chgData name="Nummila Sirpa (SA)" userId="S::sirpa.nummila@aka.fi::83a58983-f710-459e-9220-d4226a839956" providerId="AD" clId="Web-{998F75B2-2A31-4AF6-9DB7-2C4A3FA18A1D}" dt="2023-08-22T05:26:01.450" v="67" actId="20577"/>
          <ac:spMkLst>
            <pc:docMk/>
            <pc:sldMk cId="2694964305" sldId="287"/>
            <ac:spMk id="3" creationId="{1C7F2F13-D936-5F17-EFE7-3A1B6B43BCFF}"/>
          </ac:spMkLst>
        </pc:spChg>
      </pc:sldChg>
      <pc:sldChg chg="modSp">
        <pc:chgData name="Nummila Sirpa (SA)" userId="S::sirpa.nummila@aka.fi::83a58983-f710-459e-9220-d4226a839956" providerId="AD" clId="Web-{998F75B2-2A31-4AF6-9DB7-2C4A3FA18A1D}" dt="2023-08-22T05:26:47.795" v="70" actId="20577"/>
        <pc:sldMkLst>
          <pc:docMk/>
          <pc:sldMk cId="1878484479" sldId="289"/>
        </pc:sldMkLst>
        <pc:spChg chg="mod">
          <ac:chgData name="Nummila Sirpa (SA)" userId="S::sirpa.nummila@aka.fi::83a58983-f710-459e-9220-d4226a839956" providerId="AD" clId="Web-{998F75B2-2A31-4AF6-9DB7-2C4A3FA18A1D}" dt="2023-08-22T05:26:47.795" v="70" actId="20577"/>
          <ac:spMkLst>
            <pc:docMk/>
            <pc:sldMk cId="1878484479" sldId="289"/>
            <ac:spMk id="3" creationId="{1C7F2F13-D936-5F17-EFE7-3A1B6B43BCFF}"/>
          </ac:spMkLst>
        </pc:spChg>
      </pc:sldChg>
      <pc:sldChg chg="modSp">
        <pc:chgData name="Nummila Sirpa (SA)" userId="S::sirpa.nummila@aka.fi::83a58983-f710-459e-9220-d4226a839956" providerId="AD" clId="Web-{998F75B2-2A31-4AF6-9DB7-2C4A3FA18A1D}" dt="2023-08-22T05:25:17.715" v="37" actId="20577"/>
        <pc:sldMkLst>
          <pc:docMk/>
          <pc:sldMk cId="1597105418" sldId="291"/>
        </pc:sldMkLst>
        <pc:spChg chg="mod">
          <ac:chgData name="Nummila Sirpa (SA)" userId="S::sirpa.nummila@aka.fi::83a58983-f710-459e-9220-d4226a839956" providerId="AD" clId="Web-{998F75B2-2A31-4AF6-9DB7-2C4A3FA18A1D}" dt="2023-08-22T05:25:17.715" v="37" actId="20577"/>
          <ac:spMkLst>
            <pc:docMk/>
            <pc:sldMk cId="1597105418" sldId="291"/>
            <ac:spMk id="3" creationId="{1C7F2F13-D936-5F17-EFE7-3A1B6B43BCFF}"/>
          </ac:spMkLst>
        </pc:spChg>
      </pc:sldChg>
    </pc:docChg>
  </pc:docChgLst>
  <pc:docChgLst>
    <pc:chgData name="von Wright Martti (SA)" userId="b7560056-31b1-4da2-b11c-681800517849" providerId="ADAL" clId="{AF9A5EA5-7D57-48DA-8026-BE3EA22D2A83}"/>
    <pc:docChg chg="undo redo custSel addSld modSld">
      <pc:chgData name="von Wright Martti (SA)" userId="b7560056-31b1-4da2-b11c-681800517849" providerId="ADAL" clId="{AF9A5EA5-7D57-48DA-8026-BE3EA22D2A83}" dt="2023-08-22T05:32:42.556" v="826" actId="20577"/>
      <pc:docMkLst>
        <pc:docMk/>
      </pc:docMkLst>
      <pc:sldChg chg="modSp mod">
        <pc:chgData name="von Wright Martti (SA)" userId="b7560056-31b1-4da2-b11c-681800517849" providerId="ADAL" clId="{AF9A5EA5-7D57-48DA-8026-BE3EA22D2A83}" dt="2023-08-21T14:49:40.202" v="825" actId="115"/>
        <pc:sldMkLst>
          <pc:docMk/>
          <pc:sldMk cId="2054974097" sldId="286"/>
        </pc:sldMkLst>
        <pc:spChg chg="mod">
          <ac:chgData name="von Wright Martti (SA)" userId="b7560056-31b1-4da2-b11c-681800517849" providerId="ADAL" clId="{AF9A5EA5-7D57-48DA-8026-BE3EA22D2A83}" dt="2023-08-21T14:49:40.202" v="825" actId="115"/>
          <ac:spMkLst>
            <pc:docMk/>
            <pc:sldMk cId="2054974097" sldId="286"/>
            <ac:spMk id="3" creationId="{1C7F2F13-D936-5F17-EFE7-3A1B6B43BCFF}"/>
          </ac:spMkLst>
        </pc:spChg>
      </pc:sldChg>
      <pc:sldChg chg="modSp add mod">
        <pc:chgData name="von Wright Martti (SA)" userId="b7560056-31b1-4da2-b11c-681800517849" providerId="ADAL" clId="{AF9A5EA5-7D57-48DA-8026-BE3EA22D2A83}" dt="2023-08-21T14:40:33.200" v="760" actId="20577"/>
        <pc:sldMkLst>
          <pc:docMk/>
          <pc:sldMk cId="1597105418" sldId="291"/>
        </pc:sldMkLst>
        <pc:spChg chg="mod">
          <ac:chgData name="von Wright Martti (SA)" userId="b7560056-31b1-4da2-b11c-681800517849" providerId="ADAL" clId="{AF9A5EA5-7D57-48DA-8026-BE3EA22D2A83}" dt="2023-08-21T14:40:33.200" v="760" actId="20577"/>
          <ac:spMkLst>
            <pc:docMk/>
            <pc:sldMk cId="1597105418" sldId="291"/>
            <ac:spMk id="3" creationId="{1C7F2F13-D936-5F17-EFE7-3A1B6B43BCFF}"/>
          </ac:spMkLst>
        </pc:spChg>
      </pc:sldChg>
      <pc:sldChg chg="modSp add mod">
        <pc:chgData name="von Wright Martti (SA)" userId="b7560056-31b1-4da2-b11c-681800517849" providerId="ADAL" clId="{AF9A5EA5-7D57-48DA-8026-BE3EA22D2A83}" dt="2023-08-22T05:32:42.556" v="826" actId="20577"/>
        <pc:sldMkLst>
          <pc:docMk/>
          <pc:sldMk cId="2910719442" sldId="292"/>
        </pc:sldMkLst>
        <pc:spChg chg="mod">
          <ac:chgData name="von Wright Martti (SA)" userId="b7560056-31b1-4da2-b11c-681800517849" providerId="ADAL" clId="{AF9A5EA5-7D57-48DA-8026-BE3EA22D2A83}" dt="2023-08-22T05:32:42.556" v="826" actId="20577"/>
          <ac:spMkLst>
            <pc:docMk/>
            <pc:sldMk cId="2910719442" sldId="292"/>
            <ac:spMk id="3" creationId="{1C7F2F13-D936-5F17-EFE7-3A1B6B43BCFF}"/>
          </ac:spMkLst>
        </pc:spChg>
      </pc:sldChg>
    </pc:docChg>
  </pc:docChgLst>
  <pc:docChgLst>
    <pc:chgData name="Nummila Sirpa (SA)" userId="S::sirpa.nummila@aka.fi::83a58983-f710-459e-9220-d4226a839956" providerId="AD" clId="Web-{25D1C5D5-1904-4E8E-A2E3-55A8FE5D1D8B}"/>
    <pc:docChg chg="modSld">
      <pc:chgData name="Nummila Sirpa (SA)" userId="S::sirpa.nummila@aka.fi::83a58983-f710-459e-9220-d4226a839956" providerId="AD" clId="Web-{25D1C5D5-1904-4E8E-A2E3-55A8FE5D1D8B}" dt="2023-08-22T08:40:10.487" v="6" actId="20577"/>
      <pc:docMkLst>
        <pc:docMk/>
      </pc:docMkLst>
      <pc:sldChg chg="modSp">
        <pc:chgData name="Nummila Sirpa (SA)" userId="S::sirpa.nummila@aka.fi::83a58983-f710-459e-9220-d4226a839956" providerId="AD" clId="Web-{25D1C5D5-1904-4E8E-A2E3-55A8FE5D1D8B}" dt="2023-08-22T08:40:10.487" v="6" actId="20577"/>
        <pc:sldMkLst>
          <pc:docMk/>
          <pc:sldMk cId="1597105418" sldId="291"/>
        </pc:sldMkLst>
        <pc:spChg chg="mod">
          <ac:chgData name="Nummila Sirpa (SA)" userId="S::sirpa.nummila@aka.fi::83a58983-f710-459e-9220-d4226a839956" providerId="AD" clId="Web-{25D1C5D5-1904-4E8E-A2E3-55A8FE5D1D8B}" dt="2023-08-22T08:40:10.487" v="6" actId="20577"/>
          <ac:spMkLst>
            <pc:docMk/>
            <pc:sldMk cId="1597105418" sldId="291"/>
            <ac:spMk id="3" creationId="{1C7F2F13-D936-5F17-EFE7-3A1B6B43BCFF}"/>
          </ac:spMkLst>
        </pc:spChg>
      </pc:sldChg>
    </pc:docChg>
  </pc:docChgLst>
  <pc:docChgLst>
    <pc:chgData name="Lilja Erika (SA)" userId="S::erika.lilja@aka.fi::5fe7a463-fe6e-4a0d-8de2-4563d58897a4" providerId="AD" clId="Web-{C3FB296D-722F-4F18-9A7A-83F3D208FE2C}"/>
    <pc:docChg chg="addSld delSld modSld sldOrd">
      <pc:chgData name="Lilja Erika (SA)" userId="S::erika.lilja@aka.fi::5fe7a463-fe6e-4a0d-8de2-4563d58897a4" providerId="AD" clId="Web-{C3FB296D-722F-4F18-9A7A-83F3D208FE2C}" dt="2023-08-22T08:51:29.693" v="51" actId="20577"/>
      <pc:docMkLst>
        <pc:docMk/>
      </pc:docMkLst>
      <pc:sldChg chg="new del">
        <pc:chgData name="Lilja Erika (SA)" userId="S::erika.lilja@aka.fi::5fe7a463-fe6e-4a0d-8de2-4563d58897a4" providerId="AD" clId="Web-{C3FB296D-722F-4F18-9A7A-83F3D208FE2C}" dt="2023-08-22T08:45:08.741" v="1"/>
        <pc:sldMkLst>
          <pc:docMk/>
          <pc:sldMk cId="1296521272" sldId="299"/>
        </pc:sldMkLst>
      </pc:sldChg>
      <pc:sldChg chg="modSp add ord replId">
        <pc:chgData name="Lilja Erika (SA)" userId="S::erika.lilja@aka.fi::5fe7a463-fe6e-4a0d-8de2-4563d58897a4" providerId="AD" clId="Web-{C3FB296D-722F-4F18-9A7A-83F3D208FE2C}" dt="2023-08-22T08:51:29.693" v="51" actId="20577"/>
        <pc:sldMkLst>
          <pc:docMk/>
          <pc:sldMk cId="1511098503" sldId="299"/>
        </pc:sldMkLst>
        <pc:spChg chg="mod">
          <ac:chgData name="Lilja Erika (SA)" userId="S::erika.lilja@aka.fi::5fe7a463-fe6e-4a0d-8de2-4563d58897a4" providerId="AD" clId="Web-{C3FB296D-722F-4F18-9A7A-83F3D208FE2C}" dt="2023-08-22T08:50:03.502" v="26" actId="20577"/>
          <ac:spMkLst>
            <pc:docMk/>
            <pc:sldMk cId="1511098503" sldId="299"/>
            <ac:spMk id="2" creationId="{43EE1AE2-4F08-AAC4-E371-01610E5B53D3}"/>
          </ac:spMkLst>
        </pc:spChg>
        <pc:spChg chg="mod">
          <ac:chgData name="Lilja Erika (SA)" userId="S::erika.lilja@aka.fi::5fe7a463-fe6e-4a0d-8de2-4563d58897a4" providerId="AD" clId="Web-{C3FB296D-722F-4F18-9A7A-83F3D208FE2C}" dt="2023-08-22T08:51:29.693" v="51" actId="20577"/>
          <ac:spMkLst>
            <pc:docMk/>
            <pc:sldMk cId="1511098503" sldId="299"/>
            <ac:spMk id="3" creationId="{1C7F2F13-D936-5F17-EFE7-3A1B6B43BCFF}"/>
          </ac:spMkLst>
        </pc:spChg>
      </pc:sldChg>
    </pc:docChg>
  </pc:docChgLst>
  <pc:docChgLst>
    <pc:chgData name="Lilja Erika (SA)" userId="S::erika.lilja@aka.fi::5fe7a463-fe6e-4a0d-8de2-4563d58897a4" providerId="AD" clId="Web-{8A83BAA3-EE45-4672-9501-A57F20DD3636}"/>
    <pc:docChg chg="addSld delSld modSld">
      <pc:chgData name="Lilja Erika (SA)" userId="S::erika.lilja@aka.fi::5fe7a463-fe6e-4a0d-8de2-4563d58897a4" providerId="AD" clId="Web-{8A83BAA3-EE45-4672-9501-A57F20DD3636}" dt="2023-08-22T08:16:54.970" v="385" actId="14100"/>
      <pc:docMkLst>
        <pc:docMk/>
      </pc:docMkLst>
      <pc:sldChg chg="modSp">
        <pc:chgData name="Lilja Erika (SA)" userId="S::erika.lilja@aka.fi::5fe7a463-fe6e-4a0d-8de2-4563d58897a4" providerId="AD" clId="Web-{8A83BAA3-EE45-4672-9501-A57F20DD3636}" dt="2023-08-22T08:16:54.970" v="385" actId="14100"/>
        <pc:sldMkLst>
          <pc:docMk/>
          <pc:sldMk cId="25829739" sldId="256"/>
        </pc:sldMkLst>
        <pc:spChg chg="mod">
          <ac:chgData name="Lilja Erika (SA)" userId="S::erika.lilja@aka.fi::5fe7a463-fe6e-4a0d-8de2-4563d58897a4" providerId="AD" clId="Web-{8A83BAA3-EE45-4672-9501-A57F20DD3636}" dt="2023-08-22T08:16:54.970" v="385" actId="14100"/>
          <ac:spMkLst>
            <pc:docMk/>
            <pc:sldMk cId="25829739" sldId="256"/>
            <ac:spMk id="2" creationId="{25041C5E-A5C0-8251-D0D3-F73125B24834}"/>
          </ac:spMkLst>
        </pc:spChg>
        <pc:spChg chg="mod">
          <ac:chgData name="Lilja Erika (SA)" userId="S::erika.lilja@aka.fi::5fe7a463-fe6e-4a0d-8de2-4563d58897a4" providerId="AD" clId="Web-{8A83BAA3-EE45-4672-9501-A57F20DD3636}" dt="2023-08-22T08:16:42.563" v="383" actId="20577"/>
          <ac:spMkLst>
            <pc:docMk/>
            <pc:sldMk cId="25829739" sldId="256"/>
            <ac:spMk id="3" creationId="{73353707-40C8-2381-3BFE-C7785EB94D34}"/>
          </ac:spMkLst>
        </pc:spChg>
      </pc:sldChg>
      <pc:sldChg chg="del">
        <pc:chgData name="Lilja Erika (SA)" userId="S::erika.lilja@aka.fi::5fe7a463-fe6e-4a0d-8de2-4563d58897a4" providerId="AD" clId="Web-{8A83BAA3-EE45-4672-9501-A57F20DD3636}" dt="2023-08-22T08:09:02.953" v="230"/>
        <pc:sldMkLst>
          <pc:docMk/>
          <pc:sldMk cId="3719293443" sldId="293"/>
        </pc:sldMkLst>
      </pc:sldChg>
      <pc:sldChg chg="modSp">
        <pc:chgData name="Lilja Erika (SA)" userId="S::erika.lilja@aka.fi::5fe7a463-fe6e-4a0d-8de2-4563d58897a4" providerId="AD" clId="Web-{8A83BAA3-EE45-4672-9501-A57F20DD3636}" dt="2023-08-22T08:15:13.107" v="347" actId="20577"/>
        <pc:sldMkLst>
          <pc:docMk/>
          <pc:sldMk cId="2560593870" sldId="294"/>
        </pc:sldMkLst>
        <pc:spChg chg="mod">
          <ac:chgData name="Lilja Erika (SA)" userId="S::erika.lilja@aka.fi::5fe7a463-fe6e-4a0d-8de2-4563d58897a4" providerId="AD" clId="Web-{8A83BAA3-EE45-4672-9501-A57F20DD3636}" dt="2023-08-22T08:15:13.107" v="347" actId="20577"/>
          <ac:spMkLst>
            <pc:docMk/>
            <pc:sldMk cId="2560593870" sldId="294"/>
            <ac:spMk id="3" creationId="{3F703C1D-5423-4A95-358B-A32D687559D0}"/>
          </ac:spMkLst>
        </pc:spChg>
      </pc:sldChg>
      <pc:sldChg chg="modSp">
        <pc:chgData name="Lilja Erika (SA)" userId="S::erika.lilja@aka.fi::5fe7a463-fe6e-4a0d-8de2-4563d58897a4" providerId="AD" clId="Web-{8A83BAA3-EE45-4672-9501-A57F20DD3636}" dt="2023-08-22T08:15:39.358" v="349" actId="20577"/>
        <pc:sldMkLst>
          <pc:docMk/>
          <pc:sldMk cId="1317090415" sldId="295"/>
        </pc:sldMkLst>
        <pc:spChg chg="mod">
          <ac:chgData name="Lilja Erika (SA)" userId="S::erika.lilja@aka.fi::5fe7a463-fe6e-4a0d-8de2-4563d58897a4" providerId="AD" clId="Web-{8A83BAA3-EE45-4672-9501-A57F20DD3636}" dt="2023-08-22T08:15:39.358" v="349" actId="20577"/>
          <ac:spMkLst>
            <pc:docMk/>
            <pc:sldMk cId="1317090415" sldId="295"/>
            <ac:spMk id="3" creationId="{88794697-DF15-3CC1-7CF8-81C352F56223}"/>
          </ac:spMkLst>
        </pc:spChg>
      </pc:sldChg>
      <pc:sldChg chg="modSp">
        <pc:chgData name="Lilja Erika (SA)" userId="S::erika.lilja@aka.fi::5fe7a463-fe6e-4a0d-8de2-4563d58897a4" providerId="AD" clId="Web-{8A83BAA3-EE45-4672-9501-A57F20DD3636}" dt="2023-08-22T08:15:31.375" v="348" actId="20577"/>
        <pc:sldMkLst>
          <pc:docMk/>
          <pc:sldMk cId="2825902014" sldId="297"/>
        </pc:sldMkLst>
        <pc:spChg chg="mod">
          <ac:chgData name="Lilja Erika (SA)" userId="S::erika.lilja@aka.fi::5fe7a463-fe6e-4a0d-8de2-4563d58897a4" providerId="AD" clId="Web-{8A83BAA3-EE45-4672-9501-A57F20DD3636}" dt="2023-08-22T08:15:31.375" v="348" actId="20577"/>
          <ac:spMkLst>
            <pc:docMk/>
            <pc:sldMk cId="2825902014" sldId="297"/>
            <ac:spMk id="3" creationId="{88794697-DF15-3CC1-7CF8-81C352F56223}"/>
          </ac:spMkLst>
        </pc:spChg>
      </pc:sldChg>
      <pc:sldChg chg="modSp new">
        <pc:chgData name="Lilja Erika (SA)" userId="S::erika.lilja@aka.fi::5fe7a463-fe6e-4a0d-8de2-4563d58897a4" providerId="AD" clId="Web-{8A83BAA3-EE45-4672-9501-A57F20DD3636}" dt="2023-08-22T08:09:58.455" v="250" actId="20577"/>
        <pc:sldMkLst>
          <pc:docMk/>
          <pc:sldMk cId="1379131508" sldId="298"/>
        </pc:sldMkLst>
        <pc:spChg chg="mod">
          <ac:chgData name="Lilja Erika (SA)" userId="S::erika.lilja@aka.fi::5fe7a463-fe6e-4a0d-8de2-4563d58897a4" providerId="AD" clId="Web-{8A83BAA3-EE45-4672-9501-A57F20DD3636}" dt="2023-08-22T08:05:28.101" v="19" actId="20577"/>
          <ac:spMkLst>
            <pc:docMk/>
            <pc:sldMk cId="1379131508" sldId="298"/>
            <ac:spMk id="2" creationId="{1D11C7DE-EABC-1B52-5544-FF66635A724C}"/>
          </ac:spMkLst>
        </pc:spChg>
        <pc:spChg chg="mod">
          <ac:chgData name="Lilja Erika (SA)" userId="S::erika.lilja@aka.fi::5fe7a463-fe6e-4a0d-8de2-4563d58897a4" providerId="AD" clId="Web-{8A83BAA3-EE45-4672-9501-A57F20DD3636}" dt="2023-08-22T08:09:58.455" v="250" actId="20577"/>
          <ac:spMkLst>
            <pc:docMk/>
            <pc:sldMk cId="1379131508" sldId="298"/>
            <ac:spMk id="3" creationId="{9AF85495-0F24-5CFB-80ED-B69FADC3090C}"/>
          </ac:spMkLst>
        </pc:spChg>
      </pc:sldChg>
    </pc:docChg>
  </pc:docChgLst>
  <pc:docChgLst>
    <pc:chgData name="Lilja Erika (SA)" userId="S::erika.lilja@aka.fi::5fe7a463-fe6e-4a0d-8de2-4563d58897a4" providerId="AD" clId="Web-{68D1426E-4301-4018-8DF5-EE2C36F07906}"/>
    <pc:docChg chg="addSld delSld modSld sldOrd">
      <pc:chgData name="Lilja Erika (SA)" userId="S::erika.lilja@aka.fi::5fe7a463-fe6e-4a0d-8de2-4563d58897a4" providerId="AD" clId="Web-{68D1426E-4301-4018-8DF5-EE2C36F07906}" dt="2023-08-21T06:35:30.188" v="73" actId="20577"/>
      <pc:docMkLst>
        <pc:docMk/>
      </pc:docMkLst>
      <pc:sldChg chg="del">
        <pc:chgData name="Lilja Erika (SA)" userId="S::erika.lilja@aka.fi::5fe7a463-fe6e-4a0d-8de2-4563d58897a4" providerId="AD" clId="Web-{68D1426E-4301-4018-8DF5-EE2C36F07906}" dt="2023-08-21T06:33:37.388" v="54"/>
        <pc:sldMkLst>
          <pc:docMk/>
          <pc:sldMk cId="4229475143" sldId="263"/>
        </pc:sldMkLst>
      </pc:sldChg>
      <pc:sldChg chg="modSp">
        <pc:chgData name="Lilja Erika (SA)" userId="S::erika.lilja@aka.fi::5fe7a463-fe6e-4a0d-8de2-4563d58897a4" providerId="AD" clId="Web-{68D1426E-4301-4018-8DF5-EE2C36F07906}" dt="2023-08-21T06:35:30.188" v="73" actId="20577"/>
        <pc:sldMkLst>
          <pc:docMk/>
          <pc:sldMk cId="2188957719" sldId="265"/>
        </pc:sldMkLst>
        <pc:spChg chg="mod">
          <ac:chgData name="Lilja Erika (SA)" userId="S::erika.lilja@aka.fi::5fe7a463-fe6e-4a0d-8de2-4563d58897a4" providerId="AD" clId="Web-{68D1426E-4301-4018-8DF5-EE2C36F07906}" dt="2023-08-21T06:35:30.188" v="73" actId="20577"/>
          <ac:spMkLst>
            <pc:docMk/>
            <pc:sldMk cId="2188957719" sldId="265"/>
            <ac:spMk id="2" creationId="{9BBBF3A8-1B5D-7546-6C7E-060CDA263E66}"/>
          </ac:spMkLst>
        </pc:spChg>
      </pc:sldChg>
      <pc:sldChg chg="del">
        <pc:chgData name="Lilja Erika (SA)" userId="S::erika.lilja@aka.fi::5fe7a463-fe6e-4a0d-8de2-4563d58897a4" providerId="AD" clId="Web-{68D1426E-4301-4018-8DF5-EE2C36F07906}" dt="2023-08-21T06:33:44.013" v="55"/>
        <pc:sldMkLst>
          <pc:docMk/>
          <pc:sldMk cId="2115358703" sldId="268"/>
        </pc:sldMkLst>
      </pc:sldChg>
      <pc:sldChg chg="del">
        <pc:chgData name="Lilja Erika (SA)" userId="S::erika.lilja@aka.fi::5fe7a463-fe6e-4a0d-8de2-4563d58897a4" providerId="AD" clId="Web-{68D1426E-4301-4018-8DF5-EE2C36F07906}" dt="2023-08-21T06:33:46.169" v="56"/>
        <pc:sldMkLst>
          <pc:docMk/>
          <pc:sldMk cId="1742586320" sldId="269"/>
        </pc:sldMkLst>
      </pc:sldChg>
      <pc:sldChg chg="modSp">
        <pc:chgData name="Lilja Erika (SA)" userId="S::erika.lilja@aka.fi::5fe7a463-fe6e-4a0d-8de2-4563d58897a4" providerId="AD" clId="Web-{68D1426E-4301-4018-8DF5-EE2C36F07906}" dt="2023-08-21T06:17:45.997" v="11" actId="20577"/>
        <pc:sldMkLst>
          <pc:docMk/>
          <pc:sldMk cId="376549888" sldId="275"/>
        </pc:sldMkLst>
        <pc:spChg chg="mod">
          <ac:chgData name="Lilja Erika (SA)" userId="S::erika.lilja@aka.fi::5fe7a463-fe6e-4a0d-8de2-4563d58897a4" providerId="AD" clId="Web-{68D1426E-4301-4018-8DF5-EE2C36F07906}" dt="2023-08-21T06:17:45.997" v="11" actId="20577"/>
          <ac:spMkLst>
            <pc:docMk/>
            <pc:sldMk cId="376549888" sldId="275"/>
            <ac:spMk id="3" creationId="{1C7F2F13-D936-5F17-EFE7-3A1B6B43BCFF}"/>
          </ac:spMkLst>
        </pc:spChg>
      </pc:sldChg>
      <pc:sldChg chg="ord">
        <pc:chgData name="Lilja Erika (SA)" userId="S::erika.lilja@aka.fi::5fe7a463-fe6e-4a0d-8de2-4563d58897a4" providerId="AD" clId="Web-{68D1426E-4301-4018-8DF5-EE2C36F07906}" dt="2023-08-21T06:34:05.857" v="58"/>
        <pc:sldMkLst>
          <pc:docMk/>
          <pc:sldMk cId="3222067279" sldId="280"/>
        </pc:sldMkLst>
      </pc:sldChg>
      <pc:sldChg chg="del">
        <pc:chgData name="Lilja Erika (SA)" userId="S::erika.lilja@aka.fi::5fe7a463-fe6e-4a0d-8de2-4563d58897a4" providerId="AD" clId="Web-{68D1426E-4301-4018-8DF5-EE2C36F07906}" dt="2023-08-21T06:19:51.735" v="15"/>
        <pc:sldMkLst>
          <pc:docMk/>
          <pc:sldMk cId="4279676058" sldId="285"/>
        </pc:sldMkLst>
      </pc:sldChg>
      <pc:sldChg chg="modSp">
        <pc:chgData name="Lilja Erika (SA)" userId="S::erika.lilja@aka.fi::5fe7a463-fe6e-4a0d-8de2-4563d58897a4" providerId="AD" clId="Web-{68D1426E-4301-4018-8DF5-EE2C36F07906}" dt="2023-08-21T06:21:01.753" v="27" actId="20577"/>
        <pc:sldMkLst>
          <pc:docMk/>
          <pc:sldMk cId="2054974097" sldId="286"/>
        </pc:sldMkLst>
        <pc:spChg chg="mod">
          <ac:chgData name="Lilja Erika (SA)" userId="S::erika.lilja@aka.fi::5fe7a463-fe6e-4a0d-8de2-4563d58897a4" providerId="AD" clId="Web-{68D1426E-4301-4018-8DF5-EE2C36F07906}" dt="2023-08-21T06:21:01.753" v="27" actId="20577"/>
          <ac:spMkLst>
            <pc:docMk/>
            <pc:sldMk cId="2054974097" sldId="286"/>
            <ac:spMk id="3" creationId="{1C7F2F13-D936-5F17-EFE7-3A1B6B43BCFF}"/>
          </ac:spMkLst>
        </pc:spChg>
      </pc:sldChg>
      <pc:sldChg chg="modSp">
        <pc:chgData name="Lilja Erika (SA)" userId="S::erika.lilja@aka.fi::5fe7a463-fe6e-4a0d-8de2-4563d58897a4" providerId="AD" clId="Web-{68D1426E-4301-4018-8DF5-EE2C36F07906}" dt="2023-08-21T06:30:04.662" v="52" actId="20577"/>
        <pc:sldMkLst>
          <pc:docMk/>
          <pc:sldMk cId="2694964305" sldId="287"/>
        </pc:sldMkLst>
        <pc:spChg chg="mod">
          <ac:chgData name="Lilja Erika (SA)" userId="S::erika.lilja@aka.fi::5fe7a463-fe6e-4a0d-8de2-4563d58897a4" providerId="AD" clId="Web-{68D1426E-4301-4018-8DF5-EE2C36F07906}" dt="2023-08-21T06:30:04.662" v="52" actId="20577"/>
          <ac:spMkLst>
            <pc:docMk/>
            <pc:sldMk cId="2694964305" sldId="287"/>
            <ac:spMk id="3" creationId="{1C7F2F13-D936-5F17-EFE7-3A1B6B43BCFF}"/>
          </ac:spMkLst>
        </pc:spChg>
      </pc:sldChg>
      <pc:sldChg chg="modSp add replId">
        <pc:chgData name="Lilja Erika (SA)" userId="S::erika.lilja@aka.fi::5fe7a463-fe6e-4a0d-8de2-4563d58897a4" providerId="AD" clId="Web-{68D1426E-4301-4018-8DF5-EE2C36F07906}" dt="2023-08-21T06:18:32.717" v="14" actId="20577"/>
        <pc:sldMkLst>
          <pc:docMk/>
          <pc:sldMk cId="3035901289" sldId="290"/>
        </pc:sldMkLst>
        <pc:spChg chg="mod">
          <ac:chgData name="Lilja Erika (SA)" userId="S::erika.lilja@aka.fi::5fe7a463-fe6e-4a0d-8de2-4563d58897a4" providerId="AD" clId="Web-{68D1426E-4301-4018-8DF5-EE2C36F07906}" dt="2023-08-21T06:18:32.717" v="14" actId="20577"/>
          <ac:spMkLst>
            <pc:docMk/>
            <pc:sldMk cId="3035901289" sldId="290"/>
            <ac:spMk id="2" creationId="{43EE1AE2-4F08-AAC4-E371-01610E5B53D3}"/>
          </ac:spMkLst>
        </pc:spChg>
      </pc:sldChg>
    </pc:docChg>
  </pc:docChgLst>
  <pc:docChgLst>
    <pc:chgData name="Lilja Erika (SA)" userId="S::erika.lilja@aka.fi::5fe7a463-fe6e-4a0d-8de2-4563d58897a4" providerId="AD" clId="Web-{BC534919-44E0-429F-83EE-E1E2D87BDBE7}"/>
    <pc:docChg chg="addSld delSld modSld sldOrd">
      <pc:chgData name="Lilja Erika (SA)" userId="S::erika.lilja@aka.fi::5fe7a463-fe6e-4a0d-8de2-4563d58897a4" providerId="AD" clId="Web-{BC534919-44E0-429F-83EE-E1E2D87BDBE7}" dt="2023-08-22T07:07:35.887" v="875"/>
      <pc:docMkLst>
        <pc:docMk/>
      </pc:docMkLst>
      <pc:sldChg chg="mod modShow">
        <pc:chgData name="Lilja Erika (SA)" userId="S::erika.lilja@aka.fi::5fe7a463-fe6e-4a0d-8de2-4563d58897a4" providerId="AD" clId="Web-{BC534919-44E0-429F-83EE-E1E2D87BDBE7}" dt="2023-08-22T06:03:42.901" v="364"/>
        <pc:sldMkLst>
          <pc:docMk/>
          <pc:sldMk cId="3995113821" sldId="262"/>
        </pc:sldMkLst>
      </pc:sldChg>
      <pc:sldChg chg="mod modShow">
        <pc:chgData name="Lilja Erika (SA)" userId="S::erika.lilja@aka.fi::5fe7a463-fe6e-4a0d-8de2-4563d58897a4" providerId="AD" clId="Web-{BC534919-44E0-429F-83EE-E1E2D87BDBE7}" dt="2023-08-22T06:03:29.963" v="360"/>
        <pc:sldMkLst>
          <pc:docMk/>
          <pc:sldMk cId="2188957719" sldId="265"/>
        </pc:sldMkLst>
      </pc:sldChg>
      <pc:sldChg chg="modSp">
        <pc:chgData name="Lilja Erika (SA)" userId="S::erika.lilja@aka.fi::5fe7a463-fe6e-4a0d-8de2-4563d58897a4" providerId="AD" clId="Web-{BC534919-44E0-429F-83EE-E1E2D87BDBE7}" dt="2023-08-22T06:40:13.506" v="780" actId="20577"/>
        <pc:sldMkLst>
          <pc:docMk/>
          <pc:sldMk cId="2751741410" sldId="266"/>
        </pc:sldMkLst>
        <pc:spChg chg="mod">
          <ac:chgData name="Lilja Erika (SA)" userId="S::erika.lilja@aka.fi::5fe7a463-fe6e-4a0d-8de2-4563d58897a4" providerId="AD" clId="Web-{BC534919-44E0-429F-83EE-E1E2D87BDBE7}" dt="2023-08-22T06:40:13.506" v="780" actId="20577"/>
          <ac:spMkLst>
            <pc:docMk/>
            <pc:sldMk cId="2751741410" sldId="266"/>
            <ac:spMk id="2" creationId="{9BBBF3A8-1B5D-7546-6C7E-060CDA263E66}"/>
          </ac:spMkLst>
        </pc:spChg>
      </pc:sldChg>
      <pc:sldChg chg="ord">
        <pc:chgData name="Lilja Erika (SA)" userId="S::erika.lilja@aka.fi::5fe7a463-fe6e-4a0d-8de2-4563d58897a4" providerId="AD" clId="Web-{BC534919-44E0-429F-83EE-E1E2D87BDBE7}" dt="2023-08-22T06:08:51.905" v="368"/>
        <pc:sldMkLst>
          <pc:docMk/>
          <pc:sldMk cId="1917829409" sldId="271"/>
        </pc:sldMkLst>
      </pc:sldChg>
      <pc:sldChg chg="ord">
        <pc:chgData name="Lilja Erika (SA)" userId="S::erika.lilja@aka.fi::5fe7a463-fe6e-4a0d-8de2-4563d58897a4" providerId="AD" clId="Web-{BC534919-44E0-429F-83EE-E1E2D87BDBE7}" dt="2023-08-22T06:08:58.624" v="369"/>
        <pc:sldMkLst>
          <pc:docMk/>
          <pc:sldMk cId="912447140" sldId="272"/>
        </pc:sldMkLst>
      </pc:sldChg>
      <pc:sldChg chg="add del mod ord modShow">
        <pc:chgData name="Lilja Erika (SA)" userId="S::erika.lilja@aka.fi::5fe7a463-fe6e-4a0d-8de2-4563d58897a4" providerId="AD" clId="Web-{BC534919-44E0-429F-83EE-E1E2D87BDBE7}" dt="2023-08-22T07:07:35.887" v="875"/>
        <pc:sldMkLst>
          <pc:docMk/>
          <pc:sldMk cId="1931572676" sldId="273"/>
        </pc:sldMkLst>
      </pc:sldChg>
      <pc:sldChg chg="modSp">
        <pc:chgData name="Lilja Erika (SA)" userId="S::erika.lilja@aka.fi::5fe7a463-fe6e-4a0d-8de2-4563d58897a4" providerId="AD" clId="Web-{BC534919-44E0-429F-83EE-E1E2D87BDBE7}" dt="2023-08-22T06:21:31.524" v="754" actId="20577"/>
        <pc:sldMkLst>
          <pc:docMk/>
          <pc:sldMk cId="376549888" sldId="275"/>
        </pc:sldMkLst>
        <pc:spChg chg="mod">
          <ac:chgData name="Lilja Erika (SA)" userId="S::erika.lilja@aka.fi::5fe7a463-fe6e-4a0d-8de2-4563d58897a4" providerId="AD" clId="Web-{BC534919-44E0-429F-83EE-E1E2D87BDBE7}" dt="2023-08-22T05:53:17.344" v="313" actId="20577"/>
          <ac:spMkLst>
            <pc:docMk/>
            <pc:sldMk cId="376549888" sldId="275"/>
            <ac:spMk id="2" creationId="{43EE1AE2-4F08-AAC4-E371-01610E5B53D3}"/>
          </ac:spMkLst>
        </pc:spChg>
        <pc:spChg chg="mod">
          <ac:chgData name="Lilja Erika (SA)" userId="S::erika.lilja@aka.fi::5fe7a463-fe6e-4a0d-8de2-4563d58897a4" providerId="AD" clId="Web-{BC534919-44E0-429F-83EE-E1E2D87BDBE7}" dt="2023-08-22T06:21:31.524" v="754" actId="20577"/>
          <ac:spMkLst>
            <pc:docMk/>
            <pc:sldMk cId="376549888" sldId="275"/>
            <ac:spMk id="3" creationId="{1C7F2F13-D936-5F17-EFE7-3A1B6B43BCFF}"/>
          </ac:spMkLst>
        </pc:spChg>
      </pc:sldChg>
      <pc:sldChg chg="ord">
        <pc:chgData name="Lilja Erika (SA)" userId="S::erika.lilja@aka.fi::5fe7a463-fe6e-4a0d-8de2-4563d58897a4" providerId="AD" clId="Web-{BC534919-44E0-429F-83EE-E1E2D87BDBE7}" dt="2023-08-22T06:08:44.718" v="367"/>
        <pc:sldMkLst>
          <pc:docMk/>
          <pc:sldMk cId="2799321912" sldId="276"/>
        </pc:sldMkLst>
      </pc:sldChg>
      <pc:sldChg chg="modSp">
        <pc:chgData name="Lilja Erika (SA)" userId="S::erika.lilja@aka.fi::5fe7a463-fe6e-4a0d-8de2-4563d58897a4" providerId="AD" clId="Web-{BC534919-44E0-429F-83EE-E1E2D87BDBE7}" dt="2023-08-22T06:54:24.158" v="869" actId="20577"/>
        <pc:sldMkLst>
          <pc:docMk/>
          <pc:sldMk cId="4022084051" sldId="277"/>
        </pc:sldMkLst>
        <pc:spChg chg="mod">
          <ac:chgData name="Lilja Erika (SA)" userId="S::erika.lilja@aka.fi::5fe7a463-fe6e-4a0d-8de2-4563d58897a4" providerId="AD" clId="Web-{BC534919-44E0-429F-83EE-E1E2D87BDBE7}" dt="2023-08-22T06:54:24.158" v="869" actId="20577"/>
          <ac:spMkLst>
            <pc:docMk/>
            <pc:sldMk cId="4022084051" sldId="277"/>
            <ac:spMk id="3" creationId="{1C7F2F13-D936-5F17-EFE7-3A1B6B43BCFF}"/>
          </ac:spMkLst>
        </pc:spChg>
      </pc:sldChg>
      <pc:sldChg chg="ord">
        <pc:chgData name="Lilja Erika (SA)" userId="S::erika.lilja@aka.fi::5fe7a463-fe6e-4a0d-8de2-4563d58897a4" providerId="AD" clId="Web-{BC534919-44E0-429F-83EE-E1E2D87BDBE7}" dt="2023-08-22T06:09:59.140" v="374"/>
        <pc:sldMkLst>
          <pc:docMk/>
          <pc:sldMk cId="1771776689" sldId="279"/>
        </pc:sldMkLst>
      </pc:sldChg>
      <pc:sldChg chg="mod modShow">
        <pc:chgData name="Lilja Erika (SA)" userId="S::erika.lilja@aka.fi::5fe7a463-fe6e-4a0d-8de2-4563d58897a4" providerId="AD" clId="Web-{BC534919-44E0-429F-83EE-E1E2D87BDBE7}" dt="2023-08-22T06:03:38.494" v="363"/>
        <pc:sldMkLst>
          <pc:docMk/>
          <pc:sldMk cId="3222067279" sldId="280"/>
        </pc:sldMkLst>
      </pc:sldChg>
      <pc:sldChg chg="mod modShow">
        <pc:chgData name="Lilja Erika (SA)" userId="S::erika.lilja@aka.fi::5fe7a463-fe6e-4a0d-8de2-4563d58897a4" providerId="AD" clId="Web-{BC534919-44E0-429F-83EE-E1E2D87BDBE7}" dt="2023-08-22T06:03:47.916" v="365"/>
        <pc:sldMkLst>
          <pc:docMk/>
          <pc:sldMk cId="332400087" sldId="281"/>
        </pc:sldMkLst>
      </pc:sldChg>
      <pc:sldChg chg="mod modShow">
        <pc:chgData name="Lilja Erika (SA)" userId="S::erika.lilja@aka.fi::5fe7a463-fe6e-4a0d-8de2-4563d58897a4" providerId="AD" clId="Web-{BC534919-44E0-429F-83EE-E1E2D87BDBE7}" dt="2023-08-22T06:03:48.916" v="366"/>
        <pc:sldMkLst>
          <pc:docMk/>
          <pc:sldMk cId="1702491599" sldId="282"/>
        </pc:sldMkLst>
      </pc:sldChg>
      <pc:sldChg chg="mod modShow">
        <pc:chgData name="Lilja Erika (SA)" userId="S::erika.lilja@aka.fi::5fe7a463-fe6e-4a0d-8de2-4563d58897a4" providerId="AD" clId="Web-{BC534919-44E0-429F-83EE-E1E2D87BDBE7}" dt="2023-08-22T06:03:32.854" v="361"/>
        <pc:sldMkLst>
          <pc:docMk/>
          <pc:sldMk cId="1538440412" sldId="283"/>
        </pc:sldMkLst>
      </pc:sldChg>
      <pc:sldChg chg="mod modShow">
        <pc:chgData name="Lilja Erika (SA)" userId="S::erika.lilja@aka.fi::5fe7a463-fe6e-4a0d-8de2-4563d58897a4" providerId="AD" clId="Web-{BC534919-44E0-429F-83EE-E1E2D87BDBE7}" dt="2023-08-22T06:03:36.104" v="362"/>
        <pc:sldMkLst>
          <pc:docMk/>
          <pc:sldMk cId="3345472425" sldId="284"/>
        </pc:sldMkLst>
      </pc:sldChg>
      <pc:sldChg chg="modSp">
        <pc:chgData name="Lilja Erika (SA)" userId="S::erika.lilja@aka.fi::5fe7a463-fe6e-4a0d-8de2-4563d58897a4" providerId="AD" clId="Web-{BC534919-44E0-429F-83EE-E1E2D87BDBE7}" dt="2023-08-22T06:13:58.315" v="479" actId="20577"/>
        <pc:sldMkLst>
          <pc:docMk/>
          <pc:sldMk cId="2694964305" sldId="287"/>
        </pc:sldMkLst>
        <pc:spChg chg="mod">
          <ac:chgData name="Lilja Erika (SA)" userId="S::erika.lilja@aka.fi::5fe7a463-fe6e-4a0d-8de2-4563d58897a4" providerId="AD" clId="Web-{BC534919-44E0-429F-83EE-E1E2D87BDBE7}" dt="2023-08-22T06:13:58.315" v="479" actId="20577"/>
          <ac:spMkLst>
            <pc:docMk/>
            <pc:sldMk cId="2694964305" sldId="287"/>
            <ac:spMk id="3" creationId="{1C7F2F13-D936-5F17-EFE7-3A1B6B43BCFF}"/>
          </ac:spMkLst>
        </pc:spChg>
      </pc:sldChg>
      <pc:sldChg chg="modSp">
        <pc:chgData name="Lilja Erika (SA)" userId="S::erika.lilja@aka.fi::5fe7a463-fe6e-4a0d-8de2-4563d58897a4" providerId="AD" clId="Web-{BC534919-44E0-429F-83EE-E1E2D87BDBE7}" dt="2023-08-22T07:00:06.365" v="871" actId="20577"/>
        <pc:sldMkLst>
          <pc:docMk/>
          <pc:sldMk cId="1878484479" sldId="289"/>
        </pc:sldMkLst>
        <pc:spChg chg="mod">
          <ac:chgData name="Lilja Erika (SA)" userId="S::erika.lilja@aka.fi::5fe7a463-fe6e-4a0d-8de2-4563d58897a4" providerId="AD" clId="Web-{BC534919-44E0-429F-83EE-E1E2D87BDBE7}" dt="2023-08-22T07:00:06.365" v="871" actId="20577"/>
          <ac:spMkLst>
            <pc:docMk/>
            <pc:sldMk cId="1878484479" sldId="289"/>
            <ac:spMk id="3" creationId="{1C7F2F13-D936-5F17-EFE7-3A1B6B43BCFF}"/>
          </ac:spMkLst>
        </pc:spChg>
      </pc:sldChg>
      <pc:sldChg chg="modSp">
        <pc:chgData name="Lilja Erika (SA)" userId="S::erika.lilja@aka.fi::5fe7a463-fe6e-4a0d-8de2-4563d58897a4" providerId="AD" clId="Web-{BC534919-44E0-429F-83EE-E1E2D87BDBE7}" dt="2023-08-22T06:42:09.461" v="781" actId="20577"/>
        <pc:sldMkLst>
          <pc:docMk/>
          <pc:sldMk cId="3035901289" sldId="290"/>
        </pc:sldMkLst>
        <pc:spChg chg="mod">
          <ac:chgData name="Lilja Erika (SA)" userId="S::erika.lilja@aka.fi::5fe7a463-fe6e-4a0d-8de2-4563d58897a4" providerId="AD" clId="Web-{BC534919-44E0-429F-83EE-E1E2D87BDBE7}" dt="2023-08-22T06:02:15.322" v="358" actId="20577"/>
          <ac:spMkLst>
            <pc:docMk/>
            <pc:sldMk cId="3035901289" sldId="290"/>
            <ac:spMk id="2" creationId="{43EE1AE2-4F08-AAC4-E371-01610E5B53D3}"/>
          </ac:spMkLst>
        </pc:spChg>
        <pc:spChg chg="mod">
          <ac:chgData name="Lilja Erika (SA)" userId="S::erika.lilja@aka.fi::5fe7a463-fe6e-4a0d-8de2-4563d58897a4" providerId="AD" clId="Web-{BC534919-44E0-429F-83EE-E1E2D87BDBE7}" dt="2023-08-22T06:42:09.461" v="781" actId="20577"/>
          <ac:spMkLst>
            <pc:docMk/>
            <pc:sldMk cId="3035901289" sldId="290"/>
            <ac:spMk id="3" creationId="{1C7F2F13-D936-5F17-EFE7-3A1B6B43BCFF}"/>
          </ac:spMkLst>
        </pc:spChg>
      </pc:sldChg>
      <pc:sldChg chg="modSp new ord">
        <pc:chgData name="Lilja Erika (SA)" userId="S::erika.lilja@aka.fi::5fe7a463-fe6e-4a0d-8de2-4563d58897a4" providerId="AD" clId="Web-{BC534919-44E0-429F-83EE-E1E2D87BDBE7}" dt="2023-08-22T06:43:21.321" v="785" actId="20577"/>
        <pc:sldMkLst>
          <pc:docMk/>
          <pc:sldMk cId="3719293443" sldId="293"/>
        </pc:sldMkLst>
        <pc:spChg chg="mod">
          <ac:chgData name="Lilja Erika (SA)" userId="S::erika.lilja@aka.fi::5fe7a463-fe6e-4a0d-8de2-4563d58897a4" providerId="AD" clId="Web-{BC534919-44E0-429F-83EE-E1E2D87BDBE7}" dt="2023-08-22T06:11:32.095" v="379" actId="14100"/>
          <ac:spMkLst>
            <pc:docMk/>
            <pc:sldMk cId="3719293443" sldId="293"/>
            <ac:spMk id="2" creationId="{907B2AA4-EE38-F315-3553-A151CA2ED948}"/>
          </ac:spMkLst>
        </pc:spChg>
        <pc:spChg chg="mod">
          <ac:chgData name="Lilja Erika (SA)" userId="S::erika.lilja@aka.fi::5fe7a463-fe6e-4a0d-8de2-4563d58897a4" providerId="AD" clId="Web-{BC534919-44E0-429F-83EE-E1E2D87BDBE7}" dt="2023-08-22T06:43:21.321" v="785" actId="20577"/>
          <ac:spMkLst>
            <pc:docMk/>
            <pc:sldMk cId="3719293443" sldId="293"/>
            <ac:spMk id="3" creationId="{88794697-DF15-3CC1-7CF8-81C352F56223}"/>
          </ac:spMkLst>
        </pc:spChg>
      </pc:sldChg>
      <pc:sldChg chg="modSp new ord">
        <pc:chgData name="Lilja Erika (SA)" userId="S::erika.lilja@aka.fi::5fe7a463-fe6e-4a0d-8de2-4563d58897a4" providerId="AD" clId="Web-{BC534919-44E0-429F-83EE-E1E2D87BDBE7}" dt="2023-08-22T06:47:06.933" v="867" actId="20577"/>
        <pc:sldMkLst>
          <pc:docMk/>
          <pc:sldMk cId="2560593870" sldId="294"/>
        </pc:sldMkLst>
        <pc:spChg chg="mod">
          <ac:chgData name="Lilja Erika (SA)" userId="S::erika.lilja@aka.fi::5fe7a463-fe6e-4a0d-8de2-4563d58897a4" providerId="AD" clId="Web-{BC534919-44E0-429F-83EE-E1E2D87BDBE7}" dt="2023-08-22T06:47:06.933" v="867" actId="20577"/>
          <ac:spMkLst>
            <pc:docMk/>
            <pc:sldMk cId="2560593870" sldId="294"/>
            <ac:spMk id="2" creationId="{DB4844BF-0867-5612-F090-5682B450144C}"/>
          </ac:spMkLst>
        </pc:spChg>
        <pc:spChg chg="mod">
          <ac:chgData name="Lilja Erika (SA)" userId="S::erika.lilja@aka.fi::5fe7a463-fe6e-4a0d-8de2-4563d58897a4" providerId="AD" clId="Web-{BC534919-44E0-429F-83EE-E1E2D87BDBE7}" dt="2023-08-22T06:46:17.433" v="812" actId="20577"/>
          <ac:spMkLst>
            <pc:docMk/>
            <pc:sldMk cId="2560593870" sldId="294"/>
            <ac:spMk id="3" creationId="{3F703C1D-5423-4A95-358B-A32D687559D0}"/>
          </ac:spMkLst>
        </pc:spChg>
      </pc:sldChg>
      <pc:sldChg chg="modSp add ord replId">
        <pc:chgData name="Lilja Erika (SA)" userId="S::erika.lilja@aka.fi::5fe7a463-fe6e-4a0d-8de2-4563d58897a4" providerId="AD" clId="Web-{BC534919-44E0-429F-83EE-E1E2D87BDBE7}" dt="2023-08-22T06:16:36.661" v="554" actId="20577"/>
        <pc:sldMkLst>
          <pc:docMk/>
          <pc:sldMk cId="1317090415" sldId="295"/>
        </pc:sldMkLst>
        <pc:spChg chg="mod">
          <ac:chgData name="Lilja Erika (SA)" userId="S::erika.lilja@aka.fi::5fe7a463-fe6e-4a0d-8de2-4563d58897a4" providerId="AD" clId="Web-{BC534919-44E0-429F-83EE-E1E2D87BDBE7}" dt="2023-08-22T06:16:36.661" v="554" actId="20577"/>
          <ac:spMkLst>
            <pc:docMk/>
            <pc:sldMk cId="1317090415" sldId="295"/>
            <ac:spMk id="3" creationId="{88794697-DF15-3CC1-7CF8-81C352F56223}"/>
          </ac:spMkLst>
        </pc:spChg>
      </pc:sldChg>
      <pc:sldChg chg="modSp new">
        <pc:chgData name="Lilja Erika (SA)" userId="S::erika.lilja@aka.fi::5fe7a463-fe6e-4a0d-8de2-4563d58897a4" providerId="AD" clId="Web-{BC534919-44E0-429F-83EE-E1E2D87BDBE7}" dt="2023-08-22T06:20:59.195" v="752" actId="20577"/>
        <pc:sldMkLst>
          <pc:docMk/>
          <pc:sldMk cId="3355540233" sldId="296"/>
        </pc:sldMkLst>
        <pc:spChg chg="mod">
          <ac:chgData name="Lilja Erika (SA)" userId="S::erika.lilja@aka.fi::5fe7a463-fe6e-4a0d-8de2-4563d58897a4" providerId="AD" clId="Web-{BC534919-44E0-429F-83EE-E1E2D87BDBE7}" dt="2023-08-22T06:17:08.114" v="565" actId="14100"/>
          <ac:spMkLst>
            <pc:docMk/>
            <pc:sldMk cId="3355540233" sldId="296"/>
            <ac:spMk id="2" creationId="{AECAB15C-7711-6A8C-CD7B-871F571089F0}"/>
          </ac:spMkLst>
        </pc:spChg>
        <pc:spChg chg="mod">
          <ac:chgData name="Lilja Erika (SA)" userId="S::erika.lilja@aka.fi::5fe7a463-fe6e-4a0d-8de2-4563d58897a4" providerId="AD" clId="Web-{BC534919-44E0-429F-83EE-E1E2D87BDBE7}" dt="2023-08-22T06:20:59.195" v="752" actId="20577"/>
          <ac:spMkLst>
            <pc:docMk/>
            <pc:sldMk cId="3355540233" sldId="296"/>
            <ac:spMk id="3" creationId="{5756D577-D754-E739-6379-7AE01C789F48}"/>
          </ac:spMkLst>
        </pc:spChg>
      </pc:sldChg>
      <pc:sldChg chg="modSp add replId">
        <pc:chgData name="Lilja Erika (SA)" userId="S::erika.lilja@aka.fi::5fe7a463-fe6e-4a0d-8de2-4563d58897a4" providerId="AD" clId="Web-{BC534919-44E0-429F-83EE-E1E2D87BDBE7}" dt="2023-08-22T06:45:29.557" v="808" actId="20577"/>
        <pc:sldMkLst>
          <pc:docMk/>
          <pc:sldMk cId="2825902014" sldId="297"/>
        </pc:sldMkLst>
        <pc:spChg chg="mod">
          <ac:chgData name="Lilja Erika (SA)" userId="S::erika.lilja@aka.fi::5fe7a463-fe6e-4a0d-8de2-4563d58897a4" providerId="AD" clId="Web-{BC534919-44E0-429F-83EE-E1E2D87BDBE7}" dt="2023-08-22T06:45:29.557" v="808" actId="20577"/>
          <ac:spMkLst>
            <pc:docMk/>
            <pc:sldMk cId="2825902014" sldId="297"/>
            <ac:spMk id="3" creationId="{88794697-DF15-3CC1-7CF8-81C352F5622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F2FE78-0823-8D49-A87A-06E908DC8A95}" type="datetimeFigureOut">
              <a:rPr lang="fi-FI" smtClean="0"/>
              <a:t>22.8.2023</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03AA4D-E09D-7942-B0E6-0E9369B94106}" type="slidenum">
              <a:rPr lang="fi-FI" smtClean="0"/>
              <a:t>‹#›</a:t>
            </a:fld>
            <a:endParaRPr lang="fi-FI"/>
          </a:p>
        </p:txBody>
      </p:sp>
    </p:spTree>
    <p:extLst>
      <p:ext uri="{BB962C8B-B14F-4D97-AF65-F5344CB8AC3E}">
        <p14:creationId xmlns:p14="http://schemas.microsoft.com/office/powerpoint/2010/main" val="27239080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6.jpe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jpeg"/><Relationship Id="rId1" Type="http://schemas.openxmlformats.org/officeDocument/2006/relationships/slideMaster" Target="../slideMasters/slideMaster1.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8.jpe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7.svg"/><Relationship Id="rId2"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13.sv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13.sv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13.sv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4.jpe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5.jpe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Kuva 11">
            <a:extLst>
              <a:ext uri="{FF2B5EF4-FFF2-40B4-BE49-F238E27FC236}">
                <a16:creationId xmlns:a16="http://schemas.microsoft.com/office/drawing/2014/main" id="{60535C92-5018-BF66-446C-ACC7AE2730A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906000" y="0"/>
            <a:ext cx="2286000" cy="6858000"/>
          </a:xfrm>
          <a:prstGeom prst="rect">
            <a:avLst/>
          </a:prstGeom>
        </p:spPr>
      </p:pic>
      <p:sp>
        <p:nvSpPr>
          <p:cNvPr id="2" name="Otsikko 1">
            <a:extLst>
              <a:ext uri="{FF2B5EF4-FFF2-40B4-BE49-F238E27FC236}">
                <a16:creationId xmlns:a16="http://schemas.microsoft.com/office/drawing/2014/main" id="{21C480EF-42DA-A534-F1A7-C783CEF59E55}"/>
              </a:ext>
            </a:extLst>
          </p:cNvPr>
          <p:cNvSpPr>
            <a:spLocks noGrp="1"/>
          </p:cNvSpPr>
          <p:nvPr>
            <p:ph type="ctrTitle" hasCustomPrompt="1"/>
          </p:nvPr>
        </p:nvSpPr>
        <p:spPr>
          <a:xfrm>
            <a:off x="672568" y="2713745"/>
            <a:ext cx="7130006" cy="2387600"/>
          </a:xfrm>
        </p:spPr>
        <p:txBody>
          <a:bodyPr anchor="b">
            <a:normAutofit/>
          </a:bodyPr>
          <a:lstStyle>
            <a:lvl1pPr algn="l">
              <a:defRPr sz="3800" b="0">
                <a:solidFill>
                  <a:schemeClr val="bg1"/>
                </a:solidFill>
              </a:defRPr>
            </a:lvl1pPr>
          </a:lstStyle>
          <a:p>
            <a:r>
              <a:rPr lang="fi-FI"/>
              <a:t>Esityksen otsikko </a:t>
            </a:r>
            <a:r>
              <a:rPr lang="fi-FI" err="1"/>
              <a:t>Source</a:t>
            </a:r>
            <a:r>
              <a:rPr lang="fi-FI"/>
              <a:t> </a:t>
            </a:r>
            <a:r>
              <a:rPr lang="fi-FI" err="1"/>
              <a:t>Sans</a:t>
            </a:r>
            <a:r>
              <a:rPr lang="fi-FI"/>
              <a:t> Pro </a:t>
            </a:r>
            <a:r>
              <a:rPr lang="fi-FI" err="1"/>
              <a:t>Semibold</a:t>
            </a:r>
            <a:r>
              <a:rPr lang="fi-FI"/>
              <a:t> 38 pt. </a:t>
            </a:r>
            <a:r>
              <a:rPr lang="fi-FI" err="1"/>
              <a:t>sit</a:t>
            </a:r>
            <a:r>
              <a:rPr lang="fi-FI"/>
              <a:t> </a:t>
            </a:r>
            <a:r>
              <a:rPr lang="fi-FI" err="1"/>
              <a:t>amet</a:t>
            </a:r>
            <a:r>
              <a:rPr lang="fi-FI"/>
              <a:t> </a:t>
            </a:r>
            <a:r>
              <a:rPr lang="fi-FI" err="1"/>
              <a:t>consectetur</a:t>
            </a:r>
            <a:r>
              <a:rPr lang="fi-FI"/>
              <a:t> </a:t>
            </a:r>
            <a:r>
              <a:rPr lang="fi-FI" err="1"/>
              <a:t>adipiscing</a:t>
            </a:r>
            <a:r>
              <a:rPr lang="fi-FI"/>
              <a:t> </a:t>
            </a:r>
            <a:r>
              <a:rPr lang="fi-FI" err="1"/>
              <a:t>elitest</a:t>
            </a:r>
            <a:endParaRPr lang="fi-FI"/>
          </a:p>
        </p:txBody>
      </p:sp>
      <p:sp>
        <p:nvSpPr>
          <p:cNvPr id="3" name="Alaotsikko 2">
            <a:extLst>
              <a:ext uri="{FF2B5EF4-FFF2-40B4-BE49-F238E27FC236}">
                <a16:creationId xmlns:a16="http://schemas.microsoft.com/office/drawing/2014/main" id="{B4E7B8B6-0B86-13B3-68E4-C0C4FB562EED}"/>
              </a:ext>
            </a:extLst>
          </p:cNvPr>
          <p:cNvSpPr>
            <a:spLocks noGrp="1"/>
          </p:cNvSpPr>
          <p:nvPr>
            <p:ph type="subTitle" idx="1" hasCustomPrompt="1"/>
          </p:nvPr>
        </p:nvSpPr>
        <p:spPr>
          <a:xfrm>
            <a:off x="672568" y="5455707"/>
            <a:ext cx="7130006" cy="778232"/>
          </a:xfrm>
        </p:spPr>
        <p:txBody>
          <a:bodyPr anchor="t">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Apuotsikko </a:t>
            </a:r>
            <a:r>
              <a:rPr lang="fi-FI" err="1"/>
              <a:t>Source</a:t>
            </a:r>
            <a:r>
              <a:rPr lang="fi-FI"/>
              <a:t> </a:t>
            </a:r>
            <a:r>
              <a:rPr lang="fi-FI" err="1"/>
              <a:t>Sans</a:t>
            </a:r>
            <a:r>
              <a:rPr lang="fi-FI"/>
              <a:t> Pro </a:t>
            </a:r>
            <a:r>
              <a:rPr lang="fi-FI" err="1"/>
              <a:t>Regular</a:t>
            </a:r>
            <a:r>
              <a:rPr lang="fi-FI"/>
              <a:t> 16 pt. </a:t>
            </a:r>
            <a:r>
              <a:rPr lang="fi-FI" err="1"/>
              <a:t>bibendum</a:t>
            </a:r>
            <a:r>
              <a:rPr lang="fi-FI"/>
              <a:t> </a:t>
            </a:r>
            <a:r>
              <a:rPr lang="fi-FI" err="1"/>
              <a:t>orci</a:t>
            </a:r>
            <a:r>
              <a:rPr lang="fi-FI"/>
              <a:t> elit </a:t>
            </a:r>
            <a:r>
              <a:rPr lang="fi-FI" err="1"/>
              <a:t>pellentesque</a:t>
            </a:r>
            <a:endParaRPr lang="fi-FI"/>
          </a:p>
        </p:txBody>
      </p:sp>
      <p:sp>
        <p:nvSpPr>
          <p:cNvPr id="11" name="Päivämäärän paikkamerkki 3">
            <a:extLst>
              <a:ext uri="{FF2B5EF4-FFF2-40B4-BE49-F238E27FC236}">
                <a16:creationId xmlns:a16="http://schemas.microsoft.com/office/drawing/2014/main" id="{3CB44343-8853-76AA-B10F-7260809DCDA7}"/>
              </a:ext>
            </a:extLst>
          </p:cNvPr>
          <p:cNvSpPr>
            <a:spLocks noGrp="1"/>
          </p:cNvSpPr>
          <p:nvPr>
            <p:ph type="dt" sz="half" idx="2"/>
          </p:nvPr>
        </p:nvSpPr>
        <p:spPr>
          <a:xfrm>
            <a:off x="9031147" y="6311900"/>
            <a:ext cx="874853" cy="365125"/>
          </a:xfrm>
          <a:prstGeom prst="rect">
            <a:avLst/>
          </a:prstGeom>
        </p:spPr>
        <p:txBody>
          <a:bodyPr vert="horz" lIns="91440" tIns="45720" rIns="91440" bIns="45720" rtlCol="0" anchor="b"/>
          <a:lstStyle>
            <a:lvl1pPr algn="l">
              <a:defRPr sz="800" b="0" i="0">
                <a:solidFill>
                  <a:schemeClr val="bg1"/>
                </a:solidFill>
                <a:latin typeface="Source Sans Pro" panose="020B0503030403020204" pitchFamily="34" charset="0"/>
              </a:defRPr>
            </a:lvl1pPr>
          </a:lstStyle>
          <a:p>
            <a:fld id="{BC262AC7-06B4-E244-A3AF-668EBE188E8B}" type="datetime1">
              <a:rPr lang="fi-FI" smtClean="0"/>
              <a:pPr/>
              <a:t>22.8.2023</a:t>
            </a:fld>
            <a:endParaRPr lang="fi-FI"/>
          </a:p>
        </p:txBody>
      </p:sp>
      <p:sp>
        <p:nvSpPr>
          <p:cNvPr id="13" name="Alatunnisteen paikkamerkki 4">
            <a:extLst>
              <a:ext uri="{FF2B5EF4-FFF2-40B4-BE49-F238E27FC236}">
                <a16:creationId xmlns:a16="http://schemas.microsoft.com/office/drawing/2014/main" id="{AD0EC554-4FDA-1A6A-85DA-755AC37C7ADF}"/>
              </a:ext>
            </a:extLst>
          </p:cNvPr>
          <p:cNvSpPr>
            <a:spLocks noGrp="1"/>
          </p:cNvSpPr>
          <p:nvPr>
            <p:ph type="ftr" sz="quarter" idx="3"/>
          </p:nvPr>
        </p:nvSpPr>
        <p:spPr>
          <a:xfrm>
            <a:off x="6270584" y="6311900"/>
            <a:ext cx="2760563" cy="365125"/>
          </a:xfrm>
          <a:prstGeom prst="rect">
            <a:avLst/>
          </a:prstGeom>
        </p:spPr>
        <p:txBody>
          <a:bodyPr vert="horz" lIns="91440" tIns="45720" rIns="91440" bIns="45720" rtlCol="0" anchor="b"/>
          <a:lstStyle>
            <a:lvl1pPr algn="r">
              <a:defRPr sz="800" b="0" i="0">
                <a:solidFill>
                  <a:schemeClr val="bg1"/>
                </a:solidFill>
                <a:latin typeface="Source Sans Pro" panose="020B0503030403020204" pitchFamily="34" charset="0"/>
              </a:defRPr>
            </a:lvl1pPr>
          </a:lstStyle>
          <a:p>
            <a:r>
              <a:rPr lang="fi-FI"/>
              <a:t>Alatunnisteen paikka</a:t>
            </a:r>
          </a:p>
        </p:txBody>
      </p:sp>
      <p:pic>
        <p:nvPicPr>
          <p:cNvPr id="4" name="Kuva 3">
            <a:extLst>
              <a:ext uri="{FF2B5EF4-FFF2-40B4-BE49-F238E27FC236}">
                <a16:creationId xmlns:a16="http://schemas.microsoft.com/office/drawing/2014/main" id="{5D68AA48-C2C7-3D13-71AF-BD3D86AEC4BD}"/>
              </a:ext>
              <a:ext uri="{C183D7F6-B498-43B3-948B-1728B52AA6E4}">
                <adec:decorative xmlns:adec="http://schemas.microsoft.com/office/drawing/2017/decorative" val="1"/>
              </a:ext>
            </a:extLst>
          </p:cNvPr>
          <p:cNvPicPr>
            <a:picLocks noChangeAspect="1"/>
          </p:cNvPicPr>
          <p:nvPr userDrawn="1"/>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l="18002" t="27345" r="17822" b="28122"/>
          <a:stretch/>
        </p:blipFill>
        <p:spPr>
          <a:xfrm>
            <a:off x="796960" y="495438"/>
            <a:ext cx="1396770" cy="504715"/>
          </a:xfrm>
          <a:prstGeom prst="rect">
            <a:avLst/>
          </a:prstGeom>
        </p:spPr>
      </p:pic>
      <p:pic>
        <p:nvPicPr>
          <p:cNvPr id="5" name="Kuva 4">
            <a:extLst>
              <a:ext uri="{FF2B5EF4-FFF2-40B4-BE49-F238E27FC236}">
                <a16:creationId xmlns:a16="http://schemas.microsoft.com/office/drawing/2014/main" id="{F40A86E2-AC4F-E308-2085-5A255A4DB84D}"/>
              </a:ext>
              <a:ext uri="{C183D7F6-B498-43B3-948B-1728B52AA6E4}">
                <adec:decorative xmlns:adec="http://schemas.microsoft.com/office/drawing/2017/decorative" val="1"/>
              </a:ext>
            </a:extLst>
          </p:cNvPr>
          <p:cNvPicPr>
            <a:picLocks noChangeAspect="1"/>
          </p:cNvPicPr>
          <p:nvPr userDrawn="1"/>
        </p:nvPicPr>
        <p:blipFill>
          <a:blip r:embed="rId7">
            <a:extLst>
              <a:ext uri="{96DAC541-7B7A-43D3-8B79-37D633B846F1}">
                <asvg:svgBlip xmlns:asvg="http://schemas.microsoft.com/office/drawing/2016/SVG/main" r:embed="rId8"/>
              </a:ext>
            </a:extLst>
          </a:blip>
          <a:srcRect/>
          <a:stretch/>
        </p:blipFill>
        <p:spPr>
          <a:xfrm>
            <a:off x="2552874" y="571274"/>
            <a:ext cx="1920741" cy="458642"/>
          </a:xfrm>
          <a:prstGeom prst="rect">
            <a:avLst/>
          </a:prstGeom>
        </p:spPr>
      </p:pic>
    </p:spTree>
    <p:extLst>
      <p:ext uri="{BB962C8B-B14F-4D97-AF65-F5344CB8AC3E}">
        <p14:creationId xmlns:p14="http://schemas.microsoft.com/office/powerpoint/2010/main" val="2332733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san ylätunnist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Kuva 10">
            <a:extLst>
              <a:ext uri="{FF2B5EF4-FFF2-40B4-BE49-F238E27FC236}">
                <a16:creationId xmlns:a16="http://schemas.microsoft.com/office/drawing/2014/main" id="{5D4A695E-26EE-B285-3659-B08AD45B3B6A}"/>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63333"/>
          <a:stretch/>
        </p:blipFill>
        <p:spPr>
          <a:xfrm>
            <a:off x="11353800" y="0"/>
            <a:ext cx="838200" cy="6858000"/>
          </a:xfrm>
          <a:prstGeom prst="rect">
            <a:avLst/>
          </a:prstGeom>
        </p:spPr>
      </p:pic>
      <p:sp>
        <p:nvSpPr>
          <p:cNvPr id="2" name="Otsikko 1">
            <a:extLst>
              <a:ext uri="{FF2B5EF4-FFF2-40B4-BE49-F238E27FC236}">
                <a16:creationId xmlns:a16="http://schemas.microsoft.com/office/drawing/2014/main" id="{F6095E03-F6FD-F78A-09E8-F5D37796C8C1}"/>
              </a:ext>
            </a:extLst>
          </p:cNvPr>
          <p:cNvSpPr>
            <a:spLocks noGrp="1"/>
          </p:cNvSpPr>
          <p:nvPr>
            <p:ph type="title" hasCustomPrompt="1"/>
          </p:nvPr>
        </p:nvSpPr>
        <p:spPr>
          <a:xfrm>
            <a:off x="677104" y="2960574"/>
            <a:ext cx="8100656" cy="2852737"/>
          </a:xfrm>
        </p:spPr>
        <p:txBody>
          <a:bodyPr anchor="ctr">
            <a:normAutofit/>
          </a:bodyPr>
          <a:lstStyle>
            <a:lvl1pPr>
              <a:defRPr sz="3800">
                <a:solidFill>
                  <a:schemeClr val="bg1"/>
                </a:solidFill>
              </a:defRPr>
            </a:lvl1pPr>
          </a:lstStyle>
          <a:p>
            <a:r>
              <a:rPr lang="fi-FI"/>
              <a:t>Otsikkopaikka </a:t>
            </a:r>
            <a:br>
              <a:rPr lang="fi-FI"/>
            </a:br>
            <a:r>
              <a:rPr lang="fi-FI" err="1"/>
              <a:t>Source</a:t>
            </a:r>
            <a:r>
              <a:rPr lang="fi-FI"/>
              <a:t> </a:t>
            </a:r>
            <a:r>
              <a:rPr lang="fi-FI" err="1"/>
              <a:t>Sans</a:t>
            </a:r>
            <a:r>
              <a:rPr lang="fi-FI"/>
              <a:t> Pro  </a:t>
            </a:r>
            <a:br>
              <a:rPr lang="fi-FI"/>
            </a:br>
            <a:r>
              <a:rPr lang="fi-FI" err="1"/>
              <a:t>Semibold</a:t>
            </a:r>
            <a:r>
              <a:rPr lang="fi-FI"/>
              <a:t> 38 pt.</a:t>
            </a:r>
          </a:p>
        </p:txBody>
      </p:sp>
      <p:pic>
        <p:nvPicPr>
          <p:cNvPr id="5" name="Kuva 4">
            <a:extLst>
              <a:ext uri="{FF2B5EF4-FFF2-40B4-BE49-F238E27FC236}">
                <a16:creationId xmlns:a16="http://schemas.microsoft.com/office/drawing/2014/main" id="{7BEB3E15-2CD6-02A1-3ABD-82FCE6015CCA}"/>
              </a:ext>
              <a:ext uri="{C183D7F6-B498-43B3-948B-1728B52AA6E4}">
                <adec:decorative xmlns:adec="http://schemas.microsoft.com/office/drawing/2017/decorative" val="1"/>
              </a:ext>
            </a:extLst>
          </p:cNvPr>
          <p:cNvPicPr>
            <a:picLocks noChangeAspect="1"/>
          </p:cNvPicPr>
          <p:nvPr userDrawn="1"/>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l="18002" t="27345" r="17822" b="28122"/>
          <a:stretch/>
        </p:blipFill>
        <p:spPr>
          <a:xfrm>
            <a:off x="391846" y="6243779"/>
            <a:ext cx="1014716" cy="366662"/>
          </a:xfrm>
          <a:prstGeom prst="rect">
            <a:avLst/>
          </a:prstGeom>
        </p:spPr>
      </p:pic>
      <p:pic>
        <p:nvPicPr>
          <p:cNvPr id="6" name="Kuva 5">
            <a:extLst>
              <a:ext uri="{FF2B5EF4-FFF2-40B4-BE49-F238E27FC236}">
                <a16:creationId xmlns:a16="http://schemas.microsoft.com/office/drawing/2014/main" id="{E295BD08-4A6C-46BE-4436-1134547604E8}"/>
              </a:ext>
              <a:ext uri="{C183D7F6-B498-43B3-948B-1728B52AA6E4}">
                <adec:decorative xmlns:adec="http://schemas.microsoft.com/office/drawing/2017/decorative" val="1"/>
              </a:ext>
            </a:extLst>
          </p:cNvPr>
          <p:cNvPicPr>
            <a:picLocks noChangeAspect="1"/>
          </p:cNvPicPr>
          <p:nvPr userDrawn="1"/>
        </p:nvPicPr>
        <p:blipFill>
          <a:blip r:embed="rId7">
            <a:extLst>
              <a:ext uri="{96DAC541-7B7A-43D3-8B79-37D633B846F1}">
                <asvg:svgBlip xmlns:asvg="http://schemas.microsoft.com/office/drawing/2016/SVG/main" r:embed="rId8"/>
              </a:ext>
            </a:extLst>
          </a:blip>
          <a:srcRect/>
          <a:stretch/>
        </p:blipFill>
        <p:spPr>
          <a:xfrm>
            <a:off x="1587588" y="6298872"/>
            <a:ext cx="1395367" cy="333191"/>
          </a:xfrm>
          <a:prstGeom prst="rect">
            <a:avLst/>
          </a:prstGeom>
        </p:spPr>
      </p:pic>
      <p:sp>
        <p:nvSpPr>
          <p:cNvPr id="9" name="Dian numeron paikkamerkki 5">
            <a:extLst>
              <a:ext uri="{FF2B5EF4-FFF2-40B4-BE49-F238E27FC236}">
                <a16:creationId xmlns:a16="http://schemas.microsoft.com/office/drawing/2014/main" id="{FEFD5AFF-31F2-CA01-6BF2-3F581E0762D7}"/>
              </a:ext>
            </a:extLst>
          </p:cNvPr>
          <p:cNvSpPr>
            <a:spLocks noGrp="1"/>
          </p:cNvSpPr>
          <p:nvPr>
            <p:ph type="sldNum" sz="quarter" idx="4"/>
          </p:nvPr>
        </p:nvSpPr>
        <p:spPr>
          <a:xfrm>
            <a:off x="11124000" y="6311900"/>
            <a:ext cx="676154" cy="365125"/>
          </a:xfrm>
          <a:prstGeom prst="rect">
            <a:avLst/>
          </a:prstGeom>
        </p:spPr>
        <p:txBody>
          <a:bodyPr vert="horz" lIns="91440" tIns="45720" rIns="91440" bIns="45720" rtlCol="0" anchor="b"/>
          <a:lstStyle>
            <a:lvl1pPr algn="r">
              <a:defRPr sz="800" b="0" i="0">
                <a:solidFill>
                  <a:schemeClr val="tx1"/>
                </a:solidFill>
                <a:latin typeface="Source Sans Pro" panose="020B0503030403020204" pitchFamily="34" charset="0"/>
              </a:defRPr>
            </a:lvl1pPr>
          </a:lstStyle>
          <a:p>
            <a:fld id="{8C00DF12-ABE5-8343-B5F3-2B9255993CF6}" type="slidenum">
              <a:rPr lang="fi-FI" smtClean="0"/>
              <a:pPr/>
              <a:t>‹#›</a:t>
            </a:fld>
            <a:endParaRPr lang="fi-FI"/>
          </a:p>
        </p:txBody>
      </p:sp>
      <p:sp>
        <p:nvSpPr>
          <p:cNvPr id="12" name="Päivämäärän paikkamerkki 3">
            <a:extLst>
              <a:ext uri="{FF2B5EF4-FFF2-40B4-BE49-F238E27FC236}">
                <a16:creationId xmlns:a16="http://schemas.microsoft.com/office/drawing/2014/main" id="{BB63792D-DD2D-E4AB-9AF0-8658E83F28D5}"/>
              </a:ext>
            </a:extLst>
          </p:cNvPr>
          <p:cNvSpPr>
            <a:spLocks noGrp="1"/>
          </p:cNvSpPr>
          <p:nvPr>
            <p:ph type="dt" sz="half" idx="2"/>
          </p:nvPr>
        </p:nvSpPr>
        <p:spPr>
          <a:xfrm>
            <a:off x="10249147" y="6311900"/>
            <a:ext cx="874853" cy="365125"/>
          </a:xfrm>
          <a:prstGeom prst="rect">
            <a:avLst/>
          </a:prstGeom>
        </p:spPr>
        <p:txBody>
          <a:bodyPr vert="horz" lIns="91440" tIns="45720" rIns="91440" bIns="45720" rtlCol="0" anchor="b"/>
          <a:lstStyle>
            <a:lvl1pPr algn="l">
              <a:defRPr sz="800" b="0" i="0">
                <a:solidFill>
                  <a:schemeClr val="bg1"/>
                </a:solidFill>
                <a:latin typeface="Source Sans Pro" panose="020B0503030403020204" pitchFamily="34" charset="0"/>
              </a:defRPr>
            </a:lvl1pPr>
          </a:lstStyle>
          <a:p>
            <a:fld id="{BC262AC7-06B4-E244-A3AF-668EBE188E8B}" type="datetime1">
              <a:rPr lang="fi-FI" smtClean="0"/>
              <a:pPr/>
              <a:t>22.8.2023</a:t>
            </a:fld>
            <a:endParaRPr lang="fi-FI"/>
          </a:p>
        </p:txBody>
      </p:sp>
      <p:sp>
        <p:nvSpPr>
          <p:cNvPr id="13" name="Alatunnisteen paikkamerkki 4">
            <a:extLst>
              <a:ext uri="{FF2B5EF4-FFF2-40B4-BE49-F238E27FC236}">
                <a16:creationId xmlns:a16="http://schemas.microsoft.com/office/drawing/2014/main" id="{42121F70-1E3C-3EF4-A166-4A496E4E28E6}"/>
              </a:ext>
            </a:extLst>
          </p:cNvPr>
          <p:cNvSpPr>
            <a:spLocks noGrp="1"/>
          </p:cNvSpPr>
          <p:nvPr>
            <p:ph type="ftr" sz="quarter" idx="3"/>
          </p:nvPr>
        </p:nvSpPr>
        <p:spPr>
          <a:xfrm>
            <a:off x="7488584" y="6311900"/>
            <a:ext cx="2760563" cy="365125"/>
          </a:xfrm>
          <a:prstGeom prst="rect">
            <a:avLst/>
          </a:prstGeom>
        </p:spPr>
        <p:txBody>
          <a:bodyPr vert="horz" lIns="91440" tIns="45720" rIns="91440" bIns="45720" rtlCol="0" anchor="b"/>
          <a:lstStyle>
            <a:lvl1pPr algn="r">
              <a:defRPr sz="800" b="0" i="0">
                <a:solidFill>
                  <a:schemeClr val="bg1"/>
                </a:solidFill>
                <a:latin typeface="Source Sans Pro" panose="020B0503030403020204" pitchFamily="34" charset="0"/>
              </a:defRPr>
            </a:lvl1pPr>
          </a:lstStyle>
          <a:p>
            <a:r>
              <a:rPr lang="fi-FI"/>
              <a:t>Alatunnisteen paikka</a:t>
            </a:r>
          </a:p>
        </p:txBody>
      </p:sp>
    </p:spTree>
    <p:extLst>
      <p:ext uri="{BB962C8B-B14F-4D97-AF65-F5344CB8AC3E}">
        <p14:creationId xmlns:p14="http://schemas.microsoft.com/office/powerpoint/2010/main" val="3315470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Kuvatekstillinen sisältö 1">
    <p:spTree>
      <p:nvGrpSpPr>
        <p:cNvPr id="1" name=""/>
        <p:cNvGrpSpPr/>
        <p:nvPr/>
      </p:nvGrpSpPr>
      <p:grpSpPr>
        <a:xfrm>
          <a:off x="0" y="0"/>
          <a:ext cx="0" cy="0"/>
          <a:chOff x="0" y="0"/>
          <a:chExt cx="0" cy="0"/>
        </a:xfrm>
      </p:grpSpPr>
      <p:sp>
        <p:nvSpPr>
          <p:cNvPr id="12" name="Suorakulmio 11">
            <a:extLst>
              <a:ext uri="{FF2B5EF4-FFF2-40B4-BE49-F238E27FC236}">
                <a16:creationId xmlns:a16="http://schemas.microsoft.com/office/drawing/2014/main" id="{462A6E34-56A7-9B77-0E42-23B02929B51E}"/>
              </a:ext>
            </a:extLst>
          </p:cNvPr>
          <p:cNvSpPr/>
          <p:nvPr userDrawn="1"/>
        </p:nvSpPr>
        <p:spPr>
          <a:xfrm>
            <a:off x="5183188" y="0"/>
            <a:ext cx="7008812"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6E481D8D-5508-D62A-541E-9446F4373825}"/>
              </a:ext>
            </a:extLst>
          </p:cNvPr>
          <p:cNvSpPr>
            <a:spLocks noGrp="1"/>
          </p:cNvSpPr>
          <p:nvPr>
            <p:ph type="title" hasCustomPrompt="1"/>
          </p:nvPr>
        </p:nvSpPr>
        <p:spPr>
          <a:xfrm>
            <a:off x="839788" y="457200"/>
            <a:ext cx="3932237" cy="1745714"/>
          </a:xfrm>
        </p:spPr>
        <p:txBody>
          <a:bodyPr anchor="b"/>
          <a:lstStyle>
            <a:lvl1pPr>
              <a:defRPr sz="3200" b="0"/>
            </a:lvl1pPr>
          </a:lstStyle>
          <a:p>
            <a:r>
              <a:rPr lang="fi-FI"/>
              <a:t>Dian otsikko </a:t>
            </a:r>
            <a:r>
              <a:rPr lang="fi-FI" err="1"/>
              <a:t>Source</a:t>
            </a:r>
            <a:r>
              <a:rPr lang="fi-FI"/>
              <a:t> </a:t>
            </a:r>
            <a:r>
              <a:rPr lang="fi-FI" err="1"/>
              <a:t>Sans</a:t>
            </a:r>
            <a:r>
              <a:rPr lang="fi-FI"/>
              <a:t> Pro </a:t>
            </a:r>
            <a:r>
              <a:rPr lang="fi-FI" err="1"/>
              <a:t>Semibold</a:t>
            </a:r>
            <a:r>
              <a:rPr lang="fi-FI"/>
              <a:t> 32 pt.</a:t>
            </a:r>
          </a:p>
        </p:txBody>
      </p:sp>
      <p:sp>
        <p:nvSpPr>
          <p:cNvPr id="3" name="Sisällön paikkamerkki 2">
            <a:extLst>
              <a:ext uri="{FF2B5EF4-FFF2-40B4-BE49-F238E27FC236}">
                <a16:creationId xmlns:a16="http://schemas.microsoft.com/office/drawing/2014/main" id="{2B8D4B86-8447-E289-FADF-5203C549A187}"/>
              </a:ext>
            </a:extLst>
          </p:cNvPr>
          <p:cNvSpPr>
            <a:spLocks noGrp="1"/>
          </p:cNvSpPr>
          <p:nvPr>
            <p:ph idx="1"/>
          </p:nvPr>
        </p:nvSpPr>
        <p:spPr>
          <a:xfrm>
            <a:off x="5986489" y="708025"/>
            <a:ext cx="5402209" cy="5441949"/>
          </a:xfrm>
          <a:solidFill>
            <a:schemeClr val="bg1"/>
          </a:solidFill>
          <a:effectLst>
            <a:outerShdw dist="151897" dir="2700000" algn="tl" rotWithShape="0">
              <a:schemeClr val="accent1"/>
            </a:outerShdw>
          </a:effectLst>
        </p:spPr>
        <p:txBody>
          <a:bodyPr>
            <a:normAutofit/>
          </a:bodyPr>
          <a:lstStyle>
            <a:lvl1pPr marL="0" indent="0">
              <a:buNone/>
              <a:defRPr sz="1600">
                <a:solidFill>
                  <a:schemeClr val="bg1"/>
                </a:solidFill>
              </a:defRPr>
            </a:lvl1pPr>
            <a:lvl2pPr marL="457200" indent="0">
              <a:buNone/>
              <a:defRPr sz="2800">
                <a:solidFill>
                  <a:schemeClr val="tx1"/>
                </a:solidFill>
              </a:defRPr>
            </a:lvl2pPr>
            <a:lvl3pPr marL="914400" indent="0">
              <a:buNone/>
              <a:defRPr sz="2400">
                <a:solidFill>
                  <a:schemeClr val="tx1"/>
                </a:solidFill>
              </a:defRPr>
            </a:lvl3pPr>
            <a:lvl4pPr marL="1371600" indent="0">
              <a:buNone/>
              <a:defRPr sz="2000">
                <a:solidFill>
                  <a:schemeClr val="tx1"/>
                </a:solidFill>
              </a:defRPr>
            </a:lvl4pPr>
            <a:lvl5pPr marL="1828800" indent="0">
              <a:buNone/>
              <a:defRPr sz="2000">
                <a:solidFill>
                  <a:schemeClr val="tx1"/>
                </a:solidFill>
              </a:defRPr>
            </a:lvl5pPr>
            <a:lvl6pPr>
              <a:defRPr sz="2000"/>
            </a:lvl6pPr>
            <a:lvl7pPr>
              <a:defRPr sz="2000"/>
            </a:lvl7pPr>
            <a:lvl8pPr>
              <a:defRPr sz="2000"/>
            </a:lvl8pPr>
            <a:lvl9pPr>
              <a:defRPr sz="2000"/>
            </a:lvl9pPr>
          </a:lstStyle>
          <a:p>
            <a:pPr lvl="0"/>
            <a:endParaRPr lang="fi-FI"/>
          </a:p>
        </p:txBody>
      </p:sp>
      <p:sp>
        <p:nvSpPr>
          <p:cNvPr id="4" name="Tekstin paikkamerkki 3">
            <a:extLst>
              <a:ext uri="{FF2B5EF4-FFF2-40B4-BE49-F238E27FC236}">
                <a16:creationId xmlns:a16="http://schemas.microsoft.com/office/drawing/2014/main" id="{2D351269-F3FF-5E8A-7FD1-EFF1A55B71F9}"/>
              </a:ext>
            </a:extLst>
          </p:cNvPr>
          <p:cNvSpPr>
            <a:spLocks noGrp="1"/>
          </p:cNvSpPr>
          <p:nvPr>
            <p:ph type="body" sz="half" idx="2" hasCustomPrompt="1"/>
          </p:nvPr>
        </p:nvSpPr>
        <p:spPr>
          <a:xfrm>
            <a:off x="839788" y="2339439"/>
            <a:ext cx="3932237" cy="3529549"/>
          </a:xfrm>
        </p:spPr>
        <p:txBody>
          <a:bodyPr/>
          <a:lstStyle>
            <a:lvl1pPr marL="0" indent="0">
              <a:lnSpc>
                <a:spcPct val="100000"/>
              </a:lnSpc>
              <a:buNone/>
              <a:defRPr sz="2200"/>
            </a:lvl1pPr>
            <a:lvl2pPr marL="457200" indent="0">
              <a:buNone/>
              <a:defRPr sz="1800"/>
            </a:lvl2pPr>
            <a:lvl3pPr marL="914400" indent="0">
              <a:buNone/>
              <a:defRPr sz="16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Sisältö  </a:t>
            </a:r>
            <a:r>
              <a:rPr lang="fi-FI" err="1"/>
              <a:t>Source</a:t>
            </a:r>
            <a:r>
              <a:rPr lang="fi-FI"/>
              <a:t> </a:t>
            </a:r>
            <a:r>
              <a:rPr lang="fi-FI" err="1"/>
              <a:t>Sans</a:t>
            </a:r>
            <a:r>
              <a:rPr lang="fi-FI"/>
              <a:t> Pro </a:t>
            </a:r>
            <a:r>
              <a:rPr lang="fi-FI" err="1"/>
              <a:t>Regular</a:t>
            </a:r>
            <a:r>
              <a:rPr lang="fi-FI"/>
              <a:t> 22 pt.</a:t>
            </a:r>
          </a:p>
        </p:txBody>
      </p:sp>
      <p:sp>
        <p:nvSpPr>
          <p:cNvPr id="5" name="Dian numeron paikkamerkki 5">
            <a:extLst>
              <a:ext uri="{FF2B5EF4-FFF2-40B4-BE49-F238E27FC236}">
                <a16:creationId xmlns:a16="http://schemas.microsoft.com/office/drawing/2014/main" id="{85A87265-97E3-A866-FC35-C4B18C0DDE61}"/>
              </a:ext>
            </a:extLst>
          </p:cNvPr>
          <p:cNvSpPr>
            <a:spLocks noGrp="1"/>
          </p:cNvSpPr>
          <p:nvPr>
            <p:ph type="sldNum" sz="quarter" idx="4"/>
          </p:nvPr>
        </p:nvSpPr>
        <p:spPr>
          <a:xfrm>
            <a:off x="11124000" y="6311900"/>
            <a:ext cx="676154" cy="365125"/>
          </a:xfrm>
          <a:prstGeom prst="rect">
            <a:avLst/>
          </a:prstGeom>
        </p:spPr>
        <p:txBody>
          <a:bodyPr vert="horz" lIns="91440" tIns="45720" rIns="91440" bIns="45720" rtlCol="0" anchor="b"/>
          <a:lstStyle>
            <a:lvl1pPr algn="r">
              <a:defRPr sz="800" b="0" i="0">
                <a:solidFill>
                  <a:schemeClr val="tx1"/>
                </a:solidFill>
                <a:latin typeface="Source Sans Pro" panose="020B0503030403020204" pitchFamily="34" charset="0"/>
              </a:defRPr>
            </a:lvl1pPr>
          </a:lstStyle>
          <a:p>
            <a:fld id="{8C00DF12-ABE5-8343-B5F3-2B9255993CF6}" type="slidenum">
              <a:rPr lang="fi-FI" smtClean="0"/>
              <a:pPr/>
              <a:t>‹#›</a:t>
            </a:fld>
            <a:endParaRPr lang="fi-FI"/>
          </a:p>
        </p:txBody>
      </p:sp>
      <p:pic>
        <p:nvPicPr>
          <p:cNvPr id="11" name="Kuva 10">
            <a:extLst>
              <a:ext uri="{FF2B5EF4-FFF2-40B4-BE49-F238E27FC236}">
                <a16:creationId xmlns:a16="http://schemas.microsoft.com/office/drawing/2014/main" id="{57DEE708-6AC7-AB41-1F76-3EFFFEE197C2}"/>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8002" t="27345" r="17822" b="28122"/>
          <a:stretch/>
        </p:blipFill>
        <p:spPr>
          <a:xfrm>
            <a:off x="391846" y="6243779"/>
            <a:ext cx="1014716" cy="366662"/>
          </a:xfrm>
          <a:prstGeom prst="rect">
            <a:avLst/>
          </a:prstGeom>
        </p:spPr>
      </p:pic>
      <p:sp>
        <p:nvSpPr>
          <p:cNvPr id="14" name="Päivämäärän paikkamerkki 3">
            <a:extLst>
              <a:ext uri="{FF2B5EF4-FFF2-40B4-BE49-F238E27FC236}">
                <a16:creationId xmlns:a16="http://schemas.microsoft.com/office/drawing/2014/main" id="{D68805C6-6AFB-ECA6-8992-92F4634A73F9}"/>
              </a:ext>
            </a:extLst>
          </p:cNvPr>
          <p:cNvSpPr>
            <a:spLocks noGrp="1"/>
          </p:cNvSpPr>
          <p:nvPr>
            <p:ph type="dt" sz="half" idx="10"/>
          </p:nvPr>
        </p:nvSpPr>
        <p:spPr>
          <a:xfrm>
            <a:off x="10249147" y="6311900"/>
            <a:ext cx="874853" cy="365125"/>
          </a:xfrm>
          <a:prstGeom prst="rect">
            <a:avLst/>
          </a:prstGeom>
        </p:spPr>
        <p:txBody>
          <a:bodyPr vert="horz" lIns="91440" tIns="45720" rIns="91440" bIns="45720" rtlCol="0" anchor="b"/>
          <a:lstStyle>
            <a:lvl1pPr algn="l">
              <a:defRPr sz="800" b="0" i="0">
                <a:solidFill>
                  <a:schemeClr val="tx1"/>
                </a:solidFill>
                <a:latin typeface="Source Sans Pro" panose="020B0503030403020204" pitchFamily="34" charset="0"/>
              </a:defRPr>
            </a:lvl1pPr>
          </a:lstStyle>
          <a:p>
            <a:fld id="{BC262AC7-06B4-E244-A3AF-668EBE188E8B}" type="datetime1">
              <a:rPr lang="fi-FI" smtClean="0"/>
              <a:pPr/>
              <a:t>22.8.2023</a:t>
            </a:fld>
            <a:endParaRPr lang="fi-FI"/>
          </a:p>
        </p:txBody>
      </p:sp>
      <p:sp>
        <p:nvSpPr>
          <p:cNvPr id="15" name="Alatunnisteen paikkamerkki 4">
            <a:extLst>
              <a:ext uri="{FF2B5EF4-FFF2-40B4-BE49-F238E27FC236}">
                <a16:creationId xmlns:a16="http://schemas.microsoft.com/office/drawing/2014/main" id="{80F3DFBD-2620-6F9F-D936-00C69C9E6A74}"/>
              </a:ext>
            </a:extLst>
          </p:cNvPr>
          <p:cNvSpPr>
            <a:spLocks noGrp="1"/>
          </p:cNvSpPr>
          <p:nvPr>
            <p:ph type="ftr" sz="quarter" idx="3"/>
          </p:nvPr>
        </p:nvSpPr>
        <p:spPr>
          <a:xfrm>
            <a:off x="7488584" y="6311900"/>
            <a:ext cx="2760563" cy="365125"/>
          </a:xfrm>
          <a:prstGeom prst="rect">
            <a:avLst/>
          </a:prstGeom>
        </p:spPr>
        <p:txBody>
          <a:bodyPr vert="horz" lIns="91440" tIns="45720" rIns="91440" bIns="45720" rtlCol="0" anchor="b"/>
          <a:lstStyle>
            <a:lvl1pPr algn="r">
              <a:defRPr sz="800" b="0" i="0">
                <a:solidFill>
                  <a:schemeClr val="tx1"/>
                </a:solidFill>
                <a:latin typeface="Source Sans Pro" panose="020B0503030403020204" pitchFamily="34" charset="0"/>
              </a:defRPr>
            </a:lvl1pPr>
          </a:lstStyle>
          <a:p>
            <a:r>
              <a:rPr lang="fi-FI"/>
              <a:t>Alatunnisteen paikka</a:t>
            </a:r>
          </a:p>
        </p:txBody>
      </p:sp>
      <p:pic>
        <p:nvPicPr>
          <p:cNvPr id="6" name="Kuva 5">
            <a:extLst>
              <a:ext uri="{FF2B5EF4-FFF2-40B4-BE49-F238E27FC236}">
                <a16:creationId xmlns:a16="http://schemas.microsoft.com/office/drawing/2014/main" id="{4E0290CD-30B5-DB5B-B1D3-88995D066A56}"/>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587588" y="6298872"/>
            <a:ext cx="1395367" cy="333192"/>
          </a:xfrm>
          <a:prstGeom prst="rect">
            <a:avLst/>
          </a:prstGeom>
        </p:spPr>
      </p:pic>
    </p:spTree>
    <p:extLst>
      <p:ext uri="{BB962C8B-B14F-4D97-AF65-F5344CB8AC3E}">
        <p14:creationId xmlns:p14="http://schemas.microsoft.com/office/powerpoint/2010/main" val="11794573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1_Kuvatekstillinen sisältö 1">
    <p:spTree>
      <p:nvGrpSpPr>
        <p:cNvPr id="1" name=""/>
        <p:cNvGrpSpPr/>
        <p:nvPr/>
      </p:nvGrpSpPr>
      <p:grpSpPr>
        <a:xfrm>
          <a:off x="0" y="0"/>
          <a:ext cx="0" cy="0"/>
          <a:chOff x="0" y="0"/>
          <a:chExt cx="0" cy="0"/>
        </a:xfrm>
      </p:grpSpPr>
      <p:sp>
        <p:nvSpPr>
          <p:cNvPr id="12" name="Suorakulmio 11">
            <a:extLst>
              <a:ext uri="{FF2B5EF4-FFF2-40B4-BE49-F238E27FC236}">
                <a16:creationId xmlns:a16="http://schemas.microsoft.com/office/drawing/2014/main" id="{462A6E34-56A7-9B77-0E42-23B02929B51E}"/>
              </a:ext>
            </a:extLst>
          </p:cNvPr>
          <p:cNvSpPr/>
          <p:nvPr userDrawn="1"/>
        </p:nvSpPr>
        <p:spPr>
          <a:xfrm>
            <a:off x="5183188" y="0"/>
            <a:ext cx="7008812" cy="6858000"/>
          </a:xfrm>
          <a:prstGeom prst="rect">
            <a:avLst/>
          </a:pr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6E481D8D-5508-D62A-541E-9446F4373825}"/>
              </a:ext>
            </a:extLst>
          </p:cNvPr>
          <p:cNvSpPr>
            <a:spLocks noGrp="1"/>
          </p:cNvSpPr>
          <p:nvPr>
            <p:ph type="title" hasCustomPrompt="1"/>
          </p:nvPr>
        </p:nvSpPr>
        <p:spPr>
          <a:xfrm>
            <a:off x="839788" y="457200"/>
            <a:ext cx="3932237" cy="1745714"/>
          </a:xfrm>
        </p:spPr>
        <p:txBody>
          <a:bodyPr anchor="b"/>
          <a:lstStyle>
            <a:lvl1pPr>
              <a:defRPr sz="3200" b="0"/>
            </a:lvl1pPr>
          </a:lstStyle>
          <a:p>
            <a:r>
              <a:rPr lang="fi-FI"/>
              <a:t>Dian otsikko </a:t>
            </a:r>
            <a:r>
              <a:rPr lang="fi-FI" err="1"/>
              <a:t>Source</a:t>
            </a:r>
            <a:r>
              <a:rPr lang="fi-FI"/>
              <a:t> </a:t>
            </a:r>
            <a:r>
              <a:rPr lang="fi-FI" err="1"/>
              <a:t>Sans</a:t>
            </a:r>
            <a:r>
              <a:rPr lang="fi-FI"/>
              <a:t> Pro </a:t>
            </a:r>
            <a:r>
              <a:rPr lang="fi-FI" err="1"/>
              <a:t>Semibold</a:t>
            </a:r>
            <a:r>
              <a:rPr lang="fi-FI"/>
              <a:t> 32 pt.</a:t>
            </a:r>
          </a:p>
        </p:txBody>
      </p:sp>
      <p:sp>
        <p:nvSpPr>
          <p:cNvPr id="3" name="Sisällön paikkamerkki 2">
            <a:extLst>
              <a:ext uri="{FF2B5EF4-FFF2-40B4-BE49-F238E27FC236}">
                <a16:creationId xmlns:a16="http://schemas.microsoft.com/office/drawing/2014/main" id="{2B8D4B86-8447-E289-FADF-5203C549A187}"/>
              </a:ext>
            </a:extLst>
          </p:cNvPr>
          <p:cNvSpPr>
            <a:spLocks noGrp="1"/>
          </p:cNvSpPr>
          <p:nvPr>
            <p:ph idx="1"/>
          </p:nvPr>
        </p:nvSpPr>
        <p:spPr>
          <a:xfrm>
            <a:off x="5986489" y="708025"/>
            <a:ext cx="5402209" cy="5441949"/>
          </a:xfrm>
          <a:solidFill>
            <a:schemeClr val="bg1"/>
          </a:solidFill>
          <a:effectLst>
            <a:outerShdw dist="151897" dir="2700000" algn="tl" rotWithShape="0">
              <a:schemeClr val="accent1"/>
            </a:outerShdw>
          </a:effectLst>
        </p:spPr>
        <p:txBody>
          <a:bodyPr>
            <a:normAutofit/>
          </a:bodyPr>
          <a:lstStyle>
            <a:lvl1pPr marL="0" indent="0">
              <a:buNone/>
              <a:defRPr sz="1600">
                <a:solidFill>
                  <a:schemeClr val="bg1"/>
                </a:solidFill>
              </a:defRPr>
            </a:lvl1pPr>
            <a:lvl2pPr marL="457200" indent="0">
              <a:buNone/>
              <a:defRPr sz="2800">
                <a:solidFill>
                  <a:schemeClr val="tx1"/>
                </a:solidFill>
              </a:defRPr>
            </a:lvl2pPr>
            <a:lvl3pPr marL="914400" indent="0">
              <a:buNone/>
              <a:defRPr sz="2400">
                <a:solidFill>
                  <a:schemeClr val="tx1"/>
                </a:solidFill>
              </a:defRPr>
            </a:lvl3pPr>
            <a:lvl4pPr marL="1371600" indent="0">
              <a:buNone/>
              <a:defRPr sz="2000">
                <a:solidFill>
                  <a:schemeClr val="tx1"/>
                </a:solidFill>
              </a:defRPr>
            </a:lvl4pPr>
            <a:lvl5pPr marL="1828800" indent="0">
              <a:buNone/>
              <a:defRPr sz="2000">
                <a:solidFill>
                  <a:schemeClr val="tx1"/>
                </a:solidFill>
              </a:defRPr>
            </a:lvl5pPr>
            <a:lvl6pPr>
              <a:defRPr sz="2000"/>
            </a:lvl6pPr>
            <a:lvl7pPr>
              <a:defRPr sz="2000"/>
            </a:lvl7pPr>
            <a:lvl8pPr>
              <a:defRPr sz="2000"/>
            </a:lvl8pPr>
            <a:lvl9pPr>
              <a:defRPr sz="2000"/>
            </a:lvl9pPr>
          </a:lstStyle>
          <a:p>
            <a:pPr lvl="0"/>
            <a:endParaRPr lang="fi-FI"/>
          </a:p>
        </p:txBody>
      </p:sp>
      <p:sp>
        <p:nvSpPr>
          <p:cNvPr id="4" name="Tekstin paikkamerkki 3">
            <a:extLst>
              <a:ext uri="{FF2B5EF4-FFF2-40B4-BE49-F238E27FC236}">
                <a16:creationId xmlns:a16="http://schemas.microsoft.com/office/drawing/2014/main" id="{2D351269-F3FF-5E8A-7FD1-EFF1A55B71F9}"/>
              </a:ext>
            </a:extLst>
          </p:cNvPr>
          <p:cNvSpPr>
            <a:spLocks noGrp="1"/>
          </p:cNvSpPr>
          <p:nvPr>
            <p:ph type="body" sz="half" idx="2" hasCustomPrompt="1"/>
          </p:nvPr>
        </p:nvSpPr>
        <p:spPr>
          <a:xfrm>
            <a:off x="839788" y="2339439"/>
            <a:ext cx="3932237" cy="3529549"/>
          </a:xfrm>
        </p:spPr>
        <p:txBody>
          <a:bodyPr/>
          <a:lstStyle>
            <a:lvl1pPr marL="0" indent="0">
              <a:lnSpc>
                <a:spcPct val="100000"/>
              </a:lnSpc>
              <a:buNone/>
              <a:defRPr sz="2200"/>
            </a:lvl1pPr>
            <a:lvl2pPr marL="457200" indent="0">
              <a:buNone/>
              <a:defRPr sz="1800"/>
            </a:lvl2pPr>
            <a:lvl3pPr marL="914400" indent="0">
              <a:buNone/>
              <a:defRPr sz="16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Sisältö  </a:t>
            </a:r>
            <a:r>
              <a:rPr lang="fi-FI" err="1"/>
              <a:t>Source</a:t>
            </a:r>
            <a:r>
              <a:rPr lang="fi-FI"/>
              <a:t> </a:t>
            </a:r>
            <a:r>
              <a:rPr lang="fi-FI" err="1"/>
              <a:t>Sans</a:t>
            </a:r>
            <a:r>
              <a:rPr lang="fi-FI"/>
              <a:t> Pro </a:t>
            </a:r>
            <a:r>
              <a:rPr lang="fi-FI" err="1"/>
              <a:t>Regular</a:t>
            </a:r>
            <a:r>
              <a:rPr lang="fi-FI"/>
              <a:t> 22 pt.</a:t>
            </a:r>
          </a:p>
        </p:txBody>
      </p:sp>
      <p:sp>
        <p:nvSpPr>
          <p:cNvPr id="5" name="Dian numeron paikkamerkki 5">
            <a:extLst>
              <a:ext uri="{FF2B5EF4-FFF2-40B4-BE49-F238E27FC236}">
                <a16:creationId xmlns:a16="http://schemas.microsoft.com/office/drawing/2014/main" id="{85A87265-97E3-A866-FC35-C4B18C0DDE61}"/>
              </a:ext>
            </a:extLst>
          </p:cNvPr>
          <p:cNvSpPr>
            <a:spLocks noGrp="1"/>
          </p:cNvSpPr>
          <p:nvPr>
            <p:ph type="sldNum" sz="quarter" idx="4"/>
          </p:nvPr>
        </p:nvSpPr>
        <p:spPr>
          <a:xfrm>
            <a:off x="11124000" y="6311900"/>
            <a:ext cx="676154" cy="365125"/>
          </a:xfrm>
          <a:prstGeom prst="rect">
            <a:avLst/>
          </a:prstGeom>
        </p:spPr>
        <p:txBody>
          <a:bodyPr vert="horz" lIns="91440" tIns="45720" rIns="91440" bIns="45720" rtlCol="0" anchor="b"/>
          <a:lstStyle>
            <a:lvl1pPr algn="r">
              <a:defRPr sz="800" b="0" i="0">
                <a:solidFill>
                  <a:schemeClr val="tx1"/>
                </a:solidFill>
                <a:latin typeface="Source Sans Pro" panose="020B0503030403020204" pitchFamily="34" charset="0"/>
              </a:defRPr>
            </a:lvl1pPr>
          </a:lstStyle>
          <a:p>
            <a:fld id="{8C00DF12-ABE5-8343-B5F3-2B9255993CF6}" type="slidenum">
              <a:rPr lang="fi-FI" smtClean="0"/>
              <a:pPr/>
              <a:t>‹#›</a:t>
            </a:fld>
            <a:endParaRPr lang="fi-FI"/>
          </a:p>
        </p:txBody>
      </p:sp>
      <p:pic>
        <p:nvPicPr>
          <p:cNvPr id="11" name="Kuva 10">
            <a:extLst>
              <a:ext uri="{FF2B5EF4-FFF2-40B4-BE49-F238E27FC236}">
                <a16:creationId xmlns:a16="http://schemas.microsoft.com/office/drawing/2014/main" id="{57DEE708-6AC7-AB41-1F76-3EFFFEE197C2}"/>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18002" t="27345" r="17822" b="28122"/>
          <a:stretch/>
        </p:blipFill>
        <p:spPr>
          <a:xfrm>
            <a:off x="391846" y="6243779"/>
            <a:ext cx="1014716" cy="366662"/>
          </a:xfrm>
          <a:prstGeom prst="rect">
            <a:avLst/>
          </a:prstGeom>
        </p:spPr>
      </p:pic>
      <p:pic>
        <p:nvPicPr>
          <p:cNvPr id="13" name="Kuva 12">
            <a:extLst>
              <a:ext uri="{FF2B5EF4-FFF2-40B4-BE49-F238E27FC236}">
                <a16:creationId xmlns:a16="http://schemas.microsoft.com/office/drawing/2014/main" id="{B9CD216B-29B8-6004-77DC-26BB43509A8E}"/>
              </a:ext>
              <a:ext uri="{C183D7F6-B498-43B3-948B-1728B52AA6E4}">
                <adec:decorative xmlns:adec="http://schemas.microsoft.com/office/drawing/2017/decorative" val="1"/>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1587588" y="6298872"/>
            <a:ext cx="1395367" cy="333192"/>
          </a:xfrm>
          <a:prstGeom prst="rect">
            <a:avLst/>
          </a:prstGeom>
        </p:spPr>
      </p:pic>
      <p:sp>
        <p:nvSpPr>
          <p:cNvPr id="14" name="Päivämäärän paikkamerkki 3">
            <a:extLst>
              <a:ext uri="{FF2B5EF4-FFF2-40B4-BE49-F238E27FC236}">
                <a16:creationId xmlns:a16="http://schemas.microsoft.com/office/drawing/2014/main" id="{D68805C6-6AFB-ECA6-8992-92F4634A73F9}"/>
              </a:ext>
            </a:extLst>
          </p:cNvPr>
          <p:cNvSpPr>
            <a:spLocks noGrp="1"/>
          </p:cNvSpPr>
          <p:nvPr>
            <p:ph type="dt" sz="half" idx="10"/>
          </p:nvPr>
        </p:nvSpPr>
        <p:spPr>
          <a:xfrm>
            <a:off x="10249147" y="6311900"/>
            <a:ext cx="874853" cy="365125"/>
          </a:xfrm>
          <a:prstGeom prst="rect">
            <a:avLst/>
          </a:prstGeom>
        </p:spPr>
        <p:txBody>
          <a:bodyPr vert="horz" lIns="91440" tIns="45720" rIns="91440" bIns="45720" rtlCol="0" anchor="b"/>
          <a:lstStyle>
            <a:lvl1pPr algn="l">
              <a:defRPr sz="800" b="0" i="0">
                <a:solidFill>
                  <a:schemeClr val="tx1"/>
                </a:solidFill>
                <a:latin typeface="Source Sans Pro" panose="020B0503030403020204" pitchFamily="34" charset="0"/>
              </a:defRPr>
            </a:lvl1pPr>
          </a:lstStyle>
          <a:p>
            <a:fld id="{BC262AC7-06B4-E244-A3AF-668EBE188E8B}" type="datetime1">
              <a:rPr lang="fi-FI" smtClean="0"/>
              <a:pPr/>
              <a:t>22.8.2023</a:t>
            </a:fld>
            <a:endParaRPr lang="fi-FI"/>
          </a:p>
        </p:txBody>
      </p:sp>
      <p:sp>
        <p:nvSpPr>
          <p:cNvPr id="15" name="Alatunnisteen paikkamerkki 4">
            <a:extLst>
              <a:ext uri="{FF2B5EF4-FFF2-40B4-BE49-F238E27FC236}">
                <a16:creationId xmlns:a16="http://schemas.microsoft.com/office/drawing/2014/main" id="{80F3DFBD-2620-6F9F-D936-00C69C9E6A74}"/>
              </a:ext>
            </a:extLst>
          </p:cNvPr>
          <p:cNvSpPr>
            <a:spLocks noGrp="1"/>
          </p:cNvSpPr>
          <p:nvPr>
            <p:ph type="ftr" sz="quarter" idx="3"/>
          </p:nvPr>
        </p:nvSpPr>
        <p:spPr>
          <a:xfrm>
            <a:off x="7488584" y="6311900"/>
            <a:ext cx="2760563" cy="365125"/>
          </a:xfrm>
          <a:prstGeom prst="rect">
            <a:avLst/>
          </a:prstGeom>
        </p:spPr>
        <p:txBody>
          <a:bodyPr vert="horz" lIns="91440" tIns="45720" rIns="91440" bIns="45720" rtlCol="0" anchor="b"/>
          <a:lstStyle>
            <a:lvl1pPr algn="r">
              <a:defRPr sz="800" b="0" i="0">
                <a:solidFill>
                  <a:schemeClr val="tx1"/>
                </a:solidFill>
                <a:latin typeface="Source Sans Pro" panose="020B0503030403020204" pitchFamily="34" charset="0"/>
              </a:defRPr>
            </a:lvl1pPr>
          </a:lstStyle>
          <a:p>
            <a:r>
              <a:rPr lang="fi-FI"/>
              <a:t>Alatunnisteen paikka</a:t>
            </a:r>
          </a:p>
        </p:txBody>
      </p:sp>
    </p:spTree>
    <p:extLst>
      <p:ext uri="{BB962C8B-B14F-4D97-AF65-F5344CB8AC3E}">
        <p14:creationId xmlns:p14="http://schemas.microsoft.com/office/powerpoint/2010/main" val="33735889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uvatekstillinen sisältö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uorakulmio 5">
            <a:extLst>
              <a:ext uri="{FF2B5EF4-FFF2-40B4-BE49-F238E27FC236}">
                <a16:creationId xmlns:a16="http://schemas.microsoft.com/office/drawing/2014/main" id="{DEDC23DF-201E-2653-AB66-7E69AA0660D9}"/>
              </a:ext>
            </a:extLst>
          </p:cNvPr>
          <p:cNvSpPr/>
          <p:nvPr userDrawn="1"/>
        </p:nvSpPr>
        <p:spPr>
          <a:xfrm>
            <a:off x="677104" y="708025"/>
            <a:ext cx="7454774" cy="544194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6E481D8D-5508-D62A-541E-9446F4373825}"/>
              </a:ext>
            </a:extLst>
          </p:cNvPr>
          <p:cNvSpPr>
            <a:spLocks noGrp="1"/>
          </p:cNvSpPr>
          <p:nvPr>
            <p:ph type="title" hasCustomPrompt="1"/>
          </p:nvPr>
        </p:nvSpPr>
        <p:spPr>
          <a:xfrm>
            <a:off x="1042106" y="1029572"/>
            <a:ext cx="5742602" cy="1745714"/>
          </a:xfrm>
        </p:spPr>
        <p:txBody>
          <a:bodyPr anchor="b"/>
          <a:lstStyle>
            <a:lvl1pPr>
              <a:defRPr sz="3200" b="0"/>
            </a:lvl1pPr>
          </a:lstStyle>
          <a:p>
            <a:r>
              <a:rPr lang="fi-FI"/>
              <a:t>Dian otsikko </a:t>
            </a:r>
            <a:r>
              <a:rPr lang="fi-FI" err="1"/>
              <a:t>Source</a:t>
            </a:r>
            <a:r>
              <a:rPr lang="fi-FI"/>
              <a:t> </a:t>
            </a:r>
            <a:r>
              <a:rPr lang="fi-FI" err="1"/>
              <a:t>Sans</a:t>
            </a:r>
            <a:r>
              <a:rPr lang="fi-FI"/>
              <a:t> Pro </a:t>
            </a:r>
            <a:r>
              <a:rPr lang="fi-FI" err="1"/>
              <a:t>Semibold</a:t>
            </a:r>
            <a:r>
              <a:rPr lang="fi-FI"/>
              <a:t> 32 pt.</a:t>
            </a:r>
          </a:p>
        </p:txBody>
      </p:sp>
      <p:sp>
        <p:nvSpPr>
          <p:cNvPr id="4" name="Tekstin paikkamerkki 3">
            <a:extLst>
              <a:ext uri="{FF2B5EF4-FFF2-40B4-BE49-F238E27FC236}">
                <a16:creationId xmlns:a16="http://schemas.microsoft.com/office/drawing/2014/main" id="{2D351269-F3FF-5E8A-7FD1-EFF1A55B71F9}"/>
              </a:ext>
            </a:extLst>
          </p:cNvPr>
          <p:cNvSpPr>
            <a:spLocks noGrp="1"/>
          </p:cNvSpPr>
          <p:nvPr>
            <p:ph type="body" sz="half" idx="2" hasCustomPrompt="1"/>
          </p:nvPr>
        </p:nvSpPr>
        <p:spPr>
          <a:xfrm>
            <a:off x="1042106" y="2826801"/>
            <a:ext cx="5742602" cy="3001627"/>
          </a:xfrm>
        </p:spPr>
        <p:txBody>
          <a:bodyPr/>
          <a:lstStyle>
            <a:lvl1pPr marL="0" indent="0">
              <a:lnSpc>
                <a:spcPct val="100000"/>
              </a:lnSpc>
              <a:buNone/>
              <a:defRPr sz="2200"/>
            </a:lvl1pPr>
            <a:lvl2pPr marL="457200" indent="0">
              <a:buNone/>
              <a:defRPr sz="1800"/>
            </a:lvl2pPr>
            <a:lvl3pPr marL="914400" indent="0">
              <a:buNone/>
              <a:defRPr sz="16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Sisältö  </a:t>
            </a:r>
            <a:r>
              <a:rPr lang="fi-FI" err="1"/>
              <a:t>Source</a:t>
            </a:r>
            <a:r>
              <a:rPr lang="fi-FI"/>
              <a:t> </a:t>
            </a:r>
            <a:r>
              <a:rPr lang="fi-FI" err="1"/>
              <a:t>Sans</a:t>
            </a:r>
            <a:r>
              <a:rPr lang="fi-FI"/>
              <a:t> Pro </a:t>
            </a:r>
            <a:r>
              <a:rPr lang="fi-FI" err="1"/>
              <a:t>Regular</a:t>
            </a:r>
            <a:r>
              <a:rPr lang="fi-FI"/>
              <a:t> 22 pt.</a:t>
            </a:r>
          </a:p>
        </p:txBody>
      </p:sp>
      <p:pic>
        <p:nvPicPr>
          <p:cNvPr id="7" name="Kuva 6">
            <a:extLst>
              <a:ext uri="{FF2B5EF4-FFF2-40B4-BE49-F238E27FC236}">
                <a16:creationId xmlns:a16="http://schemas.microsoft.com/office/drawing/2014/main" id="{EF17F92E-1F62-5317-9BFD-7017755CC742}"/>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63333"/>
          <a:stretch/>
        </p:blipFill>
        <p:spPr>
          <a:xfrm>
            <a:off x="7293679" y="708025"/>
            <a:ext cx="838200" cy="5441950"/>
          </a:xfrm>
          <a:prstGeom prst="rect">
            <a:avLst/>
          </a:prstGeom>
        </p:spPr>
      </p:pic>
      <p:pic>
        <p:nvPicPr>
          <p:cNvPr id="11" name="Kuva 10">
            <a:extLst>
              <a:ext uri="{FF2B5EF4-FFF2-40B4-BE49-F238E27FC236}">
                <a16:creationId xmlns:a16="http://schemas.microsoft.com/office/drawing/2014/main" id="{72EDC2F5-A5A0-64A7-F4C5-06BD2D19BD86}"/>
              </a:ext>
              <a:ext uri="{C183D7F6-B498-43B3-948B-1728B52AA6E4}">
                <adec:decorative xmlns:adec="http://schemas.microsoft.com/office/drawing/2017/decorative" val="1"/>
              </a:ext>
            </a:extLst>
          </p:cNvPr>
          <p:cNvPicPr>
            <a:picLocks noChangeAspect="1"/>
          </p:cNvPicPr>
          <p:nvPr userDrawn="1"/>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l="18002" t="27345" r="17822" b="28122"/>
          <a:stretch/>
        </p:blipFill>
        <p:spPr>
          <a:xfrm>
            <a:off x="391846" y="6243779"/>
            <a:ext cx="1014716" cy="366662"/>
          </a:xfrm>
          <a:prstGeom prst="rect">
            <a:avLst/>
          </a:prstGeom>
        </p:spPr>
      </p:pic>
      <p:sp>
        <p:nvSpPr>
          <p:cNvPr id="13" name="Dian numeron paikkamerkki 5">
            <a:extLst>
              <a:ext uri="{FF2B5EF4-FFF2-40B4-BE49-F238E27FC236}">
                <a16:creationId xmlns:a16="http://schemas.microsoft.com/office/drawing/2014/main" id="{06215D9D-66FD-1671-52AF-54EAF97C203A}"/>
              </a:ext>
            </a:extLst>
          </p:cNvPr>
          <p:cNvSpPr>
            <a:spLocks noGrp="1"/>
          </p:cNvSpPr>
          <p:nvPr>
            <p:ph type="sldNum" sz="quarter" idx="4"/>
          </p:nvPr>
        </p:nvSpPr>
        <p:spPr>
          <a:xfrm>
            <a:off x="11124000" y="6311900"/>
            <a:ext cx="676154" cy="365125"/>
          </a:xfrm>
          <a:prstGeom prst="rect">
            <a:avLst/>
          </a:prstGeom>
        </p:spPr>
        <p:txBody>
          <a:bodyPr vert="horz" lIns="91440" tIns="45720" rIns="91440" bIns="45720" rtlCol="0" anchor="b"/>
          <a:lstStyle>
            <a:lvl1pPr algn="r">
              <a:defRPr sz="800" b="0" i="0">
                <a:solidFill>
                  <a:schemeClr val="tx1"/>
                </a:solidFill>
                <a:latin typeface="Source Sans Pro" panose="020B0503030403020204" pitchFamily="34" charset="0"/>
              </a:defRPr>
            </a:lvl1pPr>
          </a:lstStyle>
          <a:p>
            <a:fld id="{8C00DF12-ABE5-8343-B5F3-2B9255993CF6}" type="slidenum">
              <a:rPr lang="fi-FI" smtClean="0"/>
              <a:pPr/>
              <a:t>‹#›</a:t>
            </a:fld>
            <a:endParaRPr lang="fi-FI"/>
          </a:p>
        </p:txBody>
      </p:sp>
      <p:sp>
        <p:nvSpPr>
          <p:cNvPr id="14" name="Päivämäärän paikkamerkki 3">
            <a:extLst>
              <a:ext uri="{FF2B5EF4-FFF2-40B4-BE49-F238E27FC236}">
                <a16:creationId xmlns:a16="http://schemas.microsoft.com/office/drawing/2014/main" id="{E5D77FED-E4C2-39DE-422B-98B2493CD284}"/>
              </a:ext>
            </a:extLst>
          </p:cNvPr>
          <p:cNvSpPr>
            <a:spLocks noGrp="1"/>
          </p:cNvSpPr>
          <p:nvPr>
            <p:ph type="dt" sz="half" idx="10"/>
          </p:nvPr>
        </p:nvSpPr>
        <p:spPr>
          <a:xfrm>
            <a:off x="10249147" y="6311900"/>
            <a:ext cx="874853" cy="365125"/>
          </a:xfrm>
          <a:prstGeom prst="rect">
            <a:avLst/>
          </a:prstGeom>
        </p:spPr>
        <p:txBody>
          <a:bodyPr vert="horz" lIns="91440" tIns="45720" rIns="91440" bIns="45720" rtlCol="0" anchor="b"/>
          <a:lstStyle>
            <a:lvl1pPr algn="l">
              <a:defRPr sz="800" b="0" i="0">
                <a:solidFill>
                  <a:schemeClr val="bg1"/>
                </a:solidFill>
                <a:latin typeface="Source Sans Pro" panose="020B0503030403020204" pitchFamily="34" charset="0"/>
              </a:defRPr>
            </a:lvl1pPr>
          </a:lstStyle>
          <a:p>
            <a:fld id="{BC262AC7-06B4-E244-A3AF-668EBE188E8B}" type="datetime1">
              <a:rPr lang="fi-FI" smtClean="0"/>
              <a:pPr/>
              <a:t>22.8.2023</a:t>
            </a:fld>
            <a:endParaRPr lang="fi-FI"/>
          </a:p>
        </p:txBody>
      </p:sp>
      <p:sp>
        <p:nvSpPr>
          <p:cNvPr id="15" name="Alatunnisteen paikkamerkki 4">
            <a:extLst>
              <a:ext uri="{FF2B5EF4-FFF2-40B4-BE49-F238E27FC236}">
                <a16:creationId xmlns:a16="http://schemas.microsoft.com/office/drawing/2014/main" id="{1C8DB187-3BF7-25A4-C4A0-0A5F8F03F464}"/>
              </a:ext>
            </a:extLst>
          </p:cNvPr>
          <p:cNvSpPr>
            <a:spLocks noGrp="1"/>
          </p:cNvSpPr>
          <p:nvPr>
            <p:ph type="ftr" sz="quarter" idx="3"/>
          </p:nvPr>
        </p:nvSpPr>
        <p:spPr>
          <a:xfrm>
            <a:off x="7488584" y="6311900"/>
            <a:ext cx="2760563" cy="365125"/>
          </a:xfrm>
          <a:prstGeom prst="rect">
            <a:avLst/>
          </a:prstGeom>
        </p:spPr>
        <p:txBody>
          <a:bodyPr vert="horz" lIns="91440" tIns="45720" rIns="91440" bIns="45720" rtlCol="0" anchor="b"/>
          <a:lstStyle>
            <a:lvl1pPr algn="r">
              <a:defRPr sz="800" b="0" i="0">
                <a:solidFill>
                  <a:schemeClr val="bg1"/>
                </a:solidFill>
                <a:latin typeface="Source Sans Pro" panose="020B0503030403020204" pitchFamily="34" charset="0"/>
              </a:defRPr>
            </a:lvl1pPr>
          </a:lstStyle>
          <a:p>
            <a:r>
              <a:rPr lang="fi-FI"/>
              <a:t>Alatunnisteen paikka</a:t>
            </a:r>
          </a:p>
        </p:txBody>
      </p:sp>
      <p:pic>
        <p:nvPicPr>
          <p:cNvPr id="3" name="Kuva 2">
            <a:extLst>
              <a:ext uri="{FF2B5EF4-FFF2-40B4-BE49-F238E27FC236}">
                <a16:creationId xmlns:a16="http://schemas.microsoft.com/office/drawing/2014/main" id="{77D433CB-D250-D87E-193F-D5C8A0ED5C43}"/>
              </a:ext>
              <a:ext uri="{C183D7F6-B498-43B3-948B-1728B52AA6E4}">
                <adec:decorative xmlns:adec="http://schemas.microsoft.com/office/drawing/2017/decorative" val="1"/>
              </a:ext>
            </a:extLst>
          </p:cNvPr>
          <p:cNvPicPr>
            <a:picLocks noChangeAspect="1"/>
          </p:cNvPicPr>
          <p:nvPr userDrawn="1"/>
        </p:nvPicPr>
        <p:blipFill>
          <a:blip r:embed="rId7">
            <a:extLst>
              <a:ext uri="{96DAC541-7B7A-43D3-8B79-37D633B846F1}">
                <asvg:svgBlip xmlns:asvg="http://schemas.microsoft.com/office/drawing/2016/SVG/main" r:embed="rId8"/>
              </a:ext>
            </a:extLst>
          </a:blip>
          <a:srcRect/>
          <a:stretch/>
        </p:blipFill>
        <p:spPr>
          <a:xfrm>
            <a:off x="1587588" y="6298872"/>
            <a:ext cx="1395367" cy="333191"/>
          </a:xfrm>
          <a:prstGeom prst="rect">
            <a:avLst/>
          </a:prstGeom>
        </p:spPr>
      </p:pic>
    </p:spTree>
    <p:extLst>
      <p:ext uri="{BB962C8B-B14F-4D97-AF65-F5344CB8AC3E}">
        <p14:creationId xmlns:p14="http://schemas.microsoft.com/office/powerpoint/2010/main" val="10289022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ain otsikko">
    <p:spTree>
      <p:nvGrpSpPr>
        <p:cNvPr id="1" name=""/>
        <p:cNvGrpSpPr/>
        <p:nvPr/>
      </p:nvGrpSpPr>
      <p:grpSpPr>
        <a:xfrm>
          <a:off x="0" y="0"/>
          <a:ext cx="0" cy="0"/>
          <a:chOff x="0" y="0"/>
          <a:chExt cx="0" cy="0"/>
        </a:xfrm>
      </p:grpSpPr>
      <p:sp>
        <p:nvSpPr>
          <p:cNvPr id="9" name="Otsikko 1">
            <a:extLst>
              <a:ext uri="{FF2B5EF4-FFF2-40B4-BE49-F238E27FC236}">
                <a16:creationId xmlns:a16="http://schemas.microsoft.com/office/drawing/2014/main" id="{7DAAF831-106A-5811-3019-7AA5422F65E2}"/>
              </a:ext>
            </a:extLst>
          </p:cNvPr>
          <p:cNvSpPr>
            <a:spLocks noGrp="1"/>
          </p:cNvSpPr>
          <p:nvPr>
            <p:ph type="title" hasCustomPrompt="1"/>
          </p:nvPr>
        </p:nvSpPr>
        <p:spPr>
          <a:xfrm>
            <a:off x="672567" y="365125"/>
            <a:ext cx="10515600" cy="1325563"/>
          </a:xfrm>
        </p:spPr>
        <p:txBody>
          <a:bodyPr anchor="b">
            <a:normAutofit/>
          </a:bodyPr>
          <a:lstStyle>
            <a:lvl1pPr>
              <a:defRPr sz="3800" b="0"/>
            </a:lvl1pPr>
          </a:lstStyle>
          <a:p>
            <a:r>
              <a:rPr lang="fi-FI"/>
              <a:t>Dian otsikko vasemmalle tasattuna vaikka</a:t>
            </a:r>
            <a:br>
              <a:rPr lang="fi-FI"/>
            </a:br>
            <a:r>
              <a:rPr lang="fi-FI"/>
              <a:t>kahdelle riville </a:t>
            </a:r>
            <a:r>
              <a:rPr lang="fi-FI" err="1"/>
              <a:t>Source</a:t>
            </a:r>
            <a:r>
              <a:rPr lang="fi-FI"/>
              <a:t> </a:t>
            </a:r>
            <a:r>
              <a:rPr lang="fi-FI" err="1"/>
              <a:t>Sans</a:t>
            </a:r>
            <a:r>
              <a:rPr lang="fi-FI"/>
              <a:t> Pro </a:t>
            </a:r>
            <a:r>
              <a:rPr lang="fi-FI" err="1"/>
              <a:t>Semibold</a:t>
            </a:r>
            <a:r>
              <a:rPr lang="fi-FI"/>
              <a:t> 38 pt.</a:t>
            </a:r>
          </a:p>
        </p:txBody>
      </p:sp>
      <p:sp>
        <p:nvSpPr>
          <p:cNvPr id="2" name="Dian numeron paikkamerkki 5">
            <a:extLst>
              <a:ext uri="{FF2B5EF4-FFF2-40B4-BE49-F238E27FC236}">
                <a16:creationId xmlns:a16="http://schemas.microsoft.com/office/drawing/2014/main" id="{7F0C61B4-9318-F188-D769-A274C0396355}"/>
              </a:ext>
            </a:extLst>
          </p:cNvPr>
          <p:cNvSpPr>
            <a:spLocks noGrp="1"/>
          </p:cNvSpPr>
          <p:nvPr>
            <p:ph type="sldNum" sz="quarter" idx="4"/>
          </p:nvPr>
        </p:nvSpPr>
        <p:spPr>
          <a:xfrm>
            <a:off x="11124000" y="6311900"/>
            <a:ext cx="676154" cy="365125"/>
          </a:xfrm>
          <a:prstGeom prst="rect">
            <a:avLst/>
          </a:prstGeom>
        </p:spPr>
        <p:txBody>
          <a:bodyPr vert="horz" lIns="91440" tIns="45720" rIns="91440" bIns="45720" rtlCol="0" anchor="b"/>
          <a:lstStyle>
            <a:lvl1pPr algn="r">
              <a:defRPr sz="800" b="0" i="0">
                <a:solidFill>
                  <a:schemeClr val="tx1"/>
                </a:solidFill>
                <a:latin typeface="Source Sans Pro" panose="020B0503030403020204" pitchFamily="34" charset="0"/>
              </a:defRPr>
            </a:lvl1pPr>
          </a:lstStyle>
          <a:p>
            <a:fld id="{8C00DF12-ABE5-8343-B5F3-2B9255993CF6}" type="slidenum">
              <a:rPr lang="fi-FI" smtClean="0"/>
              <a:pPr/>
              <a:t>‹#›</a:t>
            </a:fld>
            <a:endParaRPr lang="fi-FI"/>
          </a:p>
        </p:txBody>
      </p:sp>
      <p:pic>
        <p:nvPicPr>
          <p:cNvPr id="5" name="Kuva 4">
            <a:extLst>
              <a:ext uri="{FF2B5EF4-FFF2-40B4-BE49-F238E27FC236}">
                <a16:creationId xmlns:a16="http://schemas.microsoft.com/office/drawing/2014/main" id="{35357C46-CA90-D693-9BDF-EB30FF32E800}"/>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8002" t="27345" r="17822" b="28122"/>
          <a:stretch/>
        </p:blipFill>
        <p:spPr>
          <a:xfrm>
            <a:off x="391846" y="6243779"/>
            <a:ext cx="1014716" cy="366662"/>
          </a:xfrm>
          <a:prstGeom prst="rect">
            <a:avLst/>
          </a:prstGeom>
        </p:spPr>
      </p:pic>
      <p:sp>
        <p:nvSpPr>
          <p:cNvPr id="11" name="Päivämäärän paikkamerkki 3">
            <a:extLst>
              <a:ext uri="{FF2B5EF4-FFF2-40B4-BE49-F238E27FC236}">
                <a16:creationId xmlns:a16="http://schemas.microsoft.com/office/drawing/2014/main" id="{D02F2CEC-41D1-9799-88C6-B80111BF2C81}"/>
              </a:ext>
            </a:extLst>
          </p:cNvPr>
          <p:cNvSpPr>
            <a:spLocks noGrp="1"/>
          </p:cNvSpPr>
          <p:nvPr>
            <p:ph type="dt" sz="half" idx="10"/>
          </p:nvPr>
        </p:nvSpPr>
        <p:spPr>
          <a:xfrm>
            <a:off x="10249147" y="6311900"/>
            <a:ext cx="874853" cy="365125"/>
          </a:xfrm>
          <a:prstGeom prst="rect">
            <a:avLst/>
          </a:prstGeom>
        </p:spPr>
        <p:txBody>
          <a:bodyPr vert="horz" lIns="91440" tIns="45720" rIns="91440" bIns="45720" rtlCol="0" anchor="b"/>
          <a:lstStyle>
            <a:lvl1pPr algn="l">
              <a:defRPr sz="800" b="0" i="0">
                <a:solidFill>
                  <a:schemeClr val="tx1"/>
                </a:solidFill>
                <a:latin typeface="Source Sans Pro" panose="020B0503030403020204" pitchFamily="34" charset="0"/>
              </a:defRPr>
            </a:lvl1pPr>
          </a:lstStyle>
          <a:p>
            <a:fld id="{BC262AC7-06B4-E244-A3AF-668EBE188E8B}" type="datetime1">
              <a:rPr lang="fi-FI" smtClean="0"/>
              <a:pPr/>
              <a:t>22.8.2023</a:t>
            </a:fld>
            <a:endParaRPr lang="fi-FI"/>
          </a:p>
        </p:txBody>
      </p:sp>
      <p:sp>
        <p:nvSpPr>
          <p:cNvPr id="12" name="Alatunnisteen paikkamerkki 4">
            <a:extLst>
              <a:ext uri="{FF2B5EF4-FFF2-40B4-BE49-F238E27FC236}">
                <a16:creationId xmlns:a16="http://schemas.microsoft.com/office/drawing/2014/main" id="{5C096848-8045-2BCA-AEE6-597F71F6A402}"/>
              </a:ext>
            </a:extLst>
          </p:cNvPr>
          <p:cNvSpPr>
            <a:spLocks noGrp="1"/>
          </p:cNvSpPr>
          <p:nvPr>
            <p:ph type="ftr" sz="quarter" idx="3"/>
          </p:nvPr>
        </p:nvSpPr>
        <p:spPr>
          <a:xfrm>
            <a:off x="7488584" y="6311900"/>
            <a:ext cx="2760563" cy="365125"/>
          </a:xfrm>
          <a:prstGeom prst="rect">
            <a:avLst/>
          </a:prstGeom>
        </p:spPr>
        <p:txBody>
          <a:bodyPr vert="horz" lIns="91440" tIns="45720" rIns="91440" bIns="45720" rtlCol="0" anchor="b"/>
          <a:lstStyle>
            <a:lvl1pPr algn="r">
              <a:defRPr sz="800" b="0" i="0">
                <a:solidFill>
                  <a:schemeClr val="tx1"/>
                </a:solidFill>
                <a:latin typeface="Source Sans Pro" panose="020B0503030403020204" pitchFamily="34" charset="0"/>
              </a:defRPr>
            </a:lvl1pPr>
          </a:lstStyle>
          <a:p>
            <a:r>
              <a:rPr lang="fi-FI"/>
              <a:t>Alatunnisteen paikka</a:t>
            </a:r>
          </a:p>
        </p:txBody>
      </p:sp>
      <p:pic>
        <p:nvPicPr>
          <p:cNvPr id="3" name="Kuva 2">
            <a:extLst>
              <a:ext uri="{FF2B5EF4-FFF2-40B4-BE49-F238E27FC236}">
                <a16:creationId xmlns:a16="http://schemas.microsoft.com/office/drawing/2014/main" id="{8435B303-5277-59CF-6939-00F8E9FFA9EC}"/>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587588" y="6298872"/>
            <a:ext cx="1395367" cy="333192"/>
          </a:xfrm>
          <a:prstGeom prst="rect">
            <a:avLst/>
          </a:prstGeom>
        </p:spPr>
      </p:pic>
    </p:spTree>
    <p:extLst>
      <p:ext uri="{BB962C8B-B14F-4D97-AF65-F5344CB8AC3E}">
        <p14:creationId xmlns:p14="http://schemas.microsoft.com/office/powerpoint/2010/main" val="26607537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9" name="Dian numeron paikkamerkki 5">
            <a:extLst>
              <a:ext uri="{FF2B5EF4-FFF2-40B4-BE49-F238E27FC236}">
                <a16:creationId xmlns:a16="http://schemas.microsoft.com/office/drawing/2014/main" id="{AE6A74EA-22A7-4D9F-7F91-5E5807C0015C}"/>
              </a:ext>
            </a:extLst>
          </p:cNvPr>
          <p:cNvSpPr>
            <a:spLocks noGrp="1"/>
          </p:cNvSpPr>
          <p:nvPr>
            <p:ph type="sldNum" sz="quarter" idx="4"/>
          </p:nvPr>
        </p:nvSpPr>
        <p:spPr>
          <a:xfrm>
            <a:off x="11124000" y="6311900"/>
            <a:ext cx="676154" cy="365125"/>
          </a:xfrm>
          <a:prstGeom prst="rect">
            <a:avLst/>
          </a:prstGeom>
        </p:spPr>
        <p:txBody>
          <a:bodyPr vert="horz" lIns="91440" tIns="45720" rIns="91440" bIns="45720" rtlCol="0" anchor="b"/>
          <a:lstStyle>
            <a:lvl1pPr algn="r">
              <a:defRPr sz="800" b="0" i="0">
                <a:solidFill>
                  <a:schemeClr val="tx1"/>
                </a:solidFill>
                <a:latin typeface="Source Sans Pro" panose="020B0503030403020204" pitchFamily="34" charset="0"/>
              </a:defRPr>
            </a:lvl1pPr>
          </a:lstStyle>
          <a:p>
            <a:fld id="{8C00DF12-ABE5-8343-B5F3-2B9255993CF6}" type="slidenum">
              <a:rPr lang="fi-FI" smtClean="0"/>
              <a:pPr/>
              <a:t>‹#›</a:t>
            </a:fld>
            <a:endParaRPr lang="fi-FI"/>
          </a:p>
        </p:txBody>
      </p:sp>
      <p:pic>
        <p:nvPicPr>
          <p:cNvPr id="12" name="Kuva 11">
            <a:extLst>
              <a:ext uri="{FF2B5EF4-FFF2-40B4-BE49-F238E27FC236}">
                <a16:creationId xmlns:a16="http://schemas.microsoft.com/office/drawing/2014/main" id="{9EFFCA65-EC45-D9AD-0FB1-9B27669E55C0}"/>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8002" t="27345" r="17822" b="28122"/>
          <a:stretch/>
        </p:blipFill>
        <p:spPr>
          <a:xfrm>
            <a:off x="391846" y="6243779"/>
            <a:ext cx="1014716" cy="366662"/>
          </a:xfrm>
          <a:prstGeom prst="rect">
            <a:avLst/>
          </a:prstGeom>
        </p:spPr>
      </p:pic>
      <p:sp>
        <p:nvSpPr>
          <p:cNvPr id="16" name="Päivämäärän paikkamerkki 3">
            <a:extLst>
              <a:ext uri="{FF2B5EF4-FFF2-40B4-BE49-F238E27FC236}">
                <a16:creationId xmlns:a16="http://schemas.microsoft.com/office/drawing/2014/main" id="{08E20155-72B0-F39F-BCA7-795645A88953}"/>
              </a:ext>
            </a:extLst>
          </p:cNvPr>
          <p:cNvSpPr>
            <a:spLocks noGrp="1"/>
          </p:cNvSpPr>
          <p:nvPr>
            <p:ph type="dt" sz="half" idx="10"/>
          </p:nvPr>
        </p:nvSpPr>
        <p:spPr>
          <a:xfrm>
            <a:off x="10249147" y="6311900"/>
            <a:ext cx="874853" cy="365125"/>
          </a:xfrm>
          <a:prstGeom prst="rect">
            <a:avLst/>
          </a:prstGeom>
        </p:spPr>
        <p:txBody>
          <a:bodyPr vert="horz" lIns="91440" tIns="45720" rIns="91440" bIns="45720" rtlCol="0" anchor="b"/>
          <a:lstStyle>
            <a:lvl1pPr algn="l">
              <a:defRPr sz="800" b="0" i="0">
                <a:solidFill>
                  <a:schemeClr val="tx1"/>
                </a:solidFill>
                <a:latin typeface="Source Sans Pro" panose="020B0503030403020204" pitchFamily="34" charset="0"/>
              </a:defRPr>
            </a:lvl1pPr>
          </a:lstStyle>
          <a:p>
            <a:fld id="{BC262AC7-06B4-E244-A3AF-668EBE188E8B}" type="datetime1">
              <a:rPr lang="fi-FI" smtClean="0"/>
              <a:pPr/>
              <a:t>22.8.2023</a:t>
            </a:fld>
            <a:endParaRPr lang="fi-FI"/>
          </a:p>
        </p:txBody>
      </p:sp>
      <p:sp>
        <p:nvSpPr>
          <p:cNvPr id="17" name="Alatunnisteen paikkamerkki 4">
            <a:extLst>
              <a:ext uri="{FF2B5EF4-FFF2-40B4-BE49-F238E27FC236}">
                <a16:creationId xmlns:a16="http://schemas.microsoft.com/office/drawing/2014/main" id="{675B71CF-5929-413B-684A-94828EB8A0C2}"/>
              </a:ext>
            </a:extLst>
          </p:cNvPr>
          <p:cNvSpPr>
            <a:spLocks noGrp="1"/>
          </p:cNvSpPr>
          <p:nvPr>
            <p:ph type="ftr" sz="quarter" idx="3"/>
          </p:nvPr>
        </p:nvSpPr>
        <p:spPr>
          <a:xfrm>
            <a:off x="7488584" y="6311900"/>
            <a:ext cx="2760563" cy="365125"/>
          </a:xfrm>
          <a:prstGeom prst="rect">
            <a:avLst/>
          </a:prstGeom>
        </p:spPr>
        <p:txBody>
          <a:bodyPr vert="horz" lIns="91440" tIns="45720" rIns="91440" bIns="45720" rtlCol="0" anchor="b"/>
          <a:lstStyle>
            <a:lvl1pPr algn="r">
              <a:defRPr sz="800" b="0" i="0">
                <a:solidFill>
                  <a:schemeClr val="tx1"/>
                </a:solidFill>
                <a:latin typeface="Source Sans Pro" panose="020B0503030403020204" pitchFamily="34" charset="0"/>
              </a:defRPr>
            </a:lvl1pPr>
          </a:lstStyle>
          <a:p>
            <a:r>
              <a:rPr lang="fi-FI"/>
              <a:t>Alatunnisteen paikka</a:t>
            </a:r>
          </a:p>
        </p:txBody>
      </p:sp>
      <p:pic>
        <p:nvPicPr>
          <p:cNvPr id="2" name="Kuva 1">
            <a:extLst>
              <a:ext uri="{FF2B5EF4-FFF2-40B4-BE49-F238E27FC236}">
                <a16:creationId xmlns:a16="http://schemas.microsoft.com/office/drawing/2014/main" id="{8563B0CA-4913-EA55-C3A4-A5437AD7E388}"/>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587588" y="6298872"/>
            <a:ext cx="1395367" cy="333192"/>
          </a:xfrm>
          <a:prstGeom prst="rect">
            <a:avLst/>
          </a:prstGeom>
        </p:spPr>
      </p:pic>
    </p:spTree>
    <p:extLst>
      <p:ext uri="{BB962C8B-B14F-4D97-AF65-F5344CB8AC3E}">
        <p14:creationId xmlns:p14="http://schemas.microsoft.com/office/powerpoint/2010/main" val="29584130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opetusdia">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C8103B20-340F-882F-72C6-6623C32597D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4" name="Otsikko 1">
            <a:extLst>
              <a:ext uri="{FF2B5EF4-FFF2-40B4-BE49-F238E27FC236}">
                <a16:creationId xmlns:a16="http://schemas.microsoft.com/office/drawing/2014/main" id="{AE9CB592-D76C-F995-C83E-7B822EA6009B}"/>
              </a:ext>
            </a:extLst>
          </p:cNvPr>
          <p:cNvSpPr>
            <a:spLocks noGrp="1"/>
          </p:cNvSpPr>
          <p:nvPr>
            <p:ph type="ctrTitle" hasCustomPrompt="1"/>
          </p:nvPr>
        </p:nvSpPr>
        <p:spPr>
          <a:xfrm>
            <a:off x="2868881" y="2235200"/>
            <a:ext cx="6454239" cy="2387600"/>
          </a:xfrm>
        </p:spPr>
        <p:txBody>
          <a:bodyPr anchor="ctr">
            <a:normAutofit/>
          </a:bodyPr>
          <a:lstStyle>
            <a:lvl1pPr algn="ctr">
              <a:defRPr sz="4000">
                <a:solidFill>
                  <a:schemeClr val="tx1"/>
                </a:solidFill>
              </a:defRPr>
            </a:lvl1pPr>
          </a:lstStyle>
          <a:p>
            <a:r>
              <a:rPr lang="fi-FI" err="1"/>
              <a:t>Ootsikko</a:t>
            </a:r>
            <a:r>
              <a:rPr lang="fi-FI"/>
              <a:t> </a:t>
            </a:r>
            <a:br>
              <a:rPr lang="fi-FI"/>
            </a:br>
            <a:r>
              <a:rPr lang="fi-FI" err="1"/>
              <a:t>Source</a:t>
            </a:r>
            <a:r>
              <a:rPr lang="fi-FI"/>
              <a:t> </a:t>
            </a:r>
            <a:r>
              <a:rPr lang="fi-FI" err="1"/>
              <a:t>Sans</a:t>
            </a:r>
            <a:r>
              <a:rPr lang="fi-FI"/>
              <a:t> Pro </a:t>
            </a:r>
            <a:r>
              <a:rPr lang="fi-FI" err="1"/>
              <a:t>Bold</a:t>
            </a:r>
            <a:r>
              <a:rPr lang="fi-FI"/>
              <a:t> 40 pt. </a:t>
            </a:r>
          </a:p>
        </p:txBody>
      </p:sp>
      <p:pic>
        <p:nvPicPr>
          <p:cNvPr id="2" name="Kuva 1">
            <a:extLst>
              <a:ext uri="{FF2B5EF4-FFF2-40B4-BE49-F238E27FC236}">
                <a16:creationId xmlns:a16="http://schemas.microsoft.com/office/drawing/2014/main" id="{0CE407DA-019A-AF36-E5E7-3908119DC5FD}"/>
              </a:ext>
              <a:ext uri="{C183D7F6-B498-43B3-948B-1728B52AA6E4}">
                <adec:decorative xmlns:adec="http://schemas.microsoft.com/office/drawing/2017/decorative" val="1"/>
              </a:ext>
            </a:extLst>
          </p:cNvPr>
          <p:cNvPicPr>
            <a:picLocks noChangeAspect="1"/>
          </p:cNvPicPr>
          <p:nvPr userDrawn="1"/>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18002" t="27345" r="17822" b="28122"/>
          <a:stretch/>
        </p:blipFill>
        <p:spPr>
          <a:xfrm>
            <a:off x="796960" y="495438"/>
            <a:ext cx="1396770" cy="504715"/>
          </a:xfrm>
          <a:prstGeom prst="rect">
            <a:avLst/>
          </a:prstGeom>
        </p:spPr>
      </p:pic>
      <p:pic>
        <p:nvPicPr>
          <p:cNvPr id="5" name="Kuva 4">
            <a:extLst>
              <a:ext uri="{FF2B5EF4-FFF2-40B4-BE49-F238E27FC236}">
                <a16:creationId xmlns:a16="http://schemas.microsoft.com/office/drawing/2014/main" id="{AFF8B39D-9BFE-9C85-556D-E2AC2E91A6C1}"/>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2552874" y="571274"/>
            <a:ext cx="1920741" cy="458642"/>
          </a:xfrm>
          <a:prstGeom prst="rect">
            <a:avLst/>
          </a:prstGeom>
        </p:spPr>
      </p:pic>
      <p:sp>
        <p:nvSpPr>
          <p:cNvPr id="6" name="Alaotsikko 2">
            <a:extLst>
              <a:ext uri="{FF2B5EF4-FFF2-40B4-BE49-F238E27FC236}">
                <a16:creationId xmlns:a16="http://schemas.microsoft.com/office/drawing/2014/main" id="{6B01AC25-6B26-5F0A-148F-7CA942D5ADF7}"/>
              </a:ext>
            </a:extLst>
          </p:cNvPr>
          <p:cNvSpPr>
            <a:spLocks noGrp="1"/>
          </p:cNvSpPr>
          <p:nvPr>
            <p:ph type="subTitle" idx="1" hasCustomPrompt="1"/>
          </p:nvPr>
        </p:nvSpPr>
        <p:spPr>
          <a:xfrm>
            <a:off x="2868881" y="5455707"/>
            <a:ext cx="6454239" cy="778232"/>
          </a:xfrm>
        </p:spPr>
        <p:txBody>
          <a:bodyPr anchor="t">
            <a:normAutofit/>
          </a:bodyPr>
          <a:lstStyle>
            <a:lvl1pPr marL="0" indent="0" algn="ctr">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Apuotsikko </a:t>
            </a:r>
            <a:r>
              <a:rPr lang="fi-FI" err="1"/>
              <a:t>Source</a:t>
            </a:r>
            <a:r>
              <a:rPr lang="fi-FI"/>
              <a:t> </a:t>
            </a:r>
            <a:r>
              <a:rPr lang="fi-FI" err="1"/>
              <a:t>Sans</a:t>
            </a:r>
            <a:r>
              <a:rPr lang="fi-FI"/>
              <a:t> Pro </a:t>
            </a:r>
            <a:r>
              <a:rPr lang="fi-FI" err="1"/>
              <a:t>Regular</a:t>
            </a:r>
            <a:r>
              <a:rPr lang="fi-FI"/>
              <a:t> 16 pt. </a:t>
            </a:r>
            <a:r>
              <a:rPr lang="fi-FI" err="1"/>
              <a:t>bibendum</a:t>
            </a:r>
            <a:r>
              <a:rPr lang="fi-FI"/>
              <a:t> </a:t>
            </a:r>
            <a:r>
              <a:rPr lang="fi-FI" err="1"/>
              <a:t>orci</a:t>
            </a:r>
            <a:r>
              <a:rPr lang="fi-FI"/>
              <a:t> elit </a:t>
            </a:r>
            <a:r>
              <a:rPr lang="fi-FI" err="1"/>
              <a:t>pellentesque</a:t>
            </a:r>
            <a:endParaRPr lang="fi-FI"/>
          </a:p>
        </p:txBody>
      </p:sp>
    </p:spTree>
    <p:extLst>
      <p:ext uri="{BB962C8B-B14F-4D97-AF65-F5344CB8AC3E}">
        <p14:creationId xmlns:p14="http://schemas.microsoft.com/office/powerpoint/2010/main" val="4134839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sikkodi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Kuva 11">
            <a:extLst>
              <a:ext uri="{FF2B5EF4-FFF2-40B4-BE49-F238E27FC236}">
                <a16:creationId xmlns:a16="http://schemas.microsoft.com/office/drawing/2014/main" id="{60535C92-5018-BF66-446C-ACC7AE2730A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906000" y="0"/>
            <a:ext cx="2286000" cy="6858000"/>
          </a:xfrm>
          <a:prstGeom prst="rect">
            <a:avLst/>
          </a:prstGeom>
        </p:spPr>
      </p:pic>
      <p:sp>
        <p:nvSpPr>
          <p:cNvPr id="11" name="Otsikko 1">
            <a:extLst>
              <a:ext uri="{FF2B5EF4-FFF2-40B4-BE49-F238E27FC236}">
                <a16:creationId xmlns:a16="http://schemas.microsoft.com/office/drawing/2014/main" id="{36407EB0-D00F-E79A-29A4-FA009351BD9D}"/>
              </a:ext>
            </a:extLst>
          </p:cNvPr>
          <p:cNvSpPr>
            <a:spLocks noGrp="1"/>
          </p:cNvSpPr>
          <p:nvPr>
            <p:ph type="ctrTitle" hasCustomPrompt="1"/>
          </p:nvPr>
        </p:nvSpPr>
        <p:spPr>
          <a:xfrm>
            <a:off x="672568" y="2713745"/>
            <a:ext cx="7130006" cy="2387600"/>
          </a:xfrm>
        </p:spPr>
        <p:txBody>
          <a:bodyPr anchor="b">
            <a:normAutofit/>
          </a:bodyPr>
          <a:lstStyle>
            <a:lvl1pPr algn="l">
              <a:defRPr sz="3800" b="0">
                <a:solidFill>
                  <a:schemeClr val="bg1"/>
                </a:solidFill>
              </a:defRPr>
            </a:lvl1pPr>
          </a:lstStyle>
          <a:p>
            <a:r>
              <a:rPr lang="fi-FI"/>
              <a:t>Esityksen otsikko </a:t>
            </a:r>
            <a:r>
              <a:rPr lang="fi-FI" err="1"/>
              <a:t>Source</a:t>
            </a:r>
            <a:r>
              <a:rPr lang="fi-FI"/>
              <a:t> </a:t>
            </a:r>
            <a:r>
              <a:rPr lang="fi-FI" err="1"/>
              <a:t>Sans</a:t>
            </a:r>
            <a:r>
              <a:rPr lang="fi-FI"/>
              <a:t> Pro </a:t>
            </a:r>
            <a:r>
              <a:rPr lang="fi-FI" err="1"/>
              <a:t>Semibold</a:t>
            </a:r>
            <a:r>
              <a:rPr lang="fi-FI"/>
              <a:t> 38 pt. </a:t>
            </a:r>
            <a:r>
              <a:rPr lang="fi-FI" err="1"/>
              <a:t>sit</a:t>
            </a:r>
            <a:r>
              <a:rPr lang="fi-FI"/>
              <a:t> </a:t>
            </a:r>
            <a:r>
              <a:rPr lang="fi-FI" err="1"/>
              <a:t>amet</a:t>
            </a:r>
            <a:r>
              <a:rPr lang="fi-FI"/>
              <a:t> </a:t>
            </a:r>
            <a:r>
              <a:rPr lang="fi-FI" err="1"/>
              <a:t>consectetur</a:t>
            </a:r>
            <a:r>
              <a:rPr lang="fi-FI"/>
              <a:t> </a:t>
            </a:r>
            <a:r>
              <a:rPr lang="fi-FI" err="1"/>
              <a:t>adipiscing</a:t>
            </a:r>
            <a:r>
              <a:rPr lang="fi-FI"/>
              <a:t> </a:t>
            </a:r>
            <a:r>
              <a:rPr lang="fi-FI" err="1"/>
              <a:t>elitest</a:t>
            </a:r>
            <a:endParaRPr lang="fi-FI"/>
          </a:p>
        </p:txBody>
      </p:sp>
      <p:sp>
        <p:nvSpPr>
          <p:cNvPr id="13" name="Alaotsikko 2">
            <a:extLst>
              <a:ext uri="{FF2B5EF4-FFF2-40B4-BE49-F238E27FC236}">
                <a16:creationId xmlns:a16="http://schemas.microsoft.com/office/drawing/2014/main" id="{9A4CFCD6-A542-1340-615C-147A355B5DD9}"/>
              </a:ext>
            </a:extLst>
          </p:cNvPr>
          <p:cNvSpPr>
            <a:spLocks noGrp="1"/>
          </p:cNvSpPr>
          <p:nvPr>
            <p:ph type="subTitle" idx="1" hasCustomPrompt="1"/>
          </p:nvPr>
        </p:nvSpPr>
        <p:spPr>
          <a:xfrm>
            <a:off x="672568" y="5455707"/>
            <a:ext cx="7130006" cy="778232"/>
          </a:xfrm>
        </p:spPr>
        <p:txBody>
          <a:bodyPr anchor="t">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Apuotsikko </a:t>
            </a:r>
            <a:r>
              <a:rPr lang="fi-FI" err="1"/>
              <a:t>Source</a:t>
            </a:r>
            <a:r>
              <a:rPr lang="fi-FI"/>
              <a:t> </a:t>
            </a:r>
            <a:r>
              <a:rPr lang="fi-FI" err="1"/>
              <a:t>Sans</a:t>
            </a:r>
            <a:r>
              <a:rPr lang="fi-FI"/>
              <a:t> Pro </a:t>
            </a:r>
            <a:r>
              <a:rPr lang="fi-FI" err="1"/>
              <a:t>Regular</a:t>
            </a:r>
            <a:r>
              <a:rPr lang="fi-FI"/>
              <a:t> 16 pt. </a:t>
            </a:r>
            <a:r>
              <a:rPr lang="fi-FI" err="1"/>
              <a:t>bibendum</a:t>
            </a:r>
            <a:r>
              <a:rPr lang="fi-FI"/>
              <a:t> </a:t>
            </a:r>
            <a:r>
              <a:rPr lang="fi-FI" err="1"/>
              <a:t>orci</a:t>
            </a:r>
            <a:r>
              <a:rPr lang="fi-FI"/>
              <a:t> elit </a:t>
            </a:r>
            <a:r>
              <a:rPr lang="fi-FI" err="1"/>
              <a:t>pellentesque</a:t>
            </a:r>
            <a:endParaRPr lang="fi-FI"/>
          </a:p>
        </p:txBody>
      </p:sp>
      <p:sp>
        <p:nvSpPr>
          <p:cNvPr id="10" name="Päivämäärän paikkamerkki 3">
            <a:extLst>
              <a:ext uri="{FF2B5EF4-FFF2-40B4-BE49-F238E27FC236}">
                <a16:creationId xmlns:a16="http://schemas.microsoft.com/office/drawing/2014/main" id="{1C999EE2-FB1E-6DE1-1DBA-E4C55B4B90E1}"/>
              </a:ext>
            </a:extLst>
          </p:cNvPr>
          <p:cNvSpPr>
            <a:spLocks noGrp="1"/>
          </p:cNvSpPr>
          <p:nvPr>
            <p:ph type="dt" sz="half" idx="2"/>
          </p:nvPr>
        </p:nvSpPr>
        <p:spPr>
          <a:xfrm>
            <a:off x="9031147" y="6311900"/>
            <a:ext cx="874853" cy="365125"/>
          </a:xfrm>
          <a:prstGeom prst="rect">
            <a:avLst/>
          </a:prstGeom>
        </p:spPr>
        <p:txBody>
          <a:bodyPr vert="horz" lIns="91440" tIns="45720" rIns="91440" bIns="45720" rtlCol="0" anchor="b"/>
          <a:lstStyle>
            <a:lvl1pPr algn="l">
              <a:defRPr sz="800" b="0" i="0">
                <a:solidFill>
                  <a:schemeClr val="bg1"/>
                </a:solidFill>
                <a:latin typeface="Source Sans Pro" panose="020B0503030403020204" pitchFamily="34" charset="0"/>
              </a:defRPr>
            </a:lvl1pPr>
          </a:lstStyle>
          <a:p>
            <a:fld id="{BC262AC7-06B4-E244-A3AF-668EBE188E8B}" type="datetime1">
              <a:rPr lang="fi-FI" smtClean="0"/>
              <a:pPr/>
              <a:t>22.8.2023</a:t>
            </a:fld>
            <a:endParaRPr lang="fi-FI"/>
          </a:p>
        </p:txBody>
      </p:sp>
      <p:sp>
        <p:nvSpPr>
          <p:cNvPr id="14" name="Alatunnisteen paikkamerkki 4">
            <a:extLst>
              <a:ext uri="{FF2B5EF4-FFF2-40B4-BE49-F238E27FC236}">
                <a16:creationId xmlns:a16="http://schemas.microsoft.com/office/drawing/2014/main" id="{6FCFFA56-3803-74CA-1333-332D1C0BA985}"/>
              </a:ext>
            </a:extLst>
          </p:cNvPr>
          <p:cNvSpPr>
            <a:spLocks noGrp="1"/>
          </p:cNvSpPr>
          <p:nvPr>
            <p:ph type="ftr" sz="quarter" idx="3"/>
          </p:nvPr>
        </p:nvSpPr>
        <p:spPr>
          <a:xfrm>
            <a:off x="6270584" y="6311900"/>
            <a:ext cx="2760563" cy="365125"/>
          </a:xfrm>
          <a:prstGeom prst="rect">
            <a:avLst/>
          </a:prstGeom>
        </p:spPr>
        <p:txBody>
          <a:bodyPr vert="horz" lIns="91440" tIns="45720" rIns="91440" bIns="45720" rtlCol="0" anchor="b"/>
          <a:lstStyle>
            <a:lvl1pPr algn="r">
              <a:defRPr sz="800" b="0" i="0">
                <a:solidFill>
                  <a:schemeClr val="bg1"/>
                </a:solidFill>
                <a:latin typeface="Source Sans Pro" panose="020B0503030403020204" pitchFamily="34" charset="0"/>
              </a:defRPr>
            </a:lvl1pPr>
          </a:lstStyle>
          <a:p>
            <a:r>
              <a:rPr lang="fi-FI"/>
              <a:t>Alatunnisteen paikka</a:t>
            </a:r>
          </a:p>
        </p:txBody>
      </p:sp>
      <p:pic>
        <p:nvPicPr>
          <p:cNvPr id="2" name="Kuva 1">
            <a:extLst>
              <a:ext uri="{FF2B5EF4-FFF2-40B4-BE49-F238E27FC236}">
                <a16:creationId xmlns:a16="http://schemas.microsoft.com/office/drawing/2014/main" id="{FF9F941F-BC25-07E7-3728-3520981A2F19}"/>
              </a:ext>
              <a:ext uri="{C183D7F6-B498-43B3-948B-1728B52AA6E4}">
                <adec:decorative xmlns:adec="http://schemas.microsoft.com/office/drawing/2017/decorative" val="1"/>
              </a:ext>
            </a:extLst>
          </p:cNvPr>
          <p:cNvPicPr>
            <a:picLocks noChangeAspect="1"/>
          </p:cNvPicPr>
          <p:nvPr userDrawn="1"/>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l="18002" t="27345" r="17822" b="28122"/>
          <a:stretch/>
        </p:blipFill>
        <p:spPr>
          <a:xfrm>
            <a:off x="796960" y="495438"/>
            <a:ext cx="1396770" cy="504715"/>
          </a:xfrm>
          <a:prstGeom prst="rect">
            <a:avLst/>
          </a:prstGeom>
        </p:spPr>
      </p:pic>
      <p:pic>
        <p:nvPicPr>
          <p:cNvPr id="3" name="Kuva 2">
            <a:extLst>
              <a:ext uri="{FF2B5EF4-FFF2-40B4-BE49-F238E27FC236}">
                <a16:creationId xmlns:a16="http://schemas.microsoft.com/office/drawing/2014/main" id="{DA412288-3EBA-C116-9B5F-2EE30D0419C5}"/>
              </a:ext>
              <a:ext uri="{C183D7F6-B498-43B3-948B-1728B52AA6E4}">
                <adec:decorative xmlns:adec="http://schemas.microsoft.com/office/drawing/2017/decorative" val="1"/>
              </a:ext>
            </a:extLst>
          </p:cNvPr>
          <p:cNvPicPr>
            <a:picLocks noChangeAspect="1"/>
          </p:cNvPicPr>
          <p:nvPr userDrawn="1"/>
        </p:nvPicPr>
        <p:blipFill>
          <a:blip r:embed="rId7">
            <a:extLst>
              <a:ext uri="{96DAC541-7B7A-43D3-8B79-37D633B846F1}">
                <asvg:svgBlip xmlns:asvg="http://schemas.microsoft.com/office/drawing/2016/SVG/main" r:embed="rId8"/>
              </a:ext>
            </a:extLst>
          </a:blip>
          <a:srcRect/>
          <a:stretch/>
        </p:blipFill>
        <p:spPr>
          <a:xfrm>
            <a:off x="2552874" y="571274"/>
            <a:ext cx="1920741" cy="458642"/>
          </a:xfrm>
          <a:prstGeom prst="rect">
            <a:avLst/>
          </a:prstGeom>
        </p:spPr>
      </p:pic>
    </p:spTree>
    <p:extLst>
      <p:ext uri="{BB962C8B-B14F-4D97-AF65-F5344CB8AC3E}">
        <p14:creationId xmlns:p14="http://schemas.microsoft.com/office/powerpoint/2010/main" val="959386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tsikkodi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Kuva 11">
            <a:extLst>
              <a:ext uri="{FF2B5EF4-FFF2-40B4-BE49-F238E27FC236}">
                <a16:creationId xmlns:a16="http://schemas.microsoft.com/office/drawing/2014/main" id="{60535C92-5018-BF66-446C-ACC7AE2730A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906000" y="0"/>
            <a:ext cx="2286000" cy="6858000"/>
          </a:xfrm>
          <a:prstGeom prst="rect">
            <a:avLst/>
          </a:prstGeom>
        </p:spPr>
      </p:pic>
      <p:sp>
        <p:nvSpPr>
          <p:cNvPr id="11" name="Otsikko 1">
            <a:extLst>
              <a:ext uri="{FF2B5EF4-FFF2-40B4-BE49-F238E27FC236}">
                <a16:creationId xmlns:a16="http://schemas.microsoft.com/office/drawing/2014/main" id="{6C0266F3-8E15-34E9-413C-07A25315DD51}"/>
              </a:ext>
            </a:extLst>
          </p:cNvPr>
          <p:cNvSpPr>
            <a:spLocks noGrp="1"/>
          </p:cNvSpPr>
          <p:nvPr>
            <p:ph type="ctrTitle" hasCustomPrompt="1"/>
          </p:nvPr>
        </p:nvSpPr>
        <p:spPr>
          <a:xfrm>
            <a:off x="672568" y="2713745"/>
            <a:ext cx="7130006" cy="2387600"/>
          </a:xfrm>
        </p:spPr>
        <p:txBody>
          <a:bodyPr anchor="b">
            <a:normAutofit/>
          </a:bodyPr>
          <a:lstStyle>
            <a:lvl1pPr algn="l">
              <a:defRPr sz="3800" b="0">
                <a:solidFill>
                  <a:schemeClr val="bg1"/>
                </a:solidFill>
              </a:defRPr>
            </a:lvl1pPr>
          </a:lstStyle>
          <a:p>
            <a:r>
              <a:rPr lang="fi-FI"/>
              <a:t>Esityksen otsikko </a:t>
            </a:r>
            <a:r>
              <a:rPr lang="fi-FI" err="1"/>
              <a:t>Source</a:t>
            </a:r>
            <a:r>
              <a:rPr lang="fi-FI"/>
              <a:t> </a:t>
            </a:r>
            <a:r>
              <a:rPr lang="fi-FI" err="1"/>
              <a:t>Sans</a:t>
            </a:r>
            <a:r>
              <a:rPr lang="fi-FI"/>
              <a:t> Pro </a:t>
            </a:r>
            <a:r>
              <a:rPr lang="fi-FI" err="1"/>
              <a:t>Semibold</a:t>
            </a:r>
            <a:r>
              <a:rPr lang="fi-FI"/>
              <a:t> 38 pt. </a:t>
            </a:r>
            <a:r>
              <a:rPr lang="fi-FI" err="1"/>
              <a:t>sit</a:t>
            </a:r>
            <a:r>
              <a:rPr lang="fi-FI"/>
              <a:t> </a:t>
            </a:r>
            <a:r>
              <a:rPr lang="fi-FI" err="1"/>
              <a:t>amet</a:t>
            </a:r>
            <a:r>
              <a:rPr lang="fi-FI"/>
              <a:t> </a:t>
            </a:r>
            <a:r>
              <a:rPr lang="fi-FI" err="1"/>
              <a:t>consectetur</a:t>
            </a:r>
            <a:r>
              <a:rPr lang="fi-FI"/>
              <a:t> </a:t>
            </a:r>
            <a:r>
              <a:rPr lang="fi-FI" err="1"/>
              <a:t>adipiscing</a:t>
            </a:r>
            <a:r>
              <a:rPr lang="fi-FI"/>
              <a:t> </a:t>
            </a:r>
            <a:r>
              <a:rPr lang="fi-FI" err="1"/>
              <a:t>elitest</a:t>
            </a:r>
            <a:endParaRPr lang="fi-FI"/>
          </a:p>
        </p:txBody>
      </p:sp>
      <p:sp>
        <p:nvSpPr>
          <p:cNvPr id="13" name="Alaotsikko 2">
            <a:extLst>
              <a:ext uri="{FF2B5EF4-FFF2-40B4-BE49-F238E27FC236}">
                <a16:creationId xmlns:a16="http://schemas.microsoft.com/office/drawing/2014/main" id="{828F80EB-AD08-682D-68C1-F704879442DC}"/>
              </a:ext>
            </a:extLst>
          </p:cNvPr>
          <p:cNvSpPr>
            <a:spLocks noGrp="1"/>
          </p:cNvSpPr>
          <p:nvPr>
            <p:ph type="subTitle" idx="1" hasCustomPrompt="1"/>
          </p:nvPr>
        </p:nvSpPr>
        <p:spPr>
          <a:xfrm>
            <a:off x="672568" y="5455707"/>
            <a:ext cx="7130006" cy="778232"/>
          </a:xfrm>
        </p:spPr>
        <p:txBody>
          <a:bodyPr anchor="t">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Apuotsikko </a:t>
            </a:r>
            <a:r>
              <a:rPr lang="fi-FI" err="1"/>
              <a:t>Source</a:t>
            </a:r>
            <a:r>
              <a:rPr lang="fi-FI"/>
              <a:t> </a:t>
            </a:r>
            <a:r>
              <a:rPr lang="fi-FI" err="1"/>
              <a:t>Sans</a:t>
            </a:r>
            <a:r>
              <a:rPr lang="fi-FI"/>
              <a:t> Pro </a:t>
            </a:r>
            <a:r>
              <a:rPr lang="fi-FI" err="1"/>
              <a:t>Regular</a:t>
            </a:r>
            <a:r>
              <a:rPr lang="fi-FI"/>
              <a:t> 16 pt. </a:t>
            </a:r>
            <a:r>
              <a:rPr lang="fi-FI" err="1"/>
              <a:t>bibendum</a:t>
            </a:r>
            <a:r>
              <a:rPr lang="fi-FI"/>
              <a:t> </a:t>
            </a:r>
            <a:r>
              <a:rPr lang="fi-FI" err="1"/>
              <a:t>orci</a:t>
            </a:r>
            <a:r>
              <a:rPr lang="fi-FI"/>
              <a:t> elit </a:t>
            </a:r>
            <a:r>
              <a:rPr lang="fi-FI" err="1"/>
              <a:t>pellentesque</a:t>
            </a:r>
            <a:endParaRPr lang="fi-FI"/>
          </a:p>
        </p:txBody>
      </p:sp>
      <p:sp>
        <p:nvSpPr>
          <p:cNvPr id="10" name="Päivämäärän paikkamerkki 3">
            <a:extLst>
              <a:ext uri="{FF2B5EF4-FFF2-40B4-BE49-F238E27FC236}">
                <a16:creationId xmlns:a16="http://schemas.microsoft.com/office/drawing/2014/main" id="{502365A9-E0FF-0E43-6A58-CDD7DABF4601}"/>
              </a:ext>
            </a:extLst>
          </p:cNvPr>
          <p:cNvSpPr>
            <a:spLocks noGrp="1"/>
          </p:cNvSpPr>
          <p:nvPr>
            <p:ph type="dt" sz="half" idx="2"/>
          </p:nvPr>
        </p:nvSpPr>
        <p:spPr>
          <a:xfrm>
            <a:off x="9031147" y="6311900"/>
            <a:ext cx="874853" cy="365125"/>
          </a:xfrm>
          <a:prstGeom prst="rect">
            <a:avLst/>
          </a:prstGeom>
        </p:spPr>
        <p:txBody>
          <a:bodyPr vert="horz" lIns="91440" tIns="45720" rIns="91440" bIns="45720" rtlCol="0" anchor="b"/>
          <a:lstStyle>
            <a:lvl1pPr algn="l">
              <a:defRPr sz="800" b="0" i="0">
                <a:solidFill>
                  <a:schemeClr val="bg1"/>
                </a:solidFill>
                <a:latin typeface="Source Sans Pro" panose="020B0503030403020204" pitchFamily="34" charset="0"/>
              </a:defRPr>
            </a:lvl1pPr>
          </a:lstStyle>
          <a:p>
            <a:fld id="{BC262AC7-06B4-E244-A3AF-668EBE188E8B}" type="datetime1">
              <a:rPr lang="fi-FI" smtClean="0"/>
              <a:pPr/>
              <a:t>22.8.2023</a:t>
            </a:fld>
            <a:endParaRPr lang="fi-FI"/>
          </a:p>
        </p:txBody>
      </p:sp>
      <p:sp>
        <p:nvSpPr>
          <p:cNvPr id="14" name="Alatunnisteen paikkamerkki 4">
            <a:extLst>
              <a:ext uri="{FF2B5EF4-FFF2-40B4-BE49-F238E27FC236}">
                <a16:creationId xmlns:a16="http://schemas.microsoft.com/office/drawing/2014/main" id="{8CEF5DC4-55F6-1310-806B-FFEFDB991CA7}"/>
              </a:ext>
            </a:extLst>
          </p:cNvPr>
          <p:cNvSpPr>
            <a:spLocks noGrp="1"/>
          </p:cNvSpPr>
          <p:nvPr>
            <p:ph type="ftr" sz="quarter" idx="3"/>
          </p:nvPr>
        </p:nvSpPr>
        <p:spPr>
          <a:xfrm>
            <a:off x="6270584" y="6311900"/>
            <a:ext cx="2760563" cy="365125"/>
          </a:xfrm>
          <a:prstGeom prst="rect">
            <a:avLst/>
          </a:prstGeom>
        </p:spPr>
        <p:txBody>
          <a:bodyPr vert="horz" lIns="91440" tIns="45720" rIns="91440" bIns="45720" rtlCol="0" anchor="b"/>
          <a:lstStyle>
            <a:lvl1pPr algn="r">
              <a:defRPr sz="800" b="0" i="0">
                <a:solidFill>
                  <a:schemeClr val="bg1"/>
                </a:solidFill>
                <a:latin typeface="Source Sans Pro" panose="020B0503030403020204" pitchFamily="34" charset="0"/>
              </a:defRPr>
            </a:lvl1pPr>
          </a:lstStyle>
          <a:p>
            <a:r>
              <a:rPr lang="fi-FI"/>
              <a:t>Alatunnisteen paikka</a:t>
            </a:r>
          </a:p>
        </p:txBody>
      </p:sp>
      <p:pic>
        <p:nvPicPr>
          <p:cNvPr id="2" name="Kuva 1">
            <a:extLst>
              <a:ext uri="{FF2B5EF4-FFF2-40B4-BE49-F238E27FC236}">
                <a16:creationId xmlns:a16="http://schemas.microsoft.com/office/drawing/2014/main" id="{D8C03FD9-1131-DFFA-5A78-1ED507BD8FFA}"/>
              </a:ext>
              <a:ext uri="{C183D7F6-B498-43B3-948B-1728B52AA6E4}">
                <adec:decorative xmlns:adec="http://schemas.microsoft.com/office/drawing/2017/decorative" val="1"/>
              </a:ext>
            </a:extLst>
          </p:cNvPr>
          <p:cNvPicPr>
            <a:picLocks noChangeAspect="1"/>
          </p:cNvPicPr>
          <p:nvPr userDrawn="1"/>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l="18002" t="27345" r="17822" b="28122"/>
          <a:stretch/>
        </p:blipFill>
        <p:spPr>
          <a:xfrm>
            <a:off x="796960" y="495438"/>
            <a:ext cx="1396770" cy="504715"/>
          </a:xfrm>
          <a:prstGeom prst="rect">
            <a:avLst/>
          </a:prstGeom>
        </p:spPr>
      </p:pic>
      <p:pic>
        <p:nvPicPr>
          <p:cNvPr id="3" name="Kuva 2">
            <a:extLst>
              <a:ext uri="{FF2B5EF4-FFF2-40B4-BE49-F238E27FC236}">
                <a16:creationId xmlns:a16="http://schemas.microsoft.com/office/drawing/2014/main" id="{C6613179-D126-E8C0-2B19-5E480AFA5F31}"/>
              </a:ext>
              <a:ext uri="{C183D7F6-B498-43B3-948B-1728B52AA6E4}">
                <adec:decorative xmlns:adec="http://schemas.microsoft.com/office/drawing/2017/decorative" val="1"/>
              </a:ext>
            </a:extLst>
          </p:cNvPr>
          <p:cNvPicPr>
            <a:picLocks noChangeAspect="1"/>
          </p:cNvPicPr>
          <p:nvPr userDrawn="1"/>
        </p:nvPicPr>
        <p:blipFill>
          <a:blip r:embed="rId7">
            <a:extLst>
              <a:ext uri="{96DAC541-7B7A-43D3-8B79-37D633B846F1}">
                <asvg:svgBlip xmlns:asvg="http://schemas.microsoft.com/office/drawing/2016/SVG/main" r:embed="rId8"/>
              </a:ext>
            </a:extLst>
          </a:blip>
          <a:srcRect/>
          <a:stretch/>
        </p:blipFill>
        <p:spPr>
          <a:xfrm>
            <a:off x="2552874" y="571274"/>
            <a:ext cx="1920741" cy="458642"/>
          </a:xfrm>
          <a:prstGeom prst="rect">
            <a:avLst/>
          </a:prstGeom>
        </p:spPr>
      </p:pic>
    </p:spTree>
    <p:extLst>
      <p:ext uri="{BB962C8B-B14F-4D97-AF65-F5344CB8AC3E}">
        <p14:creationId xmlns:p14="http://schemas.microsoft.com/office/powerpoint/2010/main" val="3674870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tsikkodia 4">
    <p:bg>
      <p:bgPr>
        <a:solidFill>
          <a:schemeClr val="bg1"/>
        </a:solidFill>
        <a:effectLst/>
      </p:bgPr>
    </p:bg>
    <p:spTree>
      <p:nvGrpSpPr>
        <p:cNvPr id="1" name=""/>
        <p:cNvGrpSpPr/>
        <p:nvPr/>
      </p:nvGrpSpPr>
      <p:grpSpPr>
        <a:xfrm>
          <a:off x="0" y="0"/>
          <a:ext cx="0" cy="0"/>
          <a:chOff x="0" y="0"/>
          <a:chExt cx="0" cy="0"/>
        </a:xfrm>
      </p:grpSpPr>
      <p:pic>
        <p:nvPicPr>
          <p:cNvPr id="12" name="Kuva 11">
            <a:extLst>
              <a:ext uri="{FF2B5EF4-FFF2-40B4-BE49-F238E27FC236}">
                <a16:creationId xmlns:a16="http://schemas.microsoft.com/office/drawing/2014/main" id="{60535C92-5018-BF66-446C-ACC7AE2730A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06000" y="0"/>
            <a:ext cx="2286000" cy="6858000"/>
          </a:xfrm>
          <a:prstGeom prst="rect">
            <a:avLst/>
          </a:prstGeom>
        </p:spPr>
      </p:pic>
      <p:sp>
        <p:nvSpPr>
          <p:cNvPr id="9" name="Otsikko 1">
            <a:extLst>
              <a:ext uri="{FF2B5EF4-FFF2-40B4-BE49-F238E27FC236}">
                <a16:creationId xmlns:a16="http://schemas.microsoft.com/office/drawing/2014/main" id="{543197AF-895B-0295-1380-4BCA698410EA}"/>
              </a:ext>
            </a:extLst>
          </p:cNvPr>
          <p:cNvSpPr>
            <a:spLocks noGrp="1"/>
          </p:cNvSpPr>
          <p:nvPr>
            <p:ph type="ctrTitle" hasCustomPrompt="1"/>
          </p:nvPr>
        </p:nvSpPr>
        <p:spPr>
          <a:xfrm>
            <a:off x="672568" y="2713745"/>
            <a:ext cx="7130006" cy="2387600"/>
          </a:xfrm>
        </p:spPr>
        <p:txBody>
          <a:bodyPr anchor="b">
            <a:normAutofit/>
          </a:bodyPr>
          <a:lstStyle>
            <a:lvl1pPr algn="l">
              <a:defRPr sz="3800" b="0">
                <a:solidFill>
                  <a:schemeClr val="tx1"/>
                </a:solidFill>
              </a:defRPr>
            </a:lvl1pPr>
          </a:lstStyle>
          <a:p>
            <a:r>
              <a:rPr lang="fi-FI"/>
              <a:t>Esityksen otsikko </a:t>
            </a:r>
            <a:r>
              <a:rPr lang="fi-FI" err="1"/>
              <a:t>Source</a:t>
            </a:r>
            <a:r>
              <a:rPr lang="fi-FI"/>
              <a:t> </a:t>
            </a:r>
            <a:r>
              <a:rPr lang="fi-FI" err="1"/>
              <a:t>Sans</a:t>
            </a:r>
            <a:r>
              <a:rPr lang="fi-FI"/>
              <a:t> Pro </a:t>
            </a:r>
            <a:r>
              <a:rPr lang="fi-FI" err="1"/>
              <a:t>Semibold</a:t>
            </a:r>
            <a:r>
              <a:rPr lang="fi-FI"/>
              <a:t> 38 pt. </a:t>
            </a:r>
            <a:r>
              <a:rPr lang="fi-FI" err="1"/>
              <a:t>sit</a:t>
            </a:r>
            <a:r>
              <a:rPr lang="fi-FI"/>
              <a:t> </a:t>
            </a:r>
            <a:r>
              <a:rPr lang="fi-FI" err="1"/>
              <a:t>amet</a:t>
            </a:r>
            <a:r>
              <a:rPr lang="fi-FI"/>
              <a:t> </a:t>
            </a:r>
            <a:r>
              <a:rPr lang="fi-FI" err="1"/>
              <a:t>consectetur</a:t>
            </a:r>
            <a:r>
              <a:rPr lang="fi-FI"/>
              <a:t> </a:t>
            </a:r>
            <a:r>
              <a:rPr lang="fi-FI" err="1"/>
              <a:t>adipiscing</a:t>
            </a:r>
            <a:r>
              <a:rPr lang="fi-FI"/>
              <a:t> </a:t>
            </a:r>
            <a:r>
              <a:rPr lang="fi-FI" err="1"/>
              <a:t>elitest</a:t>
            </a:r>
            <a:endParaRPr lang="fi-FI"/>
          </a:p>
        </p:txBody>
      </p:sp>
      <p:sp>
        <p:nvSpPr>
          <p:cNvPr id="10" name="Alaotsikko 2">
            <a:extLst>
              <a:ext uri="{FF2B5EF4-FFF2-40B4-BE49-F238E27FC236}">
                <a16:creationId xmlns:a16="http://schemas.microsoft.com/office/drawing/2014/main" id="{F327D86B-61D7-A3AB-8443-E837C173D9A9}"/>
              </a:ext>
            </a:extLst>
          </p:cNvPr>
          <p:cNvSpPr>
            <a:spLocks noGrp="1"/>
          </p:cNvSpPr>
          <p:nvPr>
            <p:ph type="subTitle" idx="1" hasCustomPrompt="1"/>
          </p:nvPr>
        </p:nvSpPr>
        <p:spPr>
          <a:xfrm>
            <a:off x="672568" y="5455707"/>
            <a:ext cx="7130006" cy="778232"/>
          </a:xfrm>
        </p:spPr>
        <p:txBody>
          <a:bodyPr anchor="t">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Apuotsikko </a:t>
            </a:r>
            <a:r>
              <a:rPr lang="fi-FI" err="1"/>
              <a:t>Source</a:t>
            </a:r>
            <a:r>
              <a:rPr lang="fi-FI"/>
              <a:t> </a:t>
            </a:r>
            <a:r>
              <a:rPr lang="fi-FI" err="1"/>
              <a:t>Sans</a:t>
            </a:r>
            <a:r>
              <a:rPr lang="fi-FI"/>
              <a:t> Pro </a:t>
            </a:r>
            <a:r>
              <a:rPr lang="fi-FI" err="1"/>
              <a:t>Regular</a:t>
            </a:r>
            <a:r>
              <a:rPr lang="fi-FI"/>
              <a:t> 16 pt. </a:t>
            </a:r>
            <a:r>
              <a:rPr lang="fi-FI" err="1"/>
              <a:t>bibendum</a:t>
            </a:r>
            <a:r>
              <a:rPr lang="fi-FI"/>
              <a:t> </a:t>
            </a:r>
            <a:r>
              <a:rPr lang="fi-FI" err="1"/>
              <a:t>orci</a:t>
            </a:r>
            <a:r>
              <a:rPr lang="fi-FI"/>
              <a:t> elit </a:t>
            </a:r>
            <a:r>
              <a:rPr lang="fi-FI" err="1"/>
              <a:t>pellentesque</a:t>
            </a:r>
            <a:endParaRPr lang="fi-FI"/>
          </a:p>
        </p:txBody>
      </p:sp>
      <p:sp>
        <p:nvSpPr>
          <p:cNvPr id="17" name="Päivämäärän paikkamerkki 3">
            <a:extLst>
              <a:ext uri="{FF2B5EF4-FFF2-40B4-BE49-F238E27FC236}">
                <a16:creationId xmlns:a16="http://schemas.microsoft.com/office/drawing/2014/main" id="{ABD7C640-65C0-E1D4-6BCB-B96181C7A02B}"/>
              </a:ext>
            </a:extLst>
          </p:cNvPr>
          <p:cNvSpPr>
            <a:spLocks noGrp="1"/>
          </p:cNvSpPr>
          <p:nvPr>
            <p:ph type="dt" sz="half" idx="2"/>
          </p:nvPr>
        </p:nvSpPr>
        <p:spPr>
          <a:xfrm>
            <a:off x="9031147" y="6311900"/>
            <a:ext cx="874853" cy="365125"/>
          </a:xfrm>
          <a:prstGeom prst="rect">
            <a:avLst/>
          </a:prstGeom>
        </p:spPr>
        <p:txBody>
          <a:bodyPr vert="horz" lIns="91440" tIns="45720" rIns="91440" bIns="45720" rtlCol="0" anchor="b"/>
          <a:lstStyle>
            <a:lvl1pPr algn="l">
              <a:defRPr sz="800" b="0" i="0">
                <a:solidFill>
                  <a:schemeClr val="tx1"/>
                </a:solidFill>
                <a:latin typeface="Source Sans Pro" panose="020B0503030403020204" pitchFamily="34" charset="0"/>
              </a:defRPr>
            </a:lvl1pPr>
          </a:lstStyle>
          <a:p>
            <a:fld id="{BC262AC7-06B4-E244-A3AF-668EBE188E8B}" type="datetime1">
              <a:rPr lang="fi-FI" smtClean="0"/>
              <a:pPr/>
              <a:t>22.8.2023</a:t>
            </a:fld>
            <a:endParaRPr lang="fi-FI"/>
          </a:p>
        </p:txBody>
      </p:sp>
      <p:sp>
        <p:nvSpPr>
          <p:cNvPr id="18" name="Alatunnisteen paikkamerkki 4">
            <a:extLst>
              <a:ext uri="{FF2B5EF4-FFF2-40B4-BE49-F238E27FC236}">
                <a16:creationId xmlns:a16="http://schemas.microsoft.com/office/drawing/2014/main" id="{B7158E25-ECB1-1E9A-2961-228564C61664}"/>
              </a:ext>
            </a:extLst>
          </p:cNvPr>
          <p:cNvSpPr>
            <a:spLocks noGrp="1"/>
          </p:cNvSpPr>
          <p:nvPr>
            <p:ph type="ftr" sz="quarter" idx="3"/>
          </p:nvPr>
        </p:nvSpPr>
        <p:spPr>
          <a:xfrm>
            <a:off x="6270584" y="6311900"/>
            <a:ext cx="2760563" cy="365125"/>
          </a:xfrm>
          <a:prstGeom prst="rect">
            <a:avLst/>
          </a:prstGeom>
        </p:spPr>
        <p:txBody>
          <a:bodyPr vert="horz" lIns="91440" tIns="45720" rIns="91440" bIns="45720" rtlCol="0" anchor="b"/>
          <a:lstStyle>
            <a:lvl1pPr algn="r">
              <a:defRPr sz="800" b="0" i="0">
                <a:solidFill>
                  <a:schemeClr val="tx1"/>
                </a:solidFill>
                <a:latin typeface="Source Sans Pro" panose="020B0503030403020204" pitchFamily="34" charset="0"/>
              </a:defRPr>
            </a:lvl1pPr>
          </a:lstStyle>
          <a:p>
            <a:r>
              <a:rPr lang="fi-FI"/>
              <a:t>Alatunnisteen paikka</a:t>
            </a:r>
          </a:p>
        </p:txBody>
      </p:sp>
    </p:spTree>
    <p:extLst>
      <p:ext uri="{BB962C8B-B14F-4D97-AF65-F5344CB8AC3E}">
        <p14:creationId xmlns:p14="http://schemas.microsoft.com/office/powerpoint/2010/main" val="2028466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tsikko ja sisältö">
    <p:spTree>
      <p:nvGrpSpPr>
        <p:cNvPr id="1" name=""/>
        <p:cNvGrpSpPr/>
        <p:nvPr/>
      </p:nvGrpSpPr>
      <p:grpSpPr>
        <a:xfrm>
          <a:off x="0" y="0"/>
          <a:ext cx="0" cy="0"/>
          <a:chOff x="0" y="0"/>
          <a:chExt cx="0" cy="0"/>
        </a:xfrm>
      </p:grpSpPr>
      <p:pic>
        <p:nvPicPr>
          <p:cNvPr id="10" name="Kuva 9">
            <a:extLst>
              <a:ext uri="{FF2B5EF4-FFF2-40B4-BE49-F238E27FC236}">
                <a16:creationId xmlns:a16="http://schemas.microsoft.com/office/drawing/2014/main" id="{AA8796B3-28AF-7E2D-A8DA-EB157F85FDEA}"/>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63333"/>
          <a:stretch/>
        </p:blipFill>
        <p:spPr>
          <a:xfrm>
            <a:off x="11353800" y="0"/>
            <a:ext cx="838200" cy="6858000"/>
          </a:xfrm>
          <a:prstGeom prst="rect">
            <a:avLst/>
          </a:prstGeom>
        </p:spPr>
      </p:pic>
      <p:sp>
        <p:nvSpPr>
          <p:cNvPr id="2" name="Otsikko 1">
            <a:extLst>
              <a:ext uri="{FF2B5EF4-FFF2-40B4-BE49-F238E27FC236}">
                <a16:creationId xmlns:a16="http://schemas.microsoft.com/office/drawing/2014/main" id="{73873927-D5D9-2C9D-F710-C7E150399AD6}"/>
              </a:ext>
            </a:extLst>
          </p:cNvPr>
          <p:cNvSpPr>
            <a:spLocks noGrp="1"/>
          </p:cNvSpPr>
          <p:nvPr>
            <p:ph type="title" hasCustomPrompt="1"/>
          </p:nvPr>
        </p:nvSpPr>
        <p:spPr>
          <a:xfrm>
            <a:off x="672567" y="365125"/>
            <a:ext cx="10515600" cy="1325563"/>
          </a:xfrm>
        </p:spPr>
        <p:txBody>
          <a:bodyPr anchor="b">
            <a:normAutofit/>
          </a:bodyPr>
          <a:lstStyle>
            <a:lvl1pPr>
              <a:defRPr sz="3800" b="0"/>
            </a:lvl1pPr>
          </a:lstStyle>
          <a:p>
            <a:r>
              <a:rPr lang="fi-FI"/>
              <a:t>Dian otsikko vasemmalle tasattuna vaikka</a:t>
            </a:r>
            <a:br>
              <a:rPr lang="fi-FI"/>
            </a:br>
            <a:r>
              <a:rPr lang="fi-FI"/>
              <a:t>kahdelle riville </a:t>
            </a:r>
            <a:r>
              <a:rPr lang="fi-FI" err="1"/>
              <a:t>Source</a:t>
            </a:r>
            <a:r>
              <a:rPr lang="fi-FI"/>
              <a:t> </a:t>
            </a:r>
            <a:r>
              <a:rPr lang="fi-FI" err="1"/>
              <a:t>Sans</a:t>
            </a:r>
            <a:r>
              <a:rPr lang="fi-FI"/>
              <a:t> Pro </a:t>
            </a:r>
            <a:r>
              <a:rPr lang="fi-FI" err="1"/>
              <a:t>SemiBold</a:t>
            </a:r>
            <a:r>
              <a:rPr lang="fi-FI"/>
              <a:t> 38 pt.</a:t>
            </a:r>
          </a:p>
        </p:txBody>
      </p:sp>
      <p:sp>
        <p:nvSpPr>
          <p:cNvPr id="3" name="Sisällön paikkamerkki 2">
            <a:extLst>
              <a:ext uri="{FF2B5EF4-FFF2-40B4-BE49-F238E27FC236}">
                <a16:creationId xmlns:a16="http://schemas.microsoft.com/office/drawing/2014/main" id="{BA6E3482-1BF5-468D-2D73-D0714A1F22A0}"/>
              </a:ext>
            </a:extLst>
          </p:cNvPr>
          <p:cNvSpPr>
            <a:spLocks noGrp="1"/>
          </p:cNvSpPr>
          <p:nvPr>
            <p:ph idx="1" hasCustomPrompt="1"/>
          </p:nvPr>
        </p:nvSpPr>
        <p:spPr>
          <a:xfrm>
            <a:off x="672567" y="1825625"/>
            <a:ext cx="10515600" cy="4351338"/>
          </a:xfrm>
        </p:spPr>
        <p:txBody>
          <a:bodyPr/>
          <a:lstStyle>
            <a:lvl1pPr>
              <a:lnSpc>
                <a:spcPct val="110000"/>
              </a:lnSpc>
              <a:spcBef>
                <a:spcPts val="700"/>
              </a:spcBef>
              <a:defRPr sz="2600"/>
            </a:lvl1pPr>
            <a:lvl2pPr>
              <a:lnSpc>
                <a:spcPct val="110000"/>
              </a:lnSpc>
              <a:spcBef>
                <a:spcPts val="700"/>
              </a:spcBef>
              <a:defRPr sz="2200"/>
            </a:lvl2pPr>
            <a:lvl3pPr>
              <a:lnSpc>
                <a:spcPct val="110000"/>
              </a:lnSpc>
              <a:spcBef>
                <a:spcPts val="700"/>
              </a:spcBef>
              <a:defRPr sz="1800"/>
            </a:lvl3pPr>
            <a:lvl4pPr>
              <a:lnSpc>
                <a:spcPct val="110000"/>
              </a:lnSpc>
              <a:spcBef>
                <a:spcPts val="700"/>
              </a:spcBef>
              <a:defRPr sz="1600"/>
            </a:lvl4pPr>
            <a:lvl5pPr>
              <a:lnSpc>
                <a:spcPct val="110000"/>
              </a:lnSpc>
              <a:spcBef>
                <a:spcPts val="700"/>
              </a:spcBef>
              <a:defRPr sz="1400"/>
            </a:lvl5pPr>
          </a:lstStyle>
          <a:p>
            <a:r>
              <a:rPr lang="fi-FI"/>
              <a:t>Sisältö 1 </a:t>
            </a:r>
            <a:r>
              <a:rPr lang="fi-FI" err="1"/>
              <a:t>Source</a:t>
            </a:r>
            <a:r>
              <a:rPr lang="fi-FI"/>
              <a:t> </a:t>
            </a:r>
            <a:r>
              <a:rPr lang="fi-FI" err="1"/>
              <a:t>Sans</a:t>
            </a:r>
            <a:r>
              <a:rPr lang="fi-FI"/>
              <a:t> Pro </a:t>
            </a:r>
            <a:r>
              <a:rPr lang="fi-FI" err="1"/>
              <a:t>Regular</a:t>
            </a:r>
            <a:r>
              <a:rPr lang="fi-FI"/>
              <a:t> 26 pt.</a:t>
            </a:r>
          </a:p>
          <a:p>
            <a:pPr lvl="1"/>
            <a:r>
              <a:rPr lang="fi-FI"/>
              <a:t>Sisältö 2 </a:t>
            </a:r>
            <a:r>
              <a:rPr lang="fi-FI" err="1"/>
              <a:t>Source</a:t>
            </a:r>
            <a:r>
              <a:rPr lang="fi-FI"/>
              <a:t> </a:t>
            </a:r>
            <a:r>
              <a:rPr lang="fi-FI" err="1"/>
              <a:t>Sans</a:t>
            </a:r>
            <a:r>
              <a:rPr lang="fi-FI"/>
              <a:t> Pro </a:t>
            </a:r>
            <a:r>
              <a:rPr lang="fi-FI" err="1"/>
              <a:t>Regular</a:t>
            </a:r>
            <a:r>
              <a:rPr lang="fi-FI"/>
              <a:t> 22 pt.</a:t>
            </a:r>
          </a:p>
          <a:p>
            <a:pPr lvl="2"/>
            <a:r>
              <a:rPr lang="fi-FI"/>
              <a:t>Sisältö 3 </a:t>
            </a:r>
            <a:r>
              <a:rPr lang="fi-FI" err="1"/>
              <a:t>Source</a:t>
            </a:r>
            <a:r>
              <a:rPr lang="fi-FI"/>
              <a:t> </a:t>
            </a:r>
            <a:r>
              <a:rPr lang="fi-FI" err="1"/>
              <a:t>Sans</a:t>
            </a:r>
            <a:r>
              <a:rPr lang="fi-FI"/>
              <a:t> Pro </a:t>
            </a:r>
            <a:r>
              <a:rPr lang="fi-FI" err="1"/>
              <a:t>Regular</a:t>
            </a:r>
            <a:r>
              <a:rPr lang="fi-FI"/>
              <a:t> 18 pt.</a:t>
            </a:r>
          </a:p>
          <a:p>
            <a:pPr lvl="3"/>
            <a:r>
              <a:rPr lang="fi-FI"/>
              <a:t>Sisältö 4 </a:t>
            </a:r>
            <a:r>
              <a:rPr lang="fi-FI" err="1"/>
              <a:t>Source</a:t>
            </a:r>
            <a:r>
              <a:rPr lang="fi-FI"/>
              <a:t> </a:t>
            </a:r>
            <a:r>
              <a:rPr lang="fi-FI" err="1"/>
              <a:t>Sans</a:t>
            </a:r>
            <a:r>
              <a:rPr lang="fi-FI"/>
              <a:t> Pro </a:t>
            </a:r>
            <a:r>
              <a:rPr lang="fi-FI" err="1"/>
              <a:t>Regular</a:t>
            </a:r>
            <a:r>
              <a:rPr lang="fi-FI"/>
              <a:t> 16 pt.</a:t>
            </a:r>
          </a:p>
          <a:p>
            <a:pPr lvl="4"/>
            <a:r>
              <a:rPr lang="fi-FI"/>
              <a:t>Sisältö 5 </a:t>
            </a:r>
            <a:r>
              <a:rPr lang="fi-FI" err="1"/>
              <a:t>Source</a:t>
            </a:r>
            <a:r>
              <a:rPr lang="fi-FI"/>
              <a:t> </a:t>
            </a:r>
            <a:r>
              <a:rPr lang="fi-FI" err="1"/>
              <a:t>Sans</a:t>
            </a:r>
            <a:r>
              <a:rPr lang="fi-FI"/>
              <a:t> Pro </a:t>
            </a:r>
            <a:r>
              <a:rPr lang="fi-FI" err="1"/>
              <a:t>Regular</a:t>
            </a:r>
            <a:r>
              <a:rPr lang="fi-FI"/>
              <a:t> 14 pt.</a:t>
            </a:r>
          </a:p>
        </p:txBody>
      </p:sp>
      <p:sp>
        <p:nvSpPr>
          <p:cNvPr id="9" name="Dian numeron paikkamerkki 5">
            <a:extLst>
              <a:ext uri="{FF2B5EF4-FFF2-40B4-BE49-F238E27FC236}">
                <a16:creationId xmlns:a16="http://schemas.microsoft.com/office/drawing/2014/main" id="{CF55278C-5678-02EA-C4D9-01FF14F81E27}"/>
              </a:ext>
            </a:extLst>
          </p:cNvPr>
          <p:cNvSpPr>
            <a:spLocks noGrp="1"/>
          </p:cNvSpPr>
          <p:nvPr>
            <p:ph type="sldNum" sz="quarter" idx="4"/>
          </p:nvPr>
        </p:nvSpPr>
        <p:spPr>
          <a:xfrm>
            <a:off x="11124000" y="6311900"/>
            <a:ext cx="676154" cy="365125"/>
          </a:xfrm>
          <a:prstGeom prst="rect">
            <a:avLst/>
          </a:prstGeom>
        </p:spPr>
        <p:txBody>
          <a:bodyPr vert="horz" lIns="91440" tIns="45720" rIns="91440" bIns="45720" rtlCol="0" anchor="b"/>
          <a:lstStyle>
            <a:lvl1pPr algn="r">
              <a:defRPr sz="800" b="0" i="0">
                <a:solidFill>
                  <a:schemeClr val="tx1"/>
                </a:solidFill>
                <a:latin typeface="Source Sans Pro" panose="020B0503030403020204" pitchFamily="34" charset="0"/>
              </a:defRPr>
            </a:lvl1pPr>
          </a:lstStyle>
          <a:p>
            <a:fld id="{8C00DF12-ABE5-8343-B5F3-2B9255993CF6}" type="slidenum">
              <a:rPr lang="fi-FI" smtClean="0"/>
              <a:pPr/>
              <a:t>‹#›</a:t>
            </a:fld>
            <a:endParaRPr lang="fi-FI"/>
          </a:p>
        </p:txBody>
      </p:sp>
      <p:pic>
        <p:nvPicPr>
          <p:cNvPr id="6" name="Kuva 5">
            <a:extLst>
              <a:ext uri="{FF2B5EF4-FFF2-40B4-BE49-F238E27FC236}">
                <a16:creationId xmlns:a16="http://schemas.microsoft.com/office/drawing/2014/main" id="{C4D7EE57-E9F2-7B4B-C70B-04ED9BEF1B97}"/>
              </a:ext>
              <a:ext uri="{C183D7F6-B498-43B3-948B-1728B52AA6E4}">
                <adec:decorative xmlns:adec="http://schemas.microsoft.com/office/drawing/2017/decorative" val="1"/>
              </a:ext>
            </a:extLst>
          </p:cNvPr>
          <p:cNvPicPr>
            <a:picLocks noChangeAspect="1"/>
          </p:cNvPicPr>
          <p:nvPr userDrawn="1"/>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18002" t="27345" r="17822" b="28122"/>
          <a:stretch/>
        </p:blipFill>
        <p:spPr>
          <a:xfrm>
            <a:off x="391846" y="6243779"/>
            <a:ext cx="1014716" cy="366662"/>
          </a:xfrm>
          <a:prstGeom prst="rect">
            <a:avLst/>
          </a:prstGeom>
        </p:spPr>
      </p:pic>
      <p:pic>
        <p:nvPicPr>
          <p:cNvPr id="11" name="Kuva 10">
            <a:extLst>
              <a:ext uri="{FF2B5EF4-FFF2-40B4-BE49-F238E27FC236}">
                <a16:creationId xmlns:a16="http://schemas.microsoft.com/office/drawing/2014/main" id="{CC06789D-61CF-76D4-0105-DC1BB41145F4}"/>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1587588" y="6298872"/>
            <a:ext cx="1395367" cy="333192"/>
          </a:xfrm>
          <a:prstGeom prst="rect">
            <a:avLst/>
          </a:prstGeom>
        </p:spPr>
      </p:pic>
      <p:sp>
        <p:nvSpPr>
          <p:cNvPr id="13" name="Päivämäärän paikkamerkki 3">
            <a:extLst>
              <a:ext uri="{FF2B5EF4-FFF2-40B4-BE49-F238E27FC236}">
                <a16:creationId xmlns:a16="http://schemas.microsoft.com/office/drawing/2014/main" id="{978DE333-B321-1583-CBE2-B6F3C4A7A898}"/>
              </a:ext>
            </a:extLst>
          </p:cNvPr>
          <p:cNvSpPr>
            <a:spLocks noGrp="1"/>
          </p:cNvSpPr>
          <p:nvPr>
            <p:ph type="dt" sz="half" idx="2"/>
          </p:nvPr>
        </p:nvSpPr>
        <p:spPr>
          <a:xfrm>
            <a:off x="10249147" y="6311900"/>
            <a:ext cx="874853" cy="365125"/>
          </a:xfrm>
          <a:prstGeom prst="rect">
            <a:avLst/>
          </a:prstGeom>
        </p:spPr>
        <p:txBody>
          <a:bodyPr vert="horz" lIns="91440" tIns="45720" rIns="91440" bIns="45720" rtlCol="0" anchor="b"/>
          <a:lstStyle>
            <a:lvl1pPr algn="l">
              <a:defRPr sz="800" b="0" i="0">
                <a:solidFill>
                  <a:schemeClr val="tx1"/>
                </a:solidFill>
                <a:latin typeface="Source Sans Pro" panose="020B0503030403020204" pitchFamily="34" charset="0"/>
              </a:defRPr>
            </a:lvl1pPr>
          </a:lstStyle>
          <a:p>
            <a:fld id="{BC262AC7-06B4-E244-A3AF-668EBE188E8B}" type="datetime1">
              <a:rPr lang="fi-FI" smtClean="0"/>
              <a:pPr/>
              <a:t>22.8.2023</a:t>
            </a:fld>
            <a:endParaRPr lang="fi-FI"/>
          </a:p>
        </p:txBody>
      </p:sp>
      <p:sp>
        <p:nvSpPr>
          <p:cNvPr id="14" name="Alatunnisteen paikkamerkki 4">
            <a:extLst>
              <a:ext uri="{FF2B5EF4-FFF2-40B4-BE49-F238E27FC236}">
                <a16:creationId xmlns:a16="http://schemas.microsoft.com/office/drawing/2014/main" id="{AEDA2978-82A1-02B8-49D0-AF3BA5089EF4}"/>
              </a:ext>
            </a:extLst>
          </p:cNvPr>
          <p:cNvSpPr>
            <a:spLocks noGrp="1"/>
          </p:cNvSpPr>
          <p:nvPr>
            <p:ph type="ftr" sz="quarter" idx="3"/>
          </p:nvPr>
        </p:nvSpPr>
        <p:spPr>
          <a:xfrm>
            <a:off x="7488584" y="6311900"/>
            <a:ext cx="2760563" cy="365125"/>
          </a:xfrm>
          <a:prstGeom prst="rect">
            <a:avLst/>
          </a:prstGeom>
        </p:spPr>
        <p:txBody>
          <a:bodyPr vert="horz" lIns="91440" tIns="45720" rIns="91440" bIns="45720" rtlCol="0" anchor="b"/>
          <a:lstStyle>
            <a:lvl1pPr algn="r">
              <a:defRPr sz="800" b="0" i="0">
                <a:solidFill>
                  <a:schemeClr val="tx1"/>
                </a:solidFill>
                <a:latin typeface="Source Sans Pro" panose="020B0503030403020204" pitchFamily="34" charset="0"/>
              </a:defRPr>
            </a:lvl1pPr>
          </a:lstStyle>
          <a:p>
            <a:r>
              <a:rPr lang="fi-FI"/>
              <a:t>Alatunnisteen paikka</a:t>
            </a:r>
          </a:p>
        </p:txBody>
      </p:sp>
    </p:spTree>
    <p:extLst>
      <p:ext uri="{BB962C8B-B14F-4D97-AF65-F5344CB8AC3E}">
        <p14:creationId xmlns:p14="http://schemas.microsoft.com/office/powerpoint/2010/main" val="4153616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aksi sisältökohdetta">
    <p:spTree>
      <p:nvGrpSpPr>
        <p:cNvPr id="1" name=""/>
        <p:cNvGrpSpPr/>
        <p:nvPr/>
      </p:nvGrpSpPr>
      <p:grpSpPr>
        <a:xfrm>
          <a:off x="0" y="0"/>
          <a:ext cx="0" cy="0"/>
          <a:chOff x="0" y="0"/>
          <a:chExt cx="0" cy="0"/>
        </a:xfrm>
      </p:grpSpPr>
      <p:pic>
        <p:nvPicPr>
          <p:cNvPr id="12" name="Kuva 11">
            <a:extLst>
              <a:ext uri="{FF2B5EF4-FFF2-40B4-BE49-F238E27FC236}">
                <a16:creationId xmlns:a16="http://schemas.microsoft.com/office/drawing/2014/main" id="{73D44D62-5842-58D0-0B2D-37235CA3DD81}"/>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63333"/>
          <a:stretch/>
        </p:blipFill>
        <p:spPr>
          <a:xfrm>
            <a:off x="11353800" y="0"/>
            <a:ext cx="838200" cy="6858000"/>
          </a:xfrm>
          <a:prstGeom prst="rect">
            <a:avLst/>
          </a:prstGeom>
        </p:spPr>
      </p:pic>
      <p:sp>
        <p:nvSpPr>
          <p:cNvPr id="2" name="Otsikko 1">
            <a:extLst>
              <a:ext uri="{FF2B5EF4-FFF2-40B4-BE49-F238E27FC236}">
                <a16:creationId xmlns:a16="http://schemas.microsoft.com/office/drawing/2014/main" id="{52FDF1B3-5489-F2BE-9CD1-8694F123D063}"/>
              </a:ext>
            </a:extLst>
          </p:cNvPr>
          <p:cNvSpPr>
            <a:spLocks noGrp="1"/>
          </p:cNvSpPr>
          <p:nvPr>
            <p:ph type="title" hasCustomPrompt="1"/>
          </p:nvPr>
        </p:nvSpPr>
        <p:spPr>
          <a:xfrm>
            <a:off x="672568" y="365125"/>
            <a:ext cx="10515600" cy="1325563"/>
          </a:xfrm>
        </p:spPr>
        <p:txBody>
          <a:bodyPr anchor="b">
            <a:normAutofit/>
          </a:bodyPr>
          <a:lstStyle>
            <a:lvl1pPr>
              <a:defRPr sz="3800" b="0"/>
            </a:lvl1pPr>
          </a:lstStyle>
          <a:p>
            <a:r>
              <a:rPr lang="fi-FI"/>
              <a:t>Dian otsikko vasemmalle tasattuna vaikka</a:t>
            </a:r>
            <a:br>
              <a:rPr lang="fi-FI"/>
            </a:br>
            <a:r>
              <a:rPr lang="fi-FI"/>
              <a:t>kahdelle riville </a:t>
            </a:r>
            <a:r>
              <a:rPr lang="fi-FI" err="1"/>
              <a:t>Source</a:t>
            </a:r>
            <a:r>
              <a:rPr lang="fi-FI"/>
              <a:t> </a:t>
            </a:r>
            <a:r>
              <a:rPr lang="fi-FI" err="1"/>
              <a:t>Sans</a:t>
            </a:r>
            <a:r>
              <a:rPr lang="fi-FI"/>
              <a:t> Pro </a:t>
            </a:r>
            <a:r>
              <a:rPr lang="fi-FI" err="1"/>
              <a:t>SemiBold</a:t>
            </a:r>
            <a:r>
              <a:rPr lang="fi-FI"/>
              <a:t> 38 pt.</a:t>
            </a:r>
          </a:p>
        </p:txBody>
      </p:sp>
      <p:sp>
        <p:nvSpPr>
          <p:cNvPr id="3" name="Sisällön paikkamerkki 2">
            <a:extLst>
              <a:ext uri="{FF2B5EF4-FFF2-40B4-BE49-F238E27FC236}">
                <a16:creationId xmlns:a16="http://schemas.microsoft.com/office/drawing/2014/main" id="{BEE4E39F-EDFE-68BB-2D02-808AB534E1A5}"/>
              </a:ext>
            </a:extLst>
          </p:cNvPr>
          <p:cNvSpPr>
            <a:spLocks noGrp="1"/>
          </p:cNvSpPr>
          <p:nvPr>
            <p:ph sz="half" idx="1" hasCustomPrompt="1"/>
          </p:nvPr>
        </p:nvSpPr>
        <p:spPr>
          <a:xfrm>
            <a:off x="672568" y="1825625"/>
            <a:ext cx="5181600" cy="4351338"/>
          </a:xfrm>
        </p:spPr>
        <p:txBody>
          <a:bodyPr/>
          <a:lstStyle>
            <a:lvl1pPr>
              <a:lnSpc>
                <a:spcPct val="100000"/>
              </a:lnSpc>
              <a:spcBef>
                <a:spcPts val="700"/>
              </a:spcBef>
              <a:defRPr sz="2200"/>
            </a:lvl1pPr>
            <a:lvl2pPr>
              <a:lnSpc>
                <a:spcPct val="100000"/>
              </a:lnSpc>
              <a:spcBef>
                <a:spcPts val="700"/>
              </a:spcBef>
              <a:defRPr sz="1800"/>
            </a:lvl2pPr>
            <a:lvl3pPr>
              <a:lnSpc>
                <a:spcPct val="100000"/>
              </a:lnSpc>
              <a:spcBef>
                <a:spcPts val="700"/>
              </a:spcBef>
              <a:defRPr sz="1600"/>
            </a:lvl3pPr>
          </a:lstStyle>
          <a:p>
            <a:pPr lvl="0"/>
            <a:r>
              <a:rPr lang="fi-FI"/>
              <a:t>Sisältö 1 </a:t>
            </a:r>
            <a:r>
              <a:rPr lang="fi-FI" err="1"/>
              <a:t>Source</a:t>
            </a:r>
            <a:r>
              <a:rPr lang="fi-FI"/>
              <a:t> </a:t>
            </a:r>
            <a:r>
              <a:rPr lang="fi-FI" err="1"/>
              <a:t>Sans</a:t>
            </a:r>
            <a:r>
              <a:rPr lang="fi-FI"/>
              <a:t> Pro </a:t>
            </a:r>
            <a:r>
              <a:rPr lang="fi-FI" err="1"/>
              <a:t>Regular</a:t>
            </a:r>
            <a:r>
              <a:rPr lang="fi-FI"/>
              <a:t> 22 pt.</a:t>
            </a:r>
          </a:p>
          <a:p>
            <a:pPr lvl="1"/>
            <a:r>
              <a:rPr lang="fi-FI"/>
              <a:t>Sisältö 2 </a:t>
            </a:r>
            <a:r>
              <a:rPr lang="fi-FI" err="1"/>
              <a:t>Source</a:t>
            </a:r>
            <a:r>
              <a:rPr lang="fi-FI"/>
              <a:t> </a:t>
            </a:r>
            <a:r>
              <a:rPr lang="fi-FI" err="1"/>
              <a:t>Sans</a:t>
            </a:r>
            <a:r>
              <a:rPr lang="fi-FI"/>
              <a:t> Pro </a:t>
            </a:r>
            <a:r>
              <a:rPr lang="fi-FI" err="1"/>
              <a:t>Regular</a:t>
            </a:r>
            <a:r>
              <a:rPr lang="fi-FI"/>
              <a:t> 18 pt.</a:t>
            </a:r>
          </a:p>
          <a:p>
            <a:pPr lvl="2"/>
            <a:r>
              <a:rPr lang="fi-FI"/>
              <a:t>Sisältö 3 </a:t>
            </a:r>
            <a:r>
              <a:rPr lang="fi-FI" err="1"/>
              <a:t>Source</a:t>
            </a:r>
            <a:r>
              <a:rPr lang="fi-FI"/>
              <a:t> </a:t>
            </a:r>
            <a:r>
              <a:rPr lang="fi-FI" err="1"/>
              <a:t>Sans</a:t>
            </a:r>
            <a:r>
              <a:rPr lang="fi-FI"/>
              <a:t> Pro </a:t>
            </a:r>
            <a:r>
              <a:rPr lang="fi-FI" err="1"/>
              <a:t>Regular</a:t>
            </a:r>
            <a:r>
              <a:rPr lang="fi-FI"/>
              <a:t> 16 pt.</a:t>
            </a:r>
          </a:p>
        </p:txBody>
      </p:sp>
      <p:sp>
        <p:nvSpPr>
          <p:cNvPr id="14" name="Sisällön paikkamerkki 2">
            <a:extLst>
              <a:ext uri="{FF2B5EF4-FFF2-40B4-BE49-F238E27FC236}">
                <a16:creationId xmlns:a16="http://schemas.microsoft.com/office/drawing/2014/main" id="{03D1E244-39CC-15EB-A129-CF99BA7A20C5}"/>
              </a:ext>
            </a:extLst>
          </p:cNvPr>
          <p:cNvSpPr>
            <a:spLocks noGrp="1"/>
          </p:cNvSpPr>
          <p:nvPr>
            <p:ph sz="half" idx="11" hasCustomPrompt="1"/>
          </p:nvPr>
        </p:nvSpPr>
        <p:spPr>
          <a:xfrm>
            <a:off x="6006568" y="1825625"/>
            <a:ext cx="5181600" cy="4351338"/>
          </a:xfrm>
        </p:spPr>
        <p:txBody>
          <a:bodyPr/>
          <a:lstStyle>
            <a:lvl1pPr>
              <a:lnSpc>
                <a:spcPct val="100000"/>
              </a:lnSpc>
              <a:spcBef>
                <a:spcPts val="700"/>
              </a:spcBef>
              <a:defRPr sz="2200"/>
            </a:lvl1pPr>
            <a:lvl2pPr>
              <a:lnSpc>
                <a:spcPct val="100000"/>
              </a:lnSpc>
              <a:spcBef>
                <a:spcPts val="700"/>
              </a:spcBef>
              <a:defRPr sz="1800"/>
            </a:lvl2pPr>
            <a:lvl3pPr>
              <a:lnSpc>
                <a:spcPct val="100000"/>
              </a:lnSpc>
              <a:spcBef>
                <a:spcPts val="700"/>
              </a:spcBef>
              <a:defRPr sz="1600"/>
            </a:lvl3pPr>
          </a:lstStyle>
          <a:p>
            <a:pPr lvl="0"/>
            <a:r>
              <a:rPr lang="fi-FI"/>
              <a:t>Sisältö 1 </a:t>
            </a:r>
            <a:r>
              <a:rPr lang="fi-FI" err="1"/>
              <a:t>Source</a:t>
            </a:r>
            <a:r>
              <a:rPr lang="fi-FI"/>
              <a:t> </a:t>
            </a:r>
            <a:r>
              <a:rPr lang="fi-FI" err="1"/>
              <a:t>Sans</a:t>
            </a:r>
            <a:r>
              <a:rPr lang="fi-FI"/>
              <a:t> Pro </a:t>
            </a:r>
            <a:r>
              <a:rPr lang="fi-FI" err="1"/>
              <a:t>Regular</a:t>
            </a:r>
            <a:r>
              <a:rPr lang="fi-FI"/>
              <a:t> 22 pt.</a:t>
            </a:r>
          </a:p>
          <a:p>
            <a:pPr lvl="1"/>
            <a:r>
              <a:rPr lang="fi-FI"/>
              <a:t>Sisältö 2 </a:t>
            </a:r>
            <a:r>
              <a:rPr lang="fi-FI" err="1"/>
              <a:t>Source</a:t>
            </a:r>
            <a:r>
              <a:rPr lang="fi-FI"/>
              <a:t> </a:t>
            </a:r>
            <a:r>
              <a:rPr lang="fi-FI" err="1"/>
              <a:t>Sans</a:t>
            </a:r>
            <a:r>
              <a:rPr lang="fi-FI"/>
              <a:t> Pro </a:t>
            </a:r>
            <a:r>
              <a:rPr lang="fi-FI" err="1"/>
              <a:t>Regular</a:t>
            </a:r>
            <a:r>
              <a:rPr lang="fi-FI"/>
              <a:t> 18 pt.</a:t>
            </a:r>
          </a:p>
          <a:p>
            <a:pPr lvl="2"/>
            <a:r>
              <a:rPr lang="fi-FI"/>
              <a:t>Sisältö 3 </a:t>
            </a:r>
            <a:r>
              <a:rPr lang="fi-FI" err="1"/>
              <a:t>Source</a:t>
            </a:r>
            <a:r>
              <a:rPr lang="fi-FI"/>
              <a:t> </a:t>
            </a:r>
            <a:r>
              <a:rPr lang="fi-FI" err="1"/>
              <a:t>Sans</a:t>
            </a:r>
            <a:r>
              <a:rPr lang="fi-FI"/>
              <a:t> Pro </a:t>
            </a:r>
            <a:r>
              <a:rPr lang="fi-FI" err="1"/>
              <a:t>Regular</a:t>
            </a:r>
            <a:r>
              <a:rPr lang="fi-FI"/>
              <a:t> 16 pt.</a:t>
            </a:r>
          </a:p>
        </p:txBody>
      </p:sp>
      <p:sp>
        <p:nvSpPr>
          <p:cNvPr id="4" name="Dian numeron paikkamerkki 5">
            <a:extLst>
              <a:ext uri="{FF2B5EF4-FFF2-40B4-BE49-F238E27FC236}">
                <a16:creationId xmlns:a16="http://schemas.microsoft.com/office/drawing/2014/main" id="{9A8031D5-22A0-DECE-B560-632D5CCA191E}"/>
              </a:ext>
            </a:extLst>
          </p:cNvPr>
          <p:cNvSpPr>
            <a:spLocks noGrp="1"/>
          </p:cNvSpPr>
          <p:nvPr>
            <p:ph type="sldNum" sz="quarter" idx="4"/>
          </p:nvPr>
        </p:nvSpPr>
        <p:spPr>
          <a:xfrm>
            <a:off x="11124000" y="6311900"/>
            <a:ext cx="676154" cy="365125"/>
          </a:xfrm>
          <a:prstGeom prst="rect">
            <a:avLst/>
          </a:prstGeom>
        </p:spPr>
        <p:txBody>
          <a:bodyPr vert="horz" lIns="91440" tIns="45720" rIns="91440" bIns="45720" rtlCol="0" anchor="b"/>
          <a:lstStyle>
            <a:lvl1pPr algn="r">
              <a:defRPr sz="800" b="0" i="0">
                <a:solidFill>
                  <a:schemeClr val="tx1"/>
                </a:solidFill>
                <a:latin typeface="Source Sans Pro" panose="020B0503030403020204" pitchFamily="34" charset="0"/>
              </a:defRPr>
            </a:lvl1pPr>
          </a:lstStyle>
          <a:p>
            <a:fld id="{8C00DF12-ABE5-8343-B5F3-2B9255993CF6}" type="slidenum">
              <a:rPr lang="fi-FI" smtClean="0"/>
              <a:pPr/>
              <a:t>‹#›</a:t>
            </a:fld>
            <a:endParaRPr lang="fi-FI"/>
          </a:p>
        </p:txBody>
      </p:sp>
      <p:pic>
        <p:nvPicPr>
          <p:cNvPr id="7" name="Kuva 6">
            <a:extLst>
              <a:ext uri="{FF2B5EF4-FFF2-40B4-BE49-F238E27FC236}">
                <a16:creationId xmlns:a16="http://schemas.microsoft.com/office/drawing/2014/main" id="{6B11501B-5B7C-D4EB-6D43-A29DE1786653}"/>
              </a:ext>
              <a:ext uri="{C183D7F6-B498-43B3-948B-1728B52AA6E4}">
                <adec:decorative xmlns:adec="http://schemas.microsoft.com/office/drawing/2017/decorative" val="1"/>
              </a:ext>
            </a:extLst>
          </p:cNvPr>
          <p:cNvPicPr>
            <a:picLocks noChangeAspect="1"/>
          </p:cNvPicPr>
          <p:nvPr userDrawn="1"/>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18002" t="27345" r="17822" b="28122"/>
          <a:stretch/>
        </p:blipFill>
        <p:spPr>
          <a:xfrm>
            <a:off x="391846" y="6243779"/>
            <a:ext cx="1014716" cy="366662"/>
          </a:xfrm>
          <a:prstGeom prst="rect">
            <a:avLst/>
          </a:prstGeom>
        </p:spPr>
      </p:pic>
      <p:sp>
        <p:nvSpPr>
          <p:cNvPr id="13" name="Päivämäärän paikkamerkki 3">
            <a:extLst>
              <a:ext uri="{FF2B5EF4-FFF2-40B4-BE49-F238E27FC236}">
                <a16:creationId xmlns:a16="http://schemas.microsoft.com/office/drawing/2014/main" id="{D3A7AD4F-04E3-B4E8-ECE5-A35792CFA8B0}"/>
              </a:ext>
            </a:extLst>
          </p:cNvPr>
          <p:cNvSpPr txBox="1">
            <a:spLocks/>
          </p:cNvSpPr>
          <p:nvPr userDrawn="1"/>
        </p:nvSpPr>
        <p:spPr>
          <a:xfrm>
            <a:off x="10249147" y="6311900"/>
            <a:ext cx="874853" cy="365125"/>
          </a:xfrm>
          <a:prstGeom prst="rect">
            <a:avLst/>
          </a:prstGeom>
        </p:spPr>
        <p:txBody>
          <a:bodyPr vert="horz" lIns="91440" tIns="45720" rIns="91440" bIns="45720" rtlCol="0" anchor="b"/>
          <a:lstStyle>
            <a:defPPr>
              <a:defRPr lang="fi-FI"/>
            </a:defPPr>
            <a:lvl1pPr marL="0" algn="l" defTabSz="914400" rtl="0" eaLnBrk="1" latinLnBrk="0" hangingPunct="1">
              <a:defRPr sz="800" b="0" i="0" kern="1200">
                <a:solidFill>
                  <a:schemeClr val="tx1"/>
                </a:solidFill>
                <a:latin typeface="Source Sans Pro" panose="020B0503030403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262AC7-06B4-E244-A3AF-668EBE188E8B}" type="datetime1">
              <a:rPr lang="fi-FI" smtClean="0"/>
              <a:pPr/>
              <a:t>22.8.2023</a:t>
            </a:fld>
            <a:endParaRPr lang="fi-FI"/>
          </a:p>
        </p:txBody>
      </p:sp>
      <p:sp>
        <p:nvSpPr>
          <p:cNvPr id="15" name="Alatunnisteen paikkamerkki 4">
            <a:extLst>
              <a:ext uri="{FF2B5EF4-FFF2-40B4-BE49-F238E27FC236}">
                <a16:creationId xmlns:a16="http://schemas.microsoft.com/office/drawing/2014/main" id="{C7C104EC-8A34-BC08-9339-5F3EB7A1A3FA}"/>
              </a:ext>
            </a:extLst>
          </p:cNvPr>
          <p:cNvSpPr txBox="1">
            <a:spLocks/>
          </p:cNvSpPr>
          <p:nvPr userDrawn="1"/>
        </p:nvSpPr>
        <p:spPr>
          <a:xfrm>
            <a:off x="7488584" y="6311900"/>
            <a:ext cx="2760563" cy="365125"/>
          </a:xfrm>
          <a:prstGeom prst="rect">
            <a:avLst/>
          </a:prstGeom>
        </p:spPr>
        <p:txBody>
          <a:bodyPr vert="horz" lIns="91440" tIns="45720" rIns="91440" bIns="45720" rtlCol="0" anchor="b"/>
          <a:lstStyle>
            <a:defPPr>
              <a:defRPr lang="fi-FI"/>
            </a:defPPr>
            <a:lvl1pPr marL="0" algn="r" defTabSz="914400" rtl="0" eaLnBrk="1" latinLnBrk="0" hangingPunct="1">
              <a:defRPr sz="800" b="0" i="0" kern="1200">
                <a:solidFill>
                  <a:schemeClr val="tx1"/>
                </a:solidFill>
                <a:latin typeface="Source Sans Pro" panose="020B0503030403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a:t>Alatunnisteen paikka</a:t>
            </a:r>
          </a:p>
        </p:txBody>
      </p:sp>
      <p:pic>
        <p:nvPicPr>
          <p:cNvPr id="5" name="Kuva 4">
            <a:extLst>
              <a:ext uri="{FF2B5EF4-FFF2-40B4-BE49-F238E27FC236}">
                <a16:creationId xmlns:a16="http://schemas.microsoft.com/office/drawing/2014/main" id="{C0D0C292-B2FA-BD26-786D-6B7C948BD7C3}"/>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1587588" y="6298872"/>
            <a:ext cx="1395367" cy="333192"/>
          </a:xfrm>
          <a:prstGeom prst="rect">
            <a:avLst/>
          </a:prstGeom>
        </p:spPr>
      </p:pic>
    </p:spTree>
    <p:extLst>
      <p:ext uri="{BB962C8B-B14F-4D97-AF65-F5344CB8AC3E}">
        <p14:creationId xmlns:p14="http://schemas.microsoft.com/office/powerpoint/2010/main" val="1056834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aksi sisältökohdetta 2">
    <p:spTree>
      <p:nvGrpSpPr>
        <p:cNvPr id="1" name=""/>
        <p:cNvGrpSpPr/>
        <p:nvPr/>
      </p:nvGrpSpPr>
      <p:grpSpPr>
        <a:xfrm>
          <a:off x="0" y="0"/>
          <a:ext cx="0" cy="0"/>
          <a:chOff x="0" y="0"/>
          <a:chExt cx="0" cy="0"/>
        </a:xfrm>
      </p:grpSpPr>
      <p:pic>
        <p:nvPicPr>
          <p:cNvPr id="12" name="Kuva 11">
            <a:extLst>
              <a:ext uri="{FF2B5EF4-FFF2-40B4-BE49-F238E27FC236}">
                <a16:creationId xmlns:a16="http://schemas.microsoft.com/office/drawing/2014/main" id="{73D44D62-5842-58D0-0B2D-37235CA3DD81}"/>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63333"/>
          <a:stretch/>
        </p:blipFill>
        <p:spPr>
          <a:xfrm>
            <a:off x="11353800" y="0"/>
            <a:ext cx="838200" cy="6858000"/>
          </a:xfrm>
          <a:prstGeom prst="rect">
            <a:avLst/>
          </a:prstGeom>
        </p:spPr>
      </p:pic>
      <p:sp>
        <p:nvSpPr>
          <p:cNvPr id="4" name="Content Placeholder 2">
            <a:extLst>
              <a:ext uri="{FF2B5EF4-FFF2-40B4-BE49-F238E27FC236}">
                <a16:creationId xmlns:a16="http://schemas.microsoft.com/office/drawing/2014/main" id="{CFBA64AB-46B3-12D0-36CA-B0C0DD2BDAEF}"/>
              </a:ext>
            </a:extLst>
          </p:cNvPr>
          <p:cNvSpPr>
            <a:spLocks noGrp="1"/>
          </p:cNvSpPr>
          <p:nvPr>
            <p:ph idx="1" hasCustomPrompt="1"/>
          </p:nvPr>
        </p:nvSpPr>
        <p:spPr>
          <a:xfrm>
            <a:off x="6195971" y="778699"/>
            <a:ext cx="4992054" cy="5386286"/>
          </a:xfrm>
        </p:spPr>
        <p:txBody>
          <a:bodyPr anchor="ctr"/>
          <a:lstStyle>
            <a:lvl1pPr marL="228600" marR="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2600">
                <a:solidFill>
                  <a:schemeClr val="tx1"/>
                </a:solidFill>
              </a:defRPr>
            </a:lvl1pPr>
            <a:lvl2pPr>
              <a:lnSpc>
                <a:spcPct val="100000"/>
              </a:lnSpc>
              <a:spcAft>
                <a:spcPts val="0"/>
              </a:spcAft>
              <a:defRPr sz="2200">
                <a:solidFill>
                  <a:schemeClr val="tx1"/>
                </a:solidFill>
              </a:defRPr>
            </a:lvl2pPr>
            <a:lvl3pPr>
              <a:lnSpc>
                <a:spcPct val="100000"/>
              </a:lnSpc>
              <a:spcAft>
                <a:spcPts val="0"/>
              </a:spcAft>
              <a:defRPr sz="1800">
                <a:solidFill>
                  <a:schemeClr val="tx1"/>
                </a:solidFill>
              </a:defRPr>
            </a:lvl3pPr>
            <a:lvl4pPr>
              <a:lnSpc>
                <a:spcPct val="100000"/>
              </a:lnSpc>
              <a:spcAft>
                <a:spcPts val="0"/>
              </a:spcAft>
              <a:defRPr>
                <a:solidFill>
                  <a:schemeClr val="tx1"/>
                </a:solidFill>
              </a:defRPr>
            </a:lvl4pPr>
            <a:lvl5pPr>
              <a:lnSpc>
                <a:spcPct val="100000"/>
              </a:lnSpc>
              <a:spcAft>
                <a:spcPts val="0"/>
              </a:spcAft>
              <a:defRPr>
                <a:solidFill>
                  <a:schemeClr val="tx1"/>
                </a:solidFill>
              </a:defRPr>
            </a:lvl5pPr>
          </a:lstStyle>
          <a:p>
            <a:r>
              <a:rPr lang="fi-FI"/>
              <a:t>Sisältö 1 </a:t>
            </a:r>
            <a:r>
              <a:rPr lang="fi-FI" err="1"/>
              <a:t>Source</a:t>
            </a:r>
            <a:r>
              <a:rPr lang="fi-FI"/>
              <a:t> </a:t>
            </a:r>
            <a:r>
              <a:rPr lang="fi-FI" err="1"/>
              <a:t>Sans</a:t>
            </a:r>
            <a:r>
              <a:rPr lang="fi-FI"/>
              <a:t> Pro </a:t>
            </a:r>
            <a:r>
              <a:rPr lang="fi-FI" err="1"/>
              <a:t>Regular</a:t>
            </a:r>
            <a:r>
              <a:rPr lang="fi-FI"/>
              <a:t> 26 pt.</a:t>
            </a:r>
          </a:p>
          <a:p>
            <a:pPr lvl="1"/>
            <a:r>
              <a:rPr lang="fi-FI"/>
              <a:t>Sisältö 2 </a:t>
            </a:r>
            <a:r>
              <a:rPr lang="fi-FI" err="1"/>
              <a:t>Source</a:t>
            </a:r>
            <a:r>
              <a:rPr lang="fi-FI"/>
              <a:t> </a:t>
            </a:r>
            <a:r>
              <a:rPr lang="fi-FI" err="1"/>
              <a:t>Sans</a:t>
            </a:r>
            <a:r>
              <a:rPr lang="fi-FI"/>
              <a:t> Pro </a:t>
            </a:r>
            <a:r>
              <a:rPr lang="fi-FI" err="1"/>
              <a:t>Regular</a:t>
            </a:r>
            <a:r>
              <a:rPr lang="fi-FI"/>
              <a:t> 22 pt.</a:t>
            </a:r>
          </a:p>
          <a:p>
            <a:pPr lvl="2"/>
            <a:r>
              <a:rPr lang="fi-FI"/>
              <a:t>Sisältö 3 </a:t>
            </a:r>
            <a:r>
              <a:rPr lang="fi-FI" err="1"/>
              <a:t>Source</a:t>
            </a:r>
            <a:r>
              <a:rPr lang="fi-FI"/>
              <a:t> </a:t>
            </a:r>
            <a:r>
              <a:rPr lang="fi-FI" err="1"/>
              <a:t>Sans</a:t>
            </a:r>
            <a:r>
              <a:rPr lang="fi-FI"/>
              <a:t> Pro </a:t>
            </a:r>
            <a:r>
              <a:rPr lang="fi-FI" err="1"/>
              <a:t>Regular</a:t>
            </a:r>
            <a:r>
              <a:rPr lang="fi-FI"/>
              <a:t> 18 pt</a:t>
            </a:r>
          </a:p>
        </p:txBody>
      </p:sp>
      <p:sp>
        <p:nvSpPr>
          <p:cNvPr id="2" name="Dian numeron paikkamerkki 5">
            <a:extLst>
              <a:ext uri="{FF2B5EF4-FFF2-40B4-BE49-F238E27FC236}">
                <a16:creationId xmlns:a16="http://schemas.microsoft.com/office/drawing/2014/main" id="{9C751F37-6E3E-4863-BF15-C7BE4E405083}"/>
              </a:ext>
            </a:extLst>
          </p:cNvPr>
          <p:cNvSpPr>
            <a:spLocks noGrp="1"/>
          </p:cNvSpPr>
          <p:nvPr>
            <p:ph type="sldNum" sz="quarter" idx="4"/>
          </p:nvPr>
        </p:nvSpPr>
        <p:spPr>
          <a:xfrm>
            <a:off x="11124000" y="6311900"/>
            <a:ext cx="676154" cy="365125"/>
          </a:xfrm>
          <a:prstGeom prst="rect">
            <a:avLst/>
          </a:prstGeom>
        </p:spPr>
        <p:txBody>
          <a:bodyPr vert="horz" lIns="91440" tIns="45720" rIns="91440" bIns="45720" rtlCol="0" anchor="b"/>
          <a:lstStyle>
            <a:lvl1pPr algn="r">
              <a:defRPr sz="800" b="0" i="0">
                <a:solidFill>
                  <a:schemeClr val="tx1"/>
                </a:solidFill>
                <a:latin typeface="Source Sans Pro" panose="020B0503030403020204" pitchFamily="34" charset="0"/>
              </a:defRPr>
            </a:lvl1pPr>
          </a:lstStyle>
          <a:p>
            <a:fld id="{8C00DF12-ABE5-8343-B5F3-2B9255993CF6}" type="slidenum">
              <a:rPr lang="fi-FI" smtClean="0"/>
              <a:pPr/>
              <a:t>‹#›</a:t>
            </a:fld>
            <a:endParaRPr lang="fi-FI"/>
          </a:p>
        </p:txBody>
      </p:sp>
      <p:pic>
        <p:nvPicPr>
          <p:cNvPr id="7" name="Kuva 6">
            <a:extLst>
              <a:ext uri="{FF2B5EF4-FFF2-40B4-BE49-F238E27FC236}">
                <a16:creationId xmlns:a16="http://schemas.microsoft.com/office/drawing/2014/main" id="{E1EC6924-4BF9-65A4-00B3-BE07357DB49D}"/>
              </a:ext>
              <a:ext uri="{C183D7F6-B498-43B3-948B-1728B52AA6E4}">
                <adec:decorative xmlns:adec="http://schemas.microsoft.com/office/drawing/2017/decorative" val="1"/>
              </a:ext>
            </a:extLst>
          </p:cNvPr>
          <p:cNvPicPr>
            <a:picLocks noChangeAspect="1"/>
          </p:cNvPicPr>
          <p:nvPr userDrawn="1"/>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18002" t="27345" r="17822" b="28122"/>
          <a:stretch/>
        </p:blipFill>
        <p:spPr>
          <a:xfrm>
            <a:off x="391846" y="6243779"/>
            <a:ext cx="1014716" cy="366662"/>
          </a:xfrm>
          <a:prstGeom prst="rect">
            <a:avLst/>
          </a:prstGeom>
        </p:spPr>
      </p:pic>
      <p:sp>
        <p:nvSpPr>
          <p:cNvPr id="13" name="Päivämäärän paikkamerkki 3">
            <a:extLst>
              <a:ext uri="{FF2B5EF4-FFF2-40B4-BE49-F238E27FC236}">
                <a16:creationId xmlns:a16="http://schemas.microsoft.com/office/drawing/2014/main" id="{16F0260E-2294-F3E6-682C-26BFB72F425E}"/>
              </a:ext>
            </a:extLst>
          </p:cNvPr>
          <p:cNvSpPr>
            <a:spLocks noGrp="1"/>
          </p:cNvSpPr>
          <p:nvPr>
            <p:ph type="dt" sz="half" idx="2"/>
          </p:nvPr>
        </p:nvSpPr>
        <p:spPr>
          <a:xfrm>
            <a:off x="10249147" y="6311900"/>
            <a:ext cx="874853" cy="365125"/>
          </a:xfrm>
          <a:prstGeom prst="rect">
            <a:avLst/>
          </a:prstGeom>
        </p:spPr>
        <p:txBody>
          <a:bodyPr vert="horz" lIns="91440" tIns="45720" rIns="91440" bIns="45720" rtlCol="0" anchor="b"/>
          <a:lstStyle>
            <a:lvl1pPr algn="l">
              <a:defRPr sz="800" b="0" i="0">
                <a:solidFill>
                  <a:schemeClr val="tx1"/>
                </a:solidFill>
                <a:latin typeface="Source Sans Pro" panose="020B0503030403020204" pitchFamily="34" charset="0"/>
              </a:defRPr>
            </a:lvl1pPr>
          </a:lstStyle>
          <a:p>
            <a:fld id="{BC262AC7-06B4-E244-A3AF-668EBE188E8B}" type="datetime1">
              <a:rPr lang="fi-FI" smtClean="0"/>
              <a:pPr/>
              <a:t>22.8.2023</a:t>
            </a:fld>
            <a:endParaRPr lang="fi-FI"/>
          </a:p>
        </p:txBody>
      </p:sp>
      <p:sp>
        <p:nvSpPr>
          <p:cNvPr id="14" name="Alatunnisteen paikkamerkki 4">
            <a:extLst>
              <a:ext uri="{FF2B5EF4-FFF2-40B4-BE49-F238E27FC236}">
                <a16:creationId xmlns:a16="http://schemas.microsoft.com/office/drawing/2014/main" id="{87C782D4-4FDD-D405-464C-7F0B7B02DD3E}"/>
              </a:ext>
            </a:extLst>
          </p:cNvPr>
          <p:cNvSpPr>
            <a:spLocks noGrp="1"/>
          </p:cNvSpPr>
          <p:nvPr>
            <p:ph type="ftr" sz="quarter" idx="3"/>
          </p:nvPr>
        </p:nvSpPr>
        <p:spPr>
          <a:xfrm>
            <a:off x="7488584" y="6311900"/>
            <a:ext cx="2760563" cy="365125"/>
          </a:xfrm>
          <a:prstGeom prst="rect">
            <a:avLst/>
          </a:prstGeom>
        </p:spPr>
        <p:txBody>
          <a:bodyPr vert="horz" lIns="91440" tIns="45720" rIns="91440" bIns="45720" rtlCol="0" anchor="b"/>
          <a:lstStyle>
            <a:lvl1pPr algn="r">
              <a:defRPr sz="800" b="0" i="0">
                <a:solidFill>
                  <a:schemeClr val="tx1"/>
                </a:solidFill>
                <a:latin typeface="Source Sans Pro" panose="020B0503030403020204" pitchFamily="34" charset="0"/>
              </a:defRPr>
            </a:lvl1pPr>
          </a:lstStyle>
          <a:p>
            <a:r>
              <a:rPr lang="fi-FI"/>
              <a:t>Alatunnisteen paikka</a:t>
            </a:r>
          </a:p>
        </p:txBody>
      </p:sp>
      <p:sp>
        <p:nvSpPr>
          <p:cNvPr id="16" name="Otsikko 1">
            <a:extLst>
              <a:ext uri="{FF2B5EF4-FFF2-40B4-BE49-F238E27FC236}">
                <a16:creationId xmlns:a16="http://schemas.microsoft.com/office/drawing/2014/main" id="{CD0AFB48-649C-58CB-8930-1124EA31A5E9}"/>
              </a:ext>
            </a:extLst>
          </p:cNvPr>
          <p:cNvSpPr>
            <a:spLocks noGrp="1"/>
          </p:cNvSpPr>
          <p:nvPr>
            <p:ph type="title" hasCustomPrompt="1"/>
          </p:nvPr>
        </p:nvSpPr>
        <p:spPr>
          <a:xfrm>
            <a:off x="672568" y="778699"/>
            <a:ext cx="5364162" cy="5345134"/>
          </a:xfrm>
        </p:spPr>
        <p:txBody>
          <a:bodyPr anchor="ctr">
            <a:noAutofit/>
          </a:bodyPr>
          <a:lstStyle>
            <a:lvl1pPr algn="ctr">
              <a:defRPr sz="3400" b="0"/>
            </a:lvl1pPr>
          </a:lstStyle>
          <a:p>
            <a:pPr lvl="0"/>
            <a:r>
              <a:rPr lang="fi-FI"/>
              <a:t>Dian otsikko vasemmalle tasattuna vaikka</a:t>
            </a:r>
            <a:br>
              <a:rPr lang="fi-FI"/>
            </a:br>
            <a:r>
              <a:rPr lang="fi-FI"/>
              <a:t>kahdelle riville </a:t>
            </a:r>
            <a:r>
              <a:rPr lang="fi-FI" err="1"/>
              <a:t>Source</a:t>
            </a:r>
            <a:r>
              <a:rPr lang="fi-FI"/>
              <a:t> </a:t>
            </a:r>
            <a:r>
              <a:rPr lang="fi-FI" err="1"/>
              <a:t>Sans</a:t>
            </a:r>
            <a:r>
              <a:rPr lang="fi-FI"/>
              <a:t> Pro </a:t>
            </a:r>
            <a:r>
              <a:rPr lang="fi-FI" err="1"/>
              <a:t>Semibold</a:t>
            </a:r>
            <a:r>
              <a:rPr lang="fi-FI"/>
              <a:t> 34 pt.</a:t>
            </a:r>
          </a:p>
        </p:txBody>
      </p:sp>
      <p:pic>
        <p:nvPicPr>
          <p:cNvPr id="3" name="Kuva 2">
            <a:extLst>
              <a:ext uri="{FF2B5EF4-FFF2-40B4-BE49-F238E27FC236}">
                <a16:creationId xmlns:a16="http://schemas.microsoft.com/office/drawing/2014/main" id="{100D0AB8-B5BD-897E-26B8-251912C92FA8}"/>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1587588" y="6298872"/>
            <a:ext cx="1395367" cy="333192"/>
          </a:xfrm>
          <a:prstGeom prst="rect">
            <a:avLst/>
          </a:prstGeom>
        </p:spPr>
      </p:pic>
    </p:spTree>
    <p:extLst>
      <p:ext uri="{BB962C8B-B14F-4D97-AF65-F5344CB8AC3E}">
        <p14:creationId xmlns:p14="http://schemas.microsoft.com/office/powerpoint/2010/main" val="1325229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san ylätunnist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Kuva 10">
            <a:extLst>
              <a:ext uri="{FF2B5EF4-FFF2-40B4-BE49-F238E27FC236}">
                <a16:creationId xmlns:a16="http://schemas.microsoft.com/office/drawing/2014/main" id="{5D4A695E-26EE-B285-3659-B08AD45B3B6A}"/>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63333"/>
          <a:stretch/>
        </p:blipFill>
        <p:spPr>
          <a:xfrm>
            <a:off x="11353800" y="0"/>
            <a:ext cx="838200" cy="6858000"/>
          </a:xfrm>
          <a:prstGeom prst="rect">
            <a:avLst/>
          </a:prstGeom>
        </p:spPr>
      </p:pic>
      <p:sp>
        <p:nvSpPr>
          <p:cNvPr id="2" name="Otsikko 1">
            <a:extLst>
              <a:ext uri="{FF2B5EF4-FFF2-40B4-BE49-F238E27FC236}">
                <a16:creationId xmlns:a16="http://schemas.microsoft.com/office/drawing/2014/main" id="{F6095E03-F6FD-F78A-09E8-F5D37796C8C1}"/>
              </a:ext>
            </a:extLst>
          </p:cNvPr>
          <p:cNvSpPr>
            <a:spLocks noGrp="1"/>
          </p:cNvSpPr>
          <p:nvPr>
            <p:ph type="title" hasCustomPrompt="1"/>
          </p:nvPr>
        </p:nvSpPr>
        <p:spPr>
          <a:xfrm>
            <a:off x="677104" y="2960574"/>
            <a:ext cx="8100656" cy="2852737"/>
          </a:xfrm>
        </p:spPr>
        <p:txBody>
          <a:bodyPr anchor="ctr">
            <a:normAutofit/>
          </a:bodyPr>
          <a:lstStyle>
            <a:lvl1pPr>
              <a:defRPr sz="3800" b="0">
                <a:solidFill>
                  <a:schemeClr val="bg1"/>
                </a:solidFill>
              </a:defRPr>
            </a:lvl1pPr>
          </a:lstStyle>
          <a:p>
            <a:r>
              <a:rPr lang="fi-FI"/>
              <a:t>Otsikkopaikka </a:t>
            </a:r>
            <a:br>
              <a:rPr lang="fi-FI"/>
            </a:br>
            <a:r>
              <a:rPr lang="fi-FI" err="1"/>
              <a:t>Source</a:t>
            </a:r>
            <a:r>
              <a:rPr lang="fi-FI"/>
              <a:t> </a:t>
            </a:r>
            <a:r>
              <a:rPr lang="fi-FI" err="1"/>
              <a:t>Sans</a:t>
            </a:r>
            <a:r>
              <a:rPr lang="fi-FI"/>
              <a:t> Pro  </a:t>
            </a:r>
            <a:br>
              <a:rPr lang="fi-FI"/>
            </a:br>
            <a:r>
              <a:rPr lang="fi-FI" err="1"/>
              <a:t>Semibold</a:t>
            </a:r>
            <a:r>
              <a:rPr lang="fi-FI"/>
              <a:t> 38 pt.</a:t>
            </a:r>
          </a:p>
        </p:txBody>
      </p:sp>
      <p:pic>
        <p:nvPicPr>
          <p:cNvPr id="5" name="Kuva 4">
            <a:extLst>
              <a:ext uri="{FF2B5EF4-FFF2-40B4-BE49-F238E27FC236}">
                <a16:creationId xmlns:a16="http://schemas.microsoft.com/office/drawing/2014/main" id="{5C8C18FE-E613-D342-6862-79C4FB1AD305}"/>
              </a:ext>
              <a:ext uri="{C183D7F6-B498-43B3-948B-1728B52AA6E4}">
                <adec:decorative xmlns:adec="http://schemas.microsoft.com/office/drawing/2017/decorative" val="1"/>
              </a:ext>
            </a:extLst>
          </p:cNvPr>
          <p:cNvPicPr>
            <a:picLocks noChangeAspect="1"/>
          </p:cNvPicPr>
          <p:nvPr userDrawn="1"/>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l="18002" t="27345" r="17822" b="28122"/>
          <a:stretch/>
        </p:blipFill>
        <p:spPr>
          <a:xfrm>
            <a:off x="391846" y="6243779"/>
            <a:ext cx="1014716" cy="366662"/>
          </a:xfrm>
          <a:prstGeom prst="rect">
            <a:avLst/>
          </a:prstGeom>
        </p:spPr>
      </p:pic>
      <p:pic>
        <p:nvPicPr>
          <p:cNvPr id="6" name="Kuva 5">
            <a:extLst>
              <a:ext uri="{FF2B5EF4-FFF2-40B4-BE49-F238E27FC236}">
                <a16:creationId xmlns:a16="http://schemas.microsoft.com/office/drawing/2014/main" id="{0B39EB26-97DC-41E2-B987-9F9AA7C4825A}"/>
              </a:ext>
              <a:ext uri="{C183D7F6-B498-43B3-948B-1728B52AA6E4}">
                <adec:decorative xmlns:adec="http://schemas.microsoft.com/office/drawing/2017/decorative" val="1"/>
              </a:ext>
            </a:extLst>
          </p:cNvPr>
          <p:cNvPicPr>
            <a:picLocks noChangeAspect="1"/>
          </p:cNvPicPr>
          <p:nvPr userDrawn="1"/>
        </p:nvPicPr>
        <p:blipFill>
          <a:blip r:embed="rId7">
            <a:extLst>
              <a:ext uri="{96DAC541-7B7A-43D3-8B79-37D633B846F1}">
                <asvg:svgBlip xmlns:asvg="http://schemas.microsoft.com/office/drawing/2016/SVG/main" r:embed="rId8"/>
              </a:ext>
            </a:extLst>
          </a:blip>
          <a:srcRect/>
          <a:stretch/>
        </p:blipFill>
        <p:spPr>
          <a:xfrm>
            <a:off x="1587588" y="6298872"/>
            <a:ext cx="1395367" cy="333191"/>
          </a:xfrm>
          <a:prstGeom prst="rect">
            <a:avLst/>
          </a:prstGeom>
        </p:spPr>
      </p:pic>
      <p:sp>
        <p:nvSpPr>
          <p:cNvPr id="9" name="Dian numeron paikkamerkki 5">
            <a:extLst>
              <a:ext uri="{FF2B5EF4-FFF2-40B4-BE49-F238E27FC236}">
                <a16:creationId xmlns:a16="http://schemas.microsoft.com/office/drawing/2014/main" id="{34911DFD-AB9D-52AF-E800-2BE650B9809A}"/>
              </a:ext>
            </a:extLst>
          </p:cNvPr>
          <p:cNvSpPr>
            <a:spLocks noGrp="1"/>
          </p:cNvSpPr>
          <p:nvPr>
            <p:ph type="sldNum" sz="quarter" idx="4"/>
          </p:nvPr>
        </p:nvSpPr>
        <p:spPr>
          <a:xfrm>
            <a:off x="11124000" y="6311900"/>
            <a:ext cx="676154" cy="365125"/>
          </a:xfrm>
          <a:prstGeom prst="rect">
            <a:avLst/>
          </a:prstGeom>
        </p:spPr>
        <p:txBody>
          <a:bodyPr vert="horz" lIns="91440" tIns="45720" rIns="91440" bIns="45720" rtlCol="0" anchor="b"/>
          <a:lstStyle>
            <a:lvl1pPr algn="r">
              <a:defRPr sz="800" b="0" i="0">
                <a:solidFill>
                  <a:schemeClr val="tx1"/>
                </a:solidFill>
                <a:latin typeface="Source Sans Pro" panose="020B0503030403020204" pitchFamily="34" charset="0"/>
              </a:defRPr>
            </a:lvl1pPr>
          </a:lstStyle>
          <a:p>
            <a:fld id="{8C00DF12-ABE5-8343-B5F3-2B9255993CF6}" type="slidenum">
              <a:rPr lang="fi-FI" smtClean="0"/>
              <a:pPr/>
              <a:t>‹#›</a:t>
            </a:fld>
            <a:endParaRPr lang="fi-FI"/>
          </a:p>
        </p:txBody>
      </p:sp>
      <p:sp>
        <p:nvSpPr>
          <p:cNvPr id="12" name="Päivämäärän paikkamerkki 3">
            <a:extLst>
              <a:ext uri="{FF2B5EF4-FFF2-40B4-BE49-F238E27FC236}">
                <a16:creationId xmlns:a16="http://schemas.microsoft.com/office/drawing/2014/main" id="{B71D2925-AA4E-535C-E90E-0EF093459A6A}"/>
              </a:ext>
            </a:extLst>
          </p:cNvPr>
          <p:cNvSpPr>
            <a:spLocks noGrp="1"/>
          </p:cNvSpPr>
          <p:nvPr>
            <p:ph type="dt" sz="half" idx="2"/>
          </p:nvPr>
        </p:nvSpPr>
        <p:spPr>
          <a:xfrm>
            <a:off x="10249147" y="6311900"/>
            <a:ext cx="874853" cy="365125"/>
          </a:xfrm>
          <a:prstGeom prst="rect">
            <a:avLst/>
          </a:prstGeom>
        </p:spPr>
        <p:txBody>
          <a:bodyPr vert="horz" lIns="91440" tIns="45720" rIns="91440" bIns="45720" rtlCol="0" anchor="b"/>
          <a:lstStyle>
            <a:lvl1pPr algn="l">
              <a:defRPr sz="800" b="0" i="0">
                <a:solidFill>
                  <a:schemeClr val="bg1"/>
                </a:solidFill>
                <a:latin typeface="Source Sans Pro" panose="020B0503030403020204" pitchFamily="34" charset="0"/>
              </a:defRPr>
            </a:lvl1pPr>
          </a:lstStyle>
          <a:p>
            <a:fld id="{BC262AC7-06B4-E244-A3AF-668EBE188E8B}" type="datetime1">
              <a:rPr lang="fi-FI" smtClean="0"/>
              <a:pPr/>
              <a:t>22.8.2023</a:t>
            </a:fld>
            <a:endParaRPr lang="fi-FI"/>
          </a:p>
        </p:txBody>
      </p:sp>
      <p:sp>
        <p:nvSpPr>
          <p:cNvPr id="13" name="Alatunnisteen paikkamerkki 4">
            <a:extLst>
              <a:ext uri="{FF2B5EF4-FFF2-40B4-BE49-F238E27FC236}">
                <a16:creationId xmlns:a16="http://schemas.microsoft.com/office/drawing/2014/main" id="{62507E46-D98A-1B7E-BF62-193A9444F129}"/>
              </a:ext>
            </a:extLst>
          </p:cNvPr>
          <p:cNvSpPr>
            <a:spLocks noGrp="1"/>
          </p:cNvSpPr>
          <p:nvPr>
            <p:ph type="ftr" sz="quarter" idx="3"/>
          </p:nvPr>
        </p:nvSpPr>
        <p:spPr>
          <a:xfrm>
            <a:off x="7488584" y="6311900"/>
            <a:ext cx="2760563" cy="365125"/>
          </a:xfrm>
          <a:prstGeom prst="rect">
            <a:avLst/>
          </a:prstGeom>
        </p:spPr>
        <p:txBody>
          <a:bodyPr vert="horz" lIns="91440" tIns="45720" rIns="91440" bIns="45720" rtlCol="0" anchor="b"/>
          <a:lstStyle>
            <a:lvl1pPr algn="r">
              <a:defRPr sz="800" b="0" i="0">
                <a:solidFill>
                  <a:schemeClr val="bg1"/>
                </a:solidFill>
                <a:latin typeface="Source Sans Pro" panose="020B0503030403020204" pitchFamily="34" charset="0"/>
              </a:defRPr>
            </a:lvl1pPr>
          </a:lstStyle>
          <a:p>
            <a:r>
              <a:rPr lang="fi-FI"/>
              <a:t>Alatunnisteen paikka</a:t>
            </a:r>
          </a:p>
        </p:txBody>
      </p:sp>
    </p:spTree>
    <p:extLst>
      <p:ext uri="{BB962C8B-B14F-4D97-AF65-F5344CB8AC3E}">
        <p14:creationId xmlns:p14="http://schemas.microsoft.com/office/powerpoint/2010/main" val="878654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san ylätunnist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Kuva 10">
            <a:extLst>
              <a:ext uri="{FF2B5EF4-FFF2-40B4-BE49-F238E27FC236}">
                <a16:creationId xmlns:a16="http://schemas.microsoft.com/office/drawing/2014/main" id="{5D4A695E-26EE-B285-3659-B08AD45B3B6A}"/>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63333"/>
          <a:stretch/>
        </p:blipFill>
        <p:spPr>
          <a:xfrm>
            <a:off x="11353800" y="0"/>
            <a:ext cx="838200" cy="6858000"/>
          </a:xfrm>
          <a:prstGeom prst="rect">
            <a:avLst/>
          </a:prstGeom>
        </p:spPr>
      </p:pic>
      <p:sp>
        <p:nvSpPr>
          <p:cNvPr id="2" name="Otsikko 1">
            <a:extLst>
              <a:ext uri="{FF2B5EF4-FFF2-40B4-BE49-F238E27FC236}">
                <a16:creationId xmlns:a16="http://schemas.microsoft.com/office/drawing/2014/main" id="{F6095E03-F6FD-F78A-09E8-F5D37796C8C1}"/>
              </a:ext>
            </a:extLst>
          </p:cNvPr>
          <p:cNvSpPr>
            <a:spLocks noGrp="1"/>
          </p:cNvSpPr>
          <p:nvPr>
            <p:ph type="title" hasCustomPrompt="1"/>
          </p:nvPr>
        </p:nvSpPr>
        <p:spPr>
          <a:xfrm>
            <a:off x="677104" y="2960574"/>
            <a:ext cx="8100656" cy="2852737"/>
          </a:xfrm>
        </p:spPr>
        <p:txBody>
          <a:bodyPr anchor="ctr">
            <a:normAutofit/>
          </a:bodyPr>
          <a:lstStyle>
            <a:lvl1pPr>
              <a:defRPr sz="3800">
                <a:solidFill>
                  <a:schemeClr val="bg1"/>
                </a:solidFill>
              </a:defRPr>
            </a:lvl1pPr>
          </a:lstStyle>
          <a:p>
            <a:r>
              <a:rPr lang="fi-FI"/>
              <a:t>Otsikkopaikka</a:t>
            </a:r>
            <a:br>
              <a:rPr lang="fi-FI"/>
            </a:br>
            <a:r>
              <a:rPr lang="fi-FI" err="1"/>
              <a:t>Source</a:t>
            </a:r>
            <a:r>
              <a:rPr lang="fi-FI"/>
              <a:t> </a:t>
            </a:r>
            <a:r>
              <a:rPr lang="fi-FI" err="1"/>
              <a:t>Sans</a:t>
            </a:r>
            <a:r>
              <a:rPr lang="fi-FI"/>
              <a:t> Pro </a:t>
            </a:r>
            <a:r>
              <a:rPr lang="fi-FI" err="1"/>
              <a:t>Bold</a:t>
            </a:r>
            <a:r>
              <a:rPr lang="fi-FI"/>
              <a:t> 38 pt.</a:t>
            </a:r>
          </a:p>
        </p:txBody>
      </p:sp>
      <p:pic>
        <p:nvPicPr>
          <p:cNvPr id="5" name="Kuva 4">
            <a:extLst>
              <a:ext uri="{FF2B5EF4-FFF2-40B4-BE49-F238E27FC236}">
                <a16:creationId xmlns:a16="http://schemas.microsoft.com/office/drawing/2014/main" id="{A3348E19-E93F-BE55-244D-0ADCF56ACFB4}"/>
              </a:ext>
              <a:ext uri="{C183D7F6-B498-43B3-948B-1728B52AA6E4}">
                <adec:decorative xmlns:adec="http://schemas.microsoft.com/office/drawing/2017/decorative" val="1"/>
              </a:ext>
            </a:extLst>
          </p:cNvPr>
          <p:cNvPicPr>
            <a:picLocks noChangeAspect="1"/>
          </p:cNvPicPr>
          <p:nvPr userDrawn="1"/>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l="18002" t="27345" r="17822" b="28122"/>
          <a:stretch/>
        </p:blipFill>
        <p:spPr>
          <a:xfrm>
            <a:off x="391846" y="6243779"/>
            <a:ext cx="1014716" cy="366662"/>
          </a:xfrm>
          <a:prstGeom prst="rect">
            <a:avLst/>
          </a:prstGeom>
        </p:spPr>
      </p:pic>
      <p:sp>
        <p:nvSpPr>
          <p:cNvPr id="9" name="Dian numeron paikkamerkki 5">
            <a:extLst>
              <a:ext uri="{FF2B5EF4-FFF2-40B4-BE49-F238E27FC236}">
                <a16:creationId xmlns:a16="http://schemas.microsoft.com/office/drawing/2014/main" id="{DA8E3070-D9E8-F42D-6EB4-A6AE66560417}"/>
              </a:ext>
            </a:extLst>
          </p:cNvPr>
          <p:cNvSpPr>
            <a:spLocks noGrp="1"/>
          </p:cNvSpPr>
          <p:nvPr>
            <p:ph type="sldNum" sz="quarter" idx="4"/>
          </p:nvPr>
        </p:nvSpPr>
        <p:spPr>
          <a:xfrm>
            <a:off x="11124000" y="6311900"/>
            <a:ext cx="676154" cy="365125"/>
          </a:xfrm>
          <a:prstGeom prst="rect">
            <a:avLst/>
          </a:prstGeom>
        </p:spPr>
        <p:txBody>
          <a:bodyPr vert="horz" lIns="91440" tIns="45720" rIns="91440" bIns="45720" rtlCol="0" anchor="b"/>
          <a:lstStyle>
            <a:lvl1pPr algn="r">
              <a:defRPr sz="800" b="0" i="0">
                <a:solidFill>
                  <a:schemeClr val="tx1"/>
                </a:solidFill>
                <a:latin typeface="Source Sans Pro" panose="020B0503030403020204" pitchFamily="34" charset="0"/>
              </a:defRPr>
            </a:lvl1pPr>
          </a:lstStyle>
          <a:p>
            <a:fld id="{8C00DF12-ABE5-8343-B5F3-2B9255993CF6}" type="slidenum">
              <a:rPr lang="fi-FI" smtClean="0"/>
              <a:pPr/>
              <a:t>‹#›</a:t>
            </a:fld>
            <a:endParaRPr lang="fi-FI"/>
          </a:p>
        </p:txBody>
      </p:sp>
      <p:sp>
        <p:nvSpPr>
          <p:cNvPr id="12" name="Päivämäärän paikkamerkki 3">
            <a:extLst>
              <a:ext uri="{FF2B5EF4-FFF2-40B4-BE49-F238E27FC236}">
                <a16:creationId xmlns:a16="http://schemas.microsoft.com/office/drawing/2014/main" id="{3408B985-0AB3-9FAB-4044-EB4E58458E8E}"/>
              </a:ext>
            </a:extLst>
          </p:cNvPr>
          <p:cNvSpPr>
            <a:spLocks noGrp="1"/>
          </p:cNvSpPr>
          <p:nvPr>
            <p:ph type="dt" sz="half" idx="2"/>
          </p:nvPr>
        </p:nvSpPr>
        <p:spPr>
          <a:xfrm>
            <a:off x="10249147" y="6311900"/>
            <a:ext cx="874853" cy="365125"/>
          </a:xfrm>
          <a:prstGeom prst="rect">
            <a:avLst/>
          </a:prstGeom>
        </p:spPr>
        <p:txBody>
          <a:bodyPr vert="horz" lIns="91440" tIns="45720" rIns="91440" bIns="45720" rtlCol="0" anchor="b"/>
          <a:lstStyle>
            <a:lvl1pPr algn="l">
              <a:defRPr sz="800" b="0" i="0">
                <a:solidFill>
                  <a:schemeClr val="bg1"/>
                </a:solidFill>
                <a:latin typeface="Source Sans Pro" panose="020B0503030403020204" pitchFamily="34" charset="0"/>
              </a:defRPr>
            </a:lvl1pPr>
          </a:lstStyle>
          <a:p>
            <a:fld id="{BC262AC7-06B4-E244-A3AF-668EBE188E8B}" type="datetime1">
              <a:rPr lang="fi-FI" smtClean="0"/>
              <a:pPr/>
              <a:t>22.8.2023</a:t>
            </a:fld>
            <a:endParaRPr lang="fi-FI"/>
          </a:p>
        </p:txBody>
      </p:sp>
      <p:sp>
        <p:nvSpPr>
          <p:cNvPr id="13" name="Alatunnisteen paikkamerkki 4">
            <a:extLst>
              <a:ext uri="{FF2B5EF4-FFF2-40B4-BE49-F238E27FC236}">
                <a16:creationId xmlns:a16="http://schemas.microsoft.com/office/drawing/2014/main" id="{461558ED-EA72-004D-ECB3-0C82D7209755}"/>
              </a:ext>
            </a:extLst>
          </p:cNvPr>
          <p:cNvSpPr>
            <a:spLocks noGrp="1"/>
          </p:cNvSpPr>
          <p:nvPr>
            <p:ph type="ftr" sz="quarter" idx="3"/>
          </p:nvPr>
        </p:nvSpPr>
        <p:spPr>
          <a:xfrm>
            <a:off x="7488584" y="6311900"/>
            <a:ext cx="2760563" cy="365125"/>
          </a:xfrm>
          <a:prstGeom prst="rect">
            <a:avLst/>
          </a:prstGeom>
        </p:spPr>
        <p:txBody>
          <a:bodyPr vert="horz" lIns="91440" tIns="45720" rIns="91440" bIns="45720" rtlCol="0" anchor="b"/>
          <a:lstStyle>
            <a:lvl1pPr algn="r">
              <a:defRPr sz="800" b="0" i="0">
                <a:solidFill>
                  <a:schemeClr val="bg1"/>
                </a:solidFill>
                <a:latin typeface="Source Sans Pro" panose="020B0503030403020204" pitchFamily="34" charset="0"/>
              </a:defRPr>
            </a:lvl1pPr>
          </a:lstStyle>
          <a:p>
            <a:r>
              <a:rPr lang="fi-FI"/>
              <a:t>Alatunnisteen paikka</a:t>
            </a:r>
          </a:p>
        </p:txBody>
      </p:sp>
      <p:pic>
        <p:nvPicPr>
          <p:cNvPr id="3" name="Kuva 2">
            <a:extLst>
              <a:ext uri="{FF2B5EF4-FFF2-40B4-BE49-F238E27FC236}">
                <a16:creationId xmlns:a16="http://schemas.microsoft.com/office/drawing/2014/main" id="{10C6DA6A-8493-4F34-F883-10237CE12116}"/>
              </a:ext>
              <a:ext uri="{C183D7F6-B498-43B3-948B-1728B52AA6E4}">
                <adec:decorative xmlns:adec="http://schemas.microsoft.com/office/drawing/2017/decorative" val="1"/>
              </a:ext>
            </a:extLst>
          </p:cNvPr>
          <p:cNvPicPr>
            <a:picLocks noChangeAspect="1"/>
          </p:cNvPicPr>
          <p:nvPr userDrawn="1"/>
        </p:nvPicPr>
        <p:blipFill>
          <a:blip r:embed="rId7">
            <a:extLst>
              <a:ext uri="{96DAC541-7B7A-43D3-8B79-37D633B846F1}">
                <asvg:svgBlip xmlns:asvg="http://schemas.microsoft.com/office/drawing/2016/SVG/main" r:embed="rId8"/>
              </a:ext>
            </a:extLst>
          </a:blip>
          <a:srcRect/>
          <a:stretch/>
        </p:blipFill>
        <p:spPr>
          <a:xfrm>
            <a:off x="1587588" y="6298872"/>
            <a:ext cx="1395367" cy="333191"/>
          </a:xfrm>
          <a:prstGeom prst="rect">
            <a:avLst/>
          </a:prstGeom>
        </p:spPr>
      </p:pic>
    </p:spTree>
    <p:extLst>
      <p:ext uri="{BB962C8B-B14F-4D97-AF65-F5344CB8AC3E}">
        <p14:creationId xmlns:p14="http://schemas.microsoft.com/office/powerpoint/2010/main" val="1009454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5261F89A-1067-B0B7-8C2E-3A457260A3F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77C64D12-1ECA-B421-B8AD-915A7F9AF6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7F06B8F3-A19D-40E3-D478-3890D062600E}"/>
              </a:ext>
            </a:extLst>
          </p:cNvPr>
          <p:cNvSpPr>
            <a:spLocks noGrp="1"/>
          </p:cNvSpPr>
          <p:nvPr>
            <p:ph type="dt" sz="half" idx="2"/>
          </p:nvPr>
        </p:nvSpPr>
        <p:spPr>
          <a:xfrm>
            <a:off x="415724" y="6356350"/>
            <a:ext cx="874853" cy="365125"/>
          </a:xfrm>
          <a:prstGeom prst="rect">
            <a:avLst/>
          </a:prstGeom>
        </p:spPr>
        <p:txBody>
          <a:bodyPr vert="horz" lIns="91440" tIns="45720" rIns="91440" bIns="45720" rtlCol="0" anchor="ctr"/>
          <a:lstStyle>
            <a:lvl1pPr algn="l">
              <a:defRPr sz="800" b="0" i="0">
                <a:solidFill>
                  <a:schemeClr val="tx1"/>
                </a:solidFill>
                <a:latin typeface="Source Sans Pro" panose="020B0503030403020204" pitchFamily="34" charset="0"/>
              </a:defRPr>
            </a:lvl1pPr>
          </a:lstStyle>
          <a:p>
            <a:fld id="{EC37F2A5-A24C-354E-8C05-BBDDE8DFF318}" type="datetime1">
              <a:rPr lang="fi-FI" smtClean="0"/>
              <a:t>22.8.2023</a:t>
            </a:fld>
            <a:endParaRPr lang="fi-FI"/>
          </a:p>
        </p:txBody>
      </p:sp>
      <p:sp>
        <p:nvSpPr>
          <p:cNvPr id="5" name="Alatunnisteen paikkamerkki 4">
            <a:extLst>
              <a:ext uri="{FF2B5EF4-FFF2-40B4-BE49-F238E27FC236}">
                <a16:creationId xmlns:a16="http://schemas.microsoft.com/office/drawing/2014/main" id="{A5BF1644-C799-523D-2D2A-017E89D38039}"/>
              </a:ext>
            </a:extLst>
          </p:cNvPr>
          <p:cNvSpPr>
            <a:spLocks noGrp="1"/>
          </p:cNvSpPr>
          <p:nvPr>
            <p:ph type="ftr" sz="quarter" idx="3"/>
          </p:nvPr>
        </p:nvSpPr>
        <p:spPr>
          <a:xfrm>
            <a:off x="1290576" y="6356350"/>
            <a:ext cx="4805423" cy="365125"/>
          </a:xfrm>
          <a:prstGeom prst="rect">
            <a:avLst/>
          </a:prstGeom>
        </p:spPr>
        <p:txBody>
          <a:bodyPr vert="horz" lIns="91440" tIns="45720" rIns="91440" bIns="45720" rtlCol="0" anchor="ctr"/>
          <a:lstStyle>
            <a:lvl1pPr algn="ctr">
              <a:defRPr sz="800" b="0" i="0">
                <a:solidFill>
                  <a:schemeClr val="tx1"/>
                </a:solidFill>
                <a:latin typeface="Source Sans Pro" panose="020B0503030403020204" pitchFamily="34" charset="0"/>
              </a:defRPr>
            </a:lvl1pPr>
          </a:lstStyle>
          <a:p>
            <a:r>
              <a:rPr lang="fi-FI"/>
              <a:t>Alatunnisteen paikka</a:t>
            </a:r>
          </a:p>
        </p:txBody>
      </p:sp>
      <p:sp>
        <p:nvSpPr>
          <p:cNvPr id="6" name="Dian numeron paikkamerkki 5">
            <a:extLst>
              <a:ext uri="{FF2B5EF4-FFF2-40B4-BE49-F238E27FC236}">
                <a16:creationId xmlns:a16="http://schemas.microsoft.com/office/drawing/2014/main" id="{A0D8F38F-9B98-49DD-A859-4734921BC572}"/>
              </a:ext>
            </a:extLst>
          </p:cNvPr>
          <p:cNvSpPr>
            <a:spLocks noGrp="1"/>
          </p:cNvSpPr>
          <p:nvPr>
            <p:ph type="sldNum" sz="quarter" idx="4"/>
          </p:nvPr>
        </p:nvSpPr>
        <p:spPr>
          <a:xfrm>
            <a:off x="11124000" y="6356350"/>
            <a:ext cx="676154" cy="365125"/>
          </a:xfrm>
          <a:prstGeom prst="rect">
            <a:avLst/>
          </a:prstGeom>
        </p:spPr>
        <p:txBody>
          <a:bodyPr vert="horz" lIns="91440" tIns="45720" rIns="91440" bIns="45720" rtlCol="0" anchor="ctr"/>
          <a:lstStyle>
            <a:lvl1pPr algn="r">
              <a:defRPr sz="800" b="0" i="0">
                <a:solidFill>
                  <a:schemeClr val="tx1"/>
                </a:solidFill>
                <a:latin typeface="Source Sans Pro" panose="020B0503030403020204" pitchFamily="34" charset="0"/>
              </a:defRPr>
            </a:lvl1pPr>
          </a:lstStyle>
          <a:p>
            <a:fld id="{8C00DF12-ABE5-8343-B5F3-2B9255993CF6}" type="slidenum">
              <a:rPr lang="fi-FI" smtClean="0"/>
              <a:pPr/>
              <a:t>‹#›</a:t>
            </a:fld>
            <a:endParaRPr lang="fi-FI"/>
          </a:p>
        </p:txBody>
      </p:sp>
    </p:spTree>
    <p:extLst>
      <p:ext uri="{BB962C8B-B14F-4D97-AF65-F5344CB8AC3E}">
        <p14:creationId xmlns:p14="http://schemas.microsoft.com/office/powerpoint/2010/main" val="3781741309"/>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58" r:id="rId3"/>
    <p:sldLayoutId id="2147483660" r:id="rId4"/>
    <p:sldLayoutId id="2147483650" r:id="rId5"/>
    <p:sldLayoutId id="2147483652" r:id="rId6"/>
    <p:sldLayoutId id="2147483664" r:id="rId7"/>
    <p:sldLayoutId id="2147483651" r:id="rId8"/>
    <p:sldLayoutId id="2147483661" r:id="rId9"/>
    <p:sldLayoutId id="2147483662" r:id="rId10"/>
    <p:sldLayoutId id="2147483656" r:id="rId11"/>
    <p:sldLayoutId id="2147483666" r:id="rId12"/>
    <p:sldLayoutId id="2147483665" r:id="rId13"/>
    <p:sldLayoutId id="2147483654" r:id="rId14"/>
    <p:sldLayoutId id="2147483655" r:id="rId15"/>
    <p:sldLayoutId id="2147483663" r:id="rId16"/>
  </p:sldLayoutIdLst>
  <p:hf hdr="0"/>
  <p:txStyles>
    <p:titleStyle>
      <a:lvl1pPr algn="l" defTabSz="914400" rtl="0" eaLnBrk="1" latinLnBrk="0" hangingPunct="1">
        <a:lnSpc>
          <a:spcPct val="90000"/>
        </a:lnSpc>
        <a:spcBef>
          <a:spcPct val="0"/>
        </a:spcBef>
        <a:buNone/>
        <a:defRPr sz="4400" b="1" i="0" kern="1200">
          <a:solidFill>
            <a:schemeClr val="tx1"/>
          </a:solidFill>
          <a:latin typeface="Source Sans Pro SemiBold"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Source Sans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ource Sans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edilex.fi/lainsaadanto/20010244/P3" TargetMode="Externa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s://www.aka.fi/tutkimusrahoitus/ohjelmat-ja-muut-rahoitusmuodot/rrf/raportointilomakkeet/?_t_id=MZCH3_X73fSyxGpb53zH6g%3d%3d&amp;_t_uuid=_jRv9CJ5Rm6utiDoajw7Xw&amp;_t_q=RRF&amp;_t_tags=language%3afi%2csiteid%3a89e2ba17-5f81-4e18-a6e2-27ce1774d3e5%2candquerymatch&amp;_t_hit.id=AkaFi_Web_Models_Pages_ArticlePage/_28ce2116-adbc-4644-ba9a-dcc8f972d375_fi&amp;_t_hit.pos=9" TargetMode="External"/><Relationship Id="rId2" Type="http://schemas.openxmlformats.org/officeDocument/2006/relationships/hyperlink" Target="https://www.prh.fi/fi/kaupparekisteri/edunsaajatiedot.html" TargetMode="Externa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hyperlink" Target="https://www.prh.fi/fi/kaupparekisteri/edunsaajatiedot/kuka.html" TargetMode="Externa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hyperlink" Target="https://eur-lex.europa.eu/legal-content/FI/TXT/PDF/?uri=CELEX:52021XC0218(01)&amp;from=FI" TargetMode="Externa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mailto:rrf@aka.fi" TargetMode="External"/><Relationship Id="rId2" Type="http://schemas.openxmlformats.org/officeDocument/2006/relationships/hyperlink" Target="https://vkazprodwordpressstacc01.blob.core.windows.net/wordpress/2022/04/ohje-ei-merkittavaa-haittaa-periaate.pdf" TargetMode="Externa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hyperlink" Target="https://www.aka.fi/globalassets/1-tutkimusrahoitus/4-ohjelmat-ja-muut-rahoitusmuodot/elpymisvaline/suomen-akatemia-kuvaus-asiakirjajulkisuudesta-salassapidosta-ja-liikesalaisuuksista.pdf" TargetMode="External"/><Relationship Id="rId2" Type="http://schemas.openxmlformats.org/officeDocument/2006/relationships/hyperlink" Target="https://www.aka.fi/globalassets/yhteystiedot/rrf-tietosuojaseloste.pdf" TargetMode="External"/><Relationship Id="rId1" Type="http://schemas.openxmlformats.org/officeDocument/2006/relationships/slideLayout" Target="../slideLayouts/slideLayout5.xml"/><Relationship Id="rId5" Type="http://schemas.openxmlformats.org/officeDocument/2006/relationships/hyperlink" Target="mailto:rrf@aka.fi" TargetMode="External"/><Relationship Id="rId4" Type="http://schemas.openxmlformats.org/officeDocument/2006/relationships/hyperlink" Target="https://www.aka.fi/tutkimusrahoitus/ohjelmat-ja-muut-rahoitusmuodot/rrf/" TargetMode="External"/></Relationships>
</file>

<file path=ppt/slides/_rels/slide2.xml.rels><?xml version="1.0" encoding="UTF-8" standalone="yes"?>
<Relationships xmlns="http://schemas.openxmlformats.org/package/2006/relationships"><Relationship Id="rId2" Type="http://schemas.openxmlformats.org/officeDocument/2006/relationships/hyperlink" Target="https://www.aka.fi/tutkimusrahoitus/ohjelmat-ja-muut-rahoitusmuodot/rrf/?_t_id=MZCH3_X73fSyxGpb53zH6g%3d%3d&amp;_t_uuid=-Bz7brrNR9yNInraIapreg&amp;_t_q=rrf&amp;_t_tags=language%3afi%2csiteid%3a89e2ba17-5f81-4e18-a6e2-27ce1774d3e5%2candquerymatch&amp;_t_hit.id=AkaFi_Web_Models_Pages_ArticlePage/_a4e438c7-9e74-4fe1-b5ac-b85e497fa155_fi&amp;_t_hit.pos=2" TargetMode="Externa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hyperlink" Target="mailto:rrf@aka.fi" TargetMode="Externa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hyperlink" Target="mailto:rrf@aka.fi" TargetMode="Externa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hyperlink" Target="https://www.aka.fi/tutkimusrahoitus/hae-rahoitusta/nain-rahoitusta-kaytetaan/" TargetMode="Externa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hyperlink" Target="mailto:rrf@aka.fi" TargetMode="Externa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hyperlink" Target="https://www.aka.fi/tutkimusrahoitus/hae-rahoitusta/nain-haet-rahoitusta/ohjehakemisto/rahoitusehdot/" TargetMode="Externa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5041C5E-A5C0-8251-D0D3-F73125B24834}"/>
              </a:ext>
            </a:extLst>
          </p:cNvPr>
          <p:cNvSpPr>
            <a:spLocks noGrp="1"/>
          </p:cNvSpPr>
          <p:nvPr>
            <p:ph type="ctrTitle"/>
          </p:nvPr>
        </p:nvSpPr>
        <p:spPr>
          <a:xfrm>
            <a:off x="672568" y="2713745"/>
            <a:ext cx="7130006" cy="2993024"/>
          </a:xfrm>
        </p:spPr>
        <p:txBody>
          <a:bodyPr>
            <a:normAutofit/>
          </a:bodyPr>
          <a:lstStyle/>
          <a:p>
            <a:r>
              <a:rPr lang="fi-FI" sz="4400">
                <a:latin typeface="Source Sans Pro SemiBold"/>
                <a:ea typeface="Source Sans Pro SemiBold"/>
              </a:rPr>
              <a:t>RRF-hankkeiden hankinnat ja tiedonkeruu</a:t>
            </a:r>
            <a:br>
              <a:rPr lang="fi-FI">
                <a:latin typeface="Source Sans Pro SemiBold"/>
                <a:ea typeface="Source Sans Pro SemiBold"/>
              </a:rPr>
            </a:br>
            <a:br>
              <a:rPr lang="fi-FI"/>
            </a:br>
            <a:endParaRPr lang="fi-FI">
              <a:ea typeface="Source Sans Pro SemiBold" panose="020B0503030403020204" pitchFamily="34" charset="0"/>
            </a:endParaRPr>
          </a:p>
        </p:txBody>
      </p:sp>
      <p:sp>
        <p:nvSpPr>
          <p:cNvPr id="3" name="Alaotsikko 2">
            <a:extLst>
              <a:ext uri="{FF2B5EF4-FFF2-40B4-BE49-F238E27FC236}">
                <a16:creationId xmlns:a16="http://schemas.microsoft.com/office/drawing/2014/main" id="{73353707-40C8-2381-3BFE-C7785EB94D34}"/>
              </a:ext>
            </a:extLst>
          </p:cNvPr>
          <p:cNvSpPr>
            <a:spLocks noGrp="1"/>
          </p:cNvSpPr>
          <p:nvPr>
            <p:ph type="subTitle" idx="1"/>
          </p:nvPr>
        </p:nvSpPr>
        <p:spPr/>
        <p:txBody>
          <a:bodyPr/>
          <a:lstStyle/>
          <a:p>
            <a:r>
              <a:rPr lang="fi-FI">
                <a:latin typeface="Source Sans Pro"/>
                <a:ea typeface="Source Sans Pro"/>
              </a:rPr>
              <a:t>Keskustelutilaisuus 22.8.2023</a:t>
            </a:r>
            <a:endParaRPr lang="fi-FI" sz="3800">
              <a:ea typeface="Source Sans Pro"/>
            </a:endParaRPr>
          </a:p>
        </p:txBody>
      </p:sp>
      <p:sp>
        <p:nvSpPr>
          <p:cNvPr id="5" name="Alatunnisteen paikkamerkki 4">
            <a:extLst>
              <a:ext uri="{FF2B5EF4-FFF2-40B4-BE49-F238E27FC236}">
                <a16:creationId xmlns:a16="http://schemas.microsoft.com/office/drawing/2014/main" id="{FCC1F678-9100-8214-B360-A75362AA6737}"/>
              </a:ext>
            </a:extLst>
          </p:cNvPr>
          <p:cNvSpPr>
            <a:spLocks noGrp="1"/>
          </p:cNvSpPr>
          <p:nvPr>
            <p:ph type="ftr" sz="quarter" idx="3"/>
          </p:nvPr>
        </p:nvSpPr>
        <p:spPr/>
        <p:txBody>
          <a:bodyPr/>
          <a:lstStyle/>
          <a:p>
            <a:r>
              <a:rPr lang="fi-FI"/>
              <a:t>Alatunnisteen paikka</a:t>
            </a:r>
          </a:p>
        </p:txBody>
      </p:sp>
      <p:sp>
        <p:nvSpPr>
          <p:cNvPr id="4" name="Päivämäärän paikkamerkki 3">
            <a:extLst>
              <a:ext uri="{FF2B5EF4-FFF2-40B4-BE49-F238E27FC236}">
                <a16:creationId xmlns:a16="http://schemas.microsoft.com/office/drawing/2014/main" id="{A66ECD38-EFF5-6566-79D0-B0DDC90BE2AF}"/>
              </a:ext>
            </a:extLst>
          </p:cNvPr>
          <p:cNvSpPr>
            <a:spLocks noGrp="1"/>
          </p:cNvSpPr>
          <p:nvPr>
            <p:ph type="dt" sz="half" idx="2"/>
          </p:nvPr>
        </p:nvSpPr>
        <p:spPr/>
        <p:txBody>
          <a:bodyPr/>
          <a:lstStyle/>
          <a:p>
            <a:fld id="{BC262AC7-06B4-E244-A3AF-668EBE188E8B}" type="datetime1">
              <a:rPr lang="fi-FI" smtClean="0"/>
              <a:pPr/>
              <a:t>22.8.2023</a:t>
            </a:fld>
            <a:endParaRPr lang="fi-FI"/>
          </a:p>
        </p:txBody>
      </p:sp>
    </p:spTree>
    <p:extLst>
      <p:ext uri="{BB962C8B-B14F-4D97-AF65-F5344CB8AC3E}">
        <p14:creationId xmlns:p14="http://schemas.microsoft.com/office/powerpoint/2010/main" val="258297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3EE1AE2-4F08-AAC4-E371-01610E5B53D3}"/>
              </a:ext>
            </a:extLst>
          </p:cNvPr>
          <p:cNvSpPr>
            <a:spLocks noGrp="1"/>
          </p:cNvSpPr>
          <p:nvPr>
            <p:ph type="title"/>
          </p:nvPr>
        </p:nvSpPr>
        <p:spPr/>
        <p:txBody>
          <a:bodyPr>
            <a:normAutofit/>
          </a:bodyPr>
          <a:lstStyle/>
          <a:p>
            <a:r>
              <a:rPr lang="fi-FI"/>
              <a:t>RRF-hankkeiden erityisehdoista jatkuu</a:t>
            </a:r>
            <a:br>
              <a:rPr lang="fi-FI"/>
            </a:br>
            <a:r>
              <a:rPr lang="fi-FI"/>
              <a:t> </a:t>
            </a:r>
          </a:p>
        </p:txBody>
      </p:sp>
      <p:sp>
        <p:nvSpPr>
          <p:cNvPr id="3" name="Sisällön paikkamerkki 2">
            <a:extLst>
              <a:ext uri="{FF2B5EF4-FFF2-40B4-BE49-F238E27FC236}">
                <a16:creationId xmlns:a16="http://schemas.microsoft.com/office/drawing/2014/main" id="{1C7F2F13-D936-5F17-EFE7-3A1B6B43BCFF}"/>
              </a:ext>
            </a:extLst>
          </p:cNvPr>
          <p:cNvSpPr>
            <a:spLocks noGrp="1"/>
          </p:cNvSpPr>
          <p:nvPr>
            <p:ph idx="1"/>
          </p:nvPr>
        </p:nvSpPr>
        <p:spPr>
          <a:xfrm>
            <a:off x="672567" y="1304818"/>
            <a:ext cx="10515600" cy="4872145"/>
          </a:xfrm>
        </p:spPr>
        <p:txBody>
          <a:bodyPr vert="horz" lIns="91440" tIns="45720" rIns="91440" bIns="45720" rtlCol="0" anchor="t">
            <a:normAutofit/>
          </a:bodyPr>
          <a:lstStyle/>
          <a:p>
            <a:pPr>
              <a:buFont typeface="Arial" panose="020F0302020204030204"/>
              <a:buChar char="•"/>
            </a:pPr>
            <a:r>
              <a:rPr lang="fi-FI" sz="1600" b="1">
                <a:latin typeface="Source Sans Pro"/>
                <a:ea typeface="Source Sans Pro"/>
              </a:rPr>
              <a:t>Jos tuen hakija on yritys- ja yhteisötietolain </a:t>
            </a:r>
            <a:r>
              <a:rPr lang="fi-FI" sz="1600" b="1">
                <a:solidFill>
                  <a:srgbClr val="0000FF"/>
                </a:solidFill>
                <a:latin typeface="Source Sans Pro"/>
                <a:ea typeface="Source Sans Pro"/>
                <a:hlinkClick r:id="rId2"/>
              </a:rPr>
              <a:t>(244/2001) 3 §:ssä</a:t>
            </a:r>
            <a:r>
              <a:rPr lang="fi-FI" sz="1600" b="1">
                <a:latin typeface="Source Sans Pro"/>
                <a:ea typeface="Source Sans Pro"/>
              </a:rPr>
              <a:t> tarkoitettu yritys tai muu yhteisö tai säätiö kuin julkisoikeudellinen oikeushenkilö, säätiömuotoinen yliopisto tai osakeyhtiömuotoinen ammattikorkeakoulu, tukea ei voida myöntää, jos:</a:t>
            </a:r>
            <a:endParaRPr lang="fi-FI" sz="1600" b="1">
              <a:solidFill>
                <a:srgbClr val="1D1D1D"/>
              </a:solidFill>
              <a:latin typeface="Source Sans 3"/>
            </a:endParaRPr>
          </a:p>
          <a:p>
            <a:pPr algn="l">
              <a:buAutoNum type="arabicPeriod"/>
            </a:pPr>
            <a:r>
              <a:rPr lang="fi-FI" sz="1600" b="0" i="0">
                <a:solidFill>
                  <a:srgbClr val="1D1D1D"/>
                </a:solidFill>
                <a:effectLst/>
                <a:latin typeface="Source Sans 3"/>
              </a:rPr>
              <a:t>hakemuksen </a:t>
            </a:r>
            <a:r>
              <a:rPr lang="fi-FI" sz="1600" b="0" i="0" err="1">
                <a:solidFill>
                  <a:srgbClr val="1D1D1D"/>
                </a:solidFill>
                <a:effectLst/>
                <a:latin typeface="Source Sans 3"/>
              </a:rPr>
              <a:t>vireilletulovuoden</a:t>
            </a:r>
            <a:r>
              <a:rPr lang="fi-FI" sz="1600" b="0" i="0">
                <a:solidFill>
                  <a:srgbClr val="1D1D1D"/>
                </a:solidFill>
                <a:effectLst/>
                <a:latin typeface="Source Sans 3"/>
              </a:rPr>
              <a:t> tai sitä edeltävän kolmen kalenterivuoden aikana laiminlyötyjä veroja, lakisääteisiä eläke-, tapaturma- tai työttömyysvakuutusmaksuja taikka Tullin perimiin maksuihin liittyviä rekisteröimis-, ilmoitus- tai maksuvelvollisuuksia hoitamatta;</a:t>
            </a:r>
            <a:endParaRPr lang="fi-FI">
              <a:ea typeface="Source Sans Pro"/>
            </a:endParaRPr>
          </a:p>
          <a:p>
            <a:pPr algn="l">
              <a:buFont typeface="+mj-lt"/>
              <a:buAutoNum type="arabicPeriod"/>
            </a:pPr>
            <a:r>
              <a:rPr lang="fi-FI" sz="1600" b="0" i="0">
                <a:solidFill>
                  <a:srgbClr val="1D1D1D"/>
                </a:solidFill>
                <a:effectLst/>
                <a:latin typeface="Source Sans 3"/>
              </a:rPr>
              <a:t>velkoja perittävänä ulosotossa tai velkoja, jotka on palautettu ulosotosta varattomuusestetodistuksin;</a:t>
            </a:r>
          </a:p>
          <a:p>
            <a:pPr algn="l">
              <a:buFont typeface="+mj-lt"/>
              <a:buAutoNum type="arabicPeriod"/>
            </a:pPr>
            <a:r>
              <a:rPr lang="fi-FI" sz="1600" b="0" i="0">
                <a:solidFill>
                  <a:srgbClr val="1D1D1D"/>
                </a:solidFill>
                <a:effectLst/>
                <a:latin typeface="Source Sans 3"/>
              </a:rPr>
              <a:t>päätös konkurssiin asettamisesta tai rahoituksensaajan konkurssiin asettamista koskeva asia on vireillä tuomioistuimessa;</a:t>
            </a:r>
          </a:p>
          <a:p>
            <a:pPr algn="l">
              <a:buFont typeface="+mj-lt"/>
              <a:buAutoNum type="arabicPeriod"/>
            </a:pPr>
            <a:r>
              <a:rPr lang="fi-FI" sz="1600" b="0" i="0">
                <a:solidFill>
                  <a:srgbClr val="1D1D1D"/>
                </a:solidFill>
                <a:effectLst/>
                <a:latin typeface="Source Sans 3"/>
              </a:rPr>
              <a:t>valtionavustuslain (688/2001) 21 tai 22 §:n taikka muun lain nojalla tehtyä valtionavustuksen takaisinperintäpäätöstä, jonka rahoituksensaaja on jättänyt noudattamatta;</a:t>
            </a:r>
          </a:p>
          <a:p>
            <a:pPr algn="l">
              <a:buFont typeface="+mj-lt"/>
              <a:buAutoNum type="arabicPeriod"/>
            </a:pPr>
            <a:r>
              <a:rPr lang="fi-FI" sz="1600" b="0" i="0">
                <a:solidFill>
                  <a:srgbClr val="1D1D1D"/>
                </a:solidFill>
                <a:effectLst/>
                <a:latin typeface="Source Sans 3"/>
              </a:rPr>
              <a:t>vilpillisen tai virheellisen menettelyn taikka laiminlyönnin johdosta tehtyä päätöstä, jonka rahoituksensaaja on jättänyt noudattamatta ja jolla rahoituksensaajalle myönnetty valtion laina tai sen osa on määrätty heti takaisinmaksettavaksi;</a:t>
            </a:r>
          </a:p>
          <a:p>
            <a:pPr algn="l">
              <a:buFont typeface="+mj-lt"/>
              <a:buAutoNum type="arabicPeriod"/>
            </a:pPr>
            <a:r>
              <a:rPr lang="fi-FI" sz="1600" b="0" i="0">
                <a:solidFill>
                  <a:srgbClr val="1D1D1D"/>
                </a:solidFill>
                <a:effectLst/>
                <a:latin typeface="Source Sans 3"/>
              </a:rPr>
              <a:t>eräiden valtion tukea koskevien Euroopan unionin säännösten soveltamisesta annetun lain (300/2001) 1 §:ssä tarkoitettua tuen takaisinperintäpäätöstä, jonka rahoituksensaaja on jättänyt noudattamatta</a:t>
            </a:r>
          </a:p>
          <a:p>
            <a:endParaRPr lang="fi-FI" sz="2000" b="0" i="0">
              <a:solidFill>
                <a:srgbClr val="1D1D1D"/>
              </a:solidFill>
              <a:effectLst/>
              <a:latin typeface="Source Sans 3"/>
            </a:endParaRPr>
          </a:p>
          <a:p>
            <a:endParaRPr lang="fi-FI" sz="2000" b="0" i="0">
              <a:solidFill>
                <a:srgbClr val="1D1D1D"/>
              </a:solidFill>
              <a:effectLst/>
              <a:latin typeface="Source Sans 3"/>
            </a:endParaRPr>
          </a:p>
          <a:p>
            <a:endParaRPr lang="fi-FI" sz="2000"/>
          </a:p>
        </p:txBody>
      </p:sp>
      <p:sp>
        <p:nvSpPr>
          <p:cNvPr id="6" name="Alatunnisteen paikkamerkki 5">
            <a:extLst>
              <a:ext uri="{FF2B5EF4-FFF2-40B4-BE49-F238E27FC236}">
                <a16:creationId xmlns:a16="http://schemas.microsoft.com/office/drawing/2014/main" id="{EB71903A-413D-954A-B369-528D712763C0}"/>
              </a:ext>
            </a:extLst>
          </p:cNvPr>
          <p:cNvSpPr>
            <a:spLocks noGrp="1"/>
          </p:cNvSpPr>
          <p:nvPr>
            <p:ph type="ftr" sz="quarter" idx="3"/>
          </p:nvPr>
        </p:nvSpPr>
        <p:spPr/>
        <p:txBody>
          <a:bodyPr/>
          <a:lstStyle/>
          <a:p>
            <a:r>
              <a:rPr lang="fi-FI"/>
              <a:t>Alatunnisteen paikka</a:t>
            </a:r>
          </a:p>
        </p:txBody>
      </p:sp>
      <p:sp>
        <p:nvSpPr>
          <p:cNvPr id="5" name="Päivämäärän paikkamerkki 4">
            <a:extLst>
              <a:ext uri="{FF2B5EF4-FFF2-40B4-BE49-F238E27FC236}">
                <a16:creationId xmlns:a16="http://schemas.microsoft.com/office/drawing/2014/main" id="{33783ED7-3D98-B8EE-CACF-05C2C43CCBF6}"/>
              </a:ext>
            </a:extLst>
          </p:cNvPr>
          <p:cNvSpPr>
            <a:spLocks noGrp="1"/>
          </p:cNvSpPr>
          <p:nvPr>
            <p:ph type="dt" sz="half" idx="2"/>
          </p:nvPr>
        </p:nvSpPr>
        <p:spPr/>
        <p:txBody>
          <a:bodyPr/>
          <a:lstStyle/>
          <a:p>
            <a:fld id="{BC262AC7-06B4-E244-A3AF-668EBE188E8B}" type="datetime1">
              <a:rPr lang="fi-FI" smtClean="0"/>
              <a:pPr/>
              <a:t>22.8.2023</a:t>
            </a:fld>
            <a:endParaRPr lang="fi-FI"/>
          </a:p>
        </p:txBody>
      </p:sp>
      <p:sp>
        <p:nvSpPr>
          <p:cNvPr id="4" name="Dian numeron paikkamerkki 3">
            <a:extLst>
              <a:ext uri="{FF2B5EF4-FFF2-40B4-BE49-F238E27FC236}">
                <a16:creationId xmlns:a16="http://schemas.microsoft.com/office/drawing/2014/main" id="{23154921-C9B5-49C4-8FB1-5A31D52E7291}"/>
              </a:ext>
            </a:extLst>
          </p:cNvPr>
          <p:cNvSpPr>
            <a:spLocks noGrp="1"/>
          </p:cNvSpPr>
          <p:nvPr>
            <p:ph type="sldNum" sz="quarter" idx="4"/>
          </p:nvPr>
        </p:nvSpPr>
        <p:spPr/>
        <p:txBody>
          <a:bodyPr/>
          <a:lstStyle/>
          <a:p>
            <a:fld id="{8C00DF12-ABE5-8343-B5F3-2B9255993CF6}" type="slidenum">
              <a:rPr lang="fi-FI" smtClean="0"/>
              <a:pPr/>
              <a:t>10</a:t>
            </a:fld>
            <a:endParaRPr lang="fi-FI"/>
          </a:p>
        </p:txBody>
      </p:sp>
    </p:spTree>
    <p:extLst>
      <p:ext uri="{BB962C8B-B14F-4D97-AF65-F5344CB8AC3E}">
        <p14:creationId xmlns:p14="http://schemas.microsoft.com/office/powerpoint/2010/main" val="19315726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3EE1AE2-4F08-AAC4-E371-01610E5B53D3}"/>
              </a:ext>
            </a:extLst>
          </p:cNvPr>
          <p:cNvSpPr>
            <a:spLocks noGrp="1"/>
          </p:cNvSpPr>
          <p:nvPr>
            <p:ph type="title"/>
          </p:nvPr>
        </p:nvSpPr>
        <p:spPr/>
        <p:txBody>
          <a:bodyPr>
            <a:normAutofit/>
          </a:bodyPr>
          <a:lstStyle/>
          <a:p>
            <a:r>
              <a:rPr lang="fi-FI"/>
              <a:t>Edunsaajatiedoista</a:t>
            </a:r>
            <a:br>
              <a:rPr lang="fi-FI"/>
            </a:br>
            <a:r>
              <a:rPr lang="fi-FI"/>
              <a:t> </a:t>
            </a:r>
          </a:p>
        </p:txBody>
      </p:sp>
      <p:sp>
        <p:nvSpPr>
          <p:cNvPr id="3" name="Sisällön paikkamerkki 2">
            <a:extLst>
              <a:ext uri="{FF2B5EF4-FFF2-40B4-BE49-F238E27FC236}">
                <a16:creationId xmlns:a16="http://schemas.microsoft.com/office/drawing/2014/main" id="{1C7F2F13-D936-5F17-EFE7-3A1B6B43BCFF}"/>
              </a:ext>
            </a:extLst>
          </p:cNvPr>
          <p:cNvSpPr>
            <a:spLocks noGrp="1"/>
          </p:cNvSpPr>
          <p:nvPr>
            <p:ph idx="1"/>
          </p:nvPr>
        </p:nvSpPr>
        <p:spPr>
          <a:xfrm>
            <a:off x="672567" y="1304818"/>
            <a:ext cx="10515600" cy="4872145"/>
          </a:xfrm>
        </p:spPr>
        <p:txBody>
          <a:bodyPr vert="horz" lIns="91440" tIns="45720" rIns="91440" bIns="45720" rtlCol="0" anchor="t">
            <a:normAutofit/>
          </a:bodyPr>
          <a:lstStyle/>
          <a:p>
            <a:endParaRPr lang="fi-FI" sz="2000" b="0" i="0">
              <a:solidFill>
                <a:srgbClr val="1D1D1D"/>
              </a:solidFill>
              <a:effectLst/>
              <a:latin typeface="Source Sans 3"/>
            </a:endParaRPr>
          </a:p>
          <a:p>
            <a:r>
              <a:rPr lang="fi-FI" sz="2000" b="0" i="0">
                <a:solidFill>
                  <a:srgbClr val="1D1D1D"/>
                </a:solidFill>
                <a:effectLst/>
                <a:latin typeface="Source Sans 3"/>
              </a:rPr>
              <a:t>Rahanpesulaki ja EU:n rahanpesudirektiivit edellyttävät, että yritys tai yhteisö tunnistaa tosiasialliset edunsaajansa, ilmoittaa heidän tietonsa rekisteröitäviksi ja pitää tiedot ajan tasalla. Rahanpesulain tavoitteena on estää rahanpesua ja terrorismin rahoittamista, edistää tällaisen toiminnan paljastamista ja selvittämistä sekä tehostaa rikoksen tuottaman hyödyn jäljittämistä ja takaisinsaantia. Edunsaajien tunnistaminen on </a:t>
            </a:r>
            <a:r>
              <a:rPr lang="fi-FI" sz="2000" b="1" i="0">
                <a:solidFill>
                  <a:srgbClr val="1D1D1D"/>
                </a:solidFill>
                <a:effectLst/>
                <a:latin typeface="Source Sans 3"/>
              </a:rPr>
              <a:t>rahoituksen saajan vastuulla</a:t>
            </a:r>
            <a:r>
              <a:rPr lang="fi-FI" sz="2000" b="0" i="0">
                <a:solidFill>
                  <a:srgbClr val="1D1D1D"/>
                </a:solidFill>
                <a:effectLst/>
                <a:latin typeface="Source Sans 3"/>
              </a:rPr>
              <a:t>.</a:t>
            </a:r>
            <a:r>
              <a:rPr lang="fi-FI" sz="2000">
                <a:solidFill>
                  <a:srgbClr val="1D1D1D"/>
                </a:solidFill>
                <a:latin typeface="Source Sans 3"/>
              </a:rPr>
              <a:t> </a:t>
            </a:r>
            <a:r>
              <a:rPr lang="fi-FI" sz="2000" b="0" i="0">
                <a:solidFill>
                  <a:srgbClr val="1D1D1D"/>
                </a:solidFill>
                <a:effectLst/>
                <a:latin typeface="Source Sans 3"/>
              </a:rPr>
              <a:t> Lisätietoa edunsaajatiedosta löytyy </a:t>
            </a:r>
            <a:r>
              <a:rPr lang="fi-FI" sz="2000" b="0" i="0" u="sng">
                <a:solidFill>
                  <a:srgbClr val="005A97"/>
                </a:solidFill>
                <a:effectLst/>
                <a:latin typeface="Source Sans 3"/>
                <a:hlinkClick r:id="rId2"/>
              </a:rPr>
              <a:t>Patentti- ja rekisterihallituksen sivulta. </a:t>
            </a:r>
            <a:endParaRPr lang="fi-FI" sz="2000" b="0" i="0">
              <a:solidFill>
                <a:srgbClr val="1D1D1D"/>
              </a:solidFill>
              <a:effectLst/>
              <a:latin typeface="Source Sans 3"/>
            </a:endParaRPr>
          </a:p>
          <a:p>
            <a:pPr algn="l"/>
            <a:r>
              <a:rPr lang="fi-FI" sz="2000" b="0" i="0">
                <a:solidFill>
                  <a:srgbClr val="1D1D1D"/>
                </a:solidFill>
                <a:effectLst/>
                <a:latin typeface="Source Sans 3"/>
              </a:rPr>
              <a:t>RRF-asetuksen (Euroopan parlamentin ja neuvoston asetus (EU) 2021/241, artikla 22) mukaisesti Suomen Akatemian on kerättävä varojen lopullisen saajan tosiasiallisesta omistajasta ja edunsaajasta (tosiasiallisista omistajista ja edunsaajista) seuraavat tiedot: etunimi (etunimet), sukunimi (sukunimet) ja syntymäaika.</a:t>
            </a:r>
          </a:p>
          <a:p>
            <a:r>
              <a:rPr lang="fi-FI" sz="2000" b="0" i="0">
                <a:solidFill>
                  <a:srgbClr val="1D1D1D"/>
                </a:solidFill>
                <a:effectLst/>
                <a:latin typeface="Source Sans 3"/>
              </a:rPr>
              <a:t>Tietojen raportoimatta jättäminen voi johtaa rahoituksen takaisinperintään (</a:t>
            </a:r>
            <a:r>
              <a:rPr kumimoji="0" lang="fi-FI" sz="2000" b="0" i="0" u="none" strike="noStrike" kern="1200" cap="none" spc="0" normalizeH="0" baseline="0" noProof="0">
                <a:ln>
                  <a:noFill/>
                </a:ln>
                <a:solidFill>
                  <a:srgbClr val="1D1D1D"/>
                </a:solidFill>
                <a:effectLst/>
                <a:uLnTx/>
                <a:uFillTx/>
                <a:latin typeface="Source Sans 3"/>
                <a:ea typeface="+mn-ea"/>
                <a:cs typeface="+mn-cs"/>
              </a:rPr>
              <a:t>RRF-erityisehtojen mukaisesti).</a:t>
            </a:r>
            <a:r>
              <a:rPr lang="fi-FI" sz="2000">
                <a:solidFill>
                  <a:srgbClr val="1D1D1D"/>
                </a:solidFill>
                <a:latin typeface="Source Sans 3"/>
              </a:rPr>
              <a:t> </a:t>
            </a:r>
            <a:r>
              <a:rPr lang="fi-FI" sz="2000">
                <a:latin typeface="Source Sans Pro"/>
                <a:ea typeface="Source Sans Pro"/>
                <a:hlinkClick r:id="rId3"/>
              </a:rPr>
              <a:t>Ohjeet ja raportointilomakkeet - Suomen Akatemia</a:t>
            </a:r>
            <a:endParaRPr lang="fi-FI" sz="2000" b="0" i="0">
              <a:effectLst/>
              <a:latin typeface="Source Sans Pro"/>
              <a:ea typeface="Source Sans Pro"/>
              <a:hlinkClick r:id="rId3"/>
            </a:endParaRPr>
          </a:p>
          <a:p>
            <a:endParaRPr lang="fi-FI" sz="2000">
              <a:solidFill>
                <a:srgbClr val="1D1D1D"/>
              </a:solidFill>
              <a:latin typeface="Source Sans 3"/>
            </a:endParaRPr>
          </a:p>
        </p:txBody>
      </p:sp>
      <p:sp>
        <p:nvSpPr>
          <p:cNvPr id="6" name="Alatunnisteen paikkamerkki 5">
            <a:extLst>
              <a:ext uri="{FF2B5EF4-FFF2-40B4-BE49-F238E27FC236}">
                <a16:creationId xmlns:a16="http://schemas.microsoft.com/office/drawing/2014/main" id="{EB71903A-413D-954A-B369-528D712763C0}"/>
              </a:ext>
            </a:extLst>
          </p:cNvPr>
          <p:cNvSpPr>
            <a:spLocks noGrp="1"/>
          </p:cNvSpPr>
          <p:nvPr>
            <p:ph type="ftr" sz="quarter" idx="3"/>
          </p:nvPr>
        </p:nvSpPr>
        <p:spPr/>
        <p:txBody>
          <a:bodyPr/>
          <a:lstStyle/>
          <a:p>
            <a:r>
              <a:rPr lang="fi-FI"/>
              <a:t>Alatunnisteen paikka</a:t>
            </a:r>
          </a:p>
        </p:txBody>
      </p:sp>
      <p:sp>
        <p:nvSpPr>
          <p:cNvPr id="5" name="Päivämäärän paikkamerkki 4">
            <a:extLst>
              <a:ext uri="{FF2B5EF4-FFF2-40B4-BE49-F238E27FC236}">
                <a16:creationId xmlns:a16="http://schemas.microsoft.com/office/drawing/2014/main" id="{33783ED7-3D98-B8EE-CACF-05C2C43CCBF6}"/>
              </a:ext>
            </a:extLst>
          </p:cNvPr>
          <p:cNvSpPr>
            <a:spLocks noGrp="1"/>
          </p:cNvSpPr>
          <p:nvPr>
            <p:ph type="dt" sz="half" idx="2"/>
          </p:nvPr>
        </p:nvSpPr>
        <p:spPr/>
        <p:txBody>
          <a:bodyPr/>
          <a:lstStyle/>
          <a:p>
            <a:fld id="{BC262AC7-06B4-E244-A3AF-668EBE188E8B}" type="datetime1">
              <a:rPr lang="fi-FI" smtClean="0"/>
              <a:pPr/>
              <a:t>22.8.2023</a:t>
            </a:fld>
            <a:endParaRPr lang="fi-FI"/>
          </a:p>
        </p:txBody>
      </p:sp>
      <p:sp>
        <p:nvSpPr>
          <p:cNvPr id="4" name="Dian numeron paikkamerkki 3">
            <a:extLst>
              <a:ext uri="{FF2B5EF4-FFF2-40B4-BE49-F238E27FC236}">
                <a16:creationId xmlns:a16="http://schemas.microsoft.com/office/drawing/2014/main" id="{23154921-C9B5-49C4-8FB1-5A31D52E7291}"/>
              </a:ext>
            </a:extLst>
          </p:cNvPr>
          <p:cNvSpPr>
            <a:spLocks noGrp="1"/>
          </p:cNvSpPr>
          <p:nvPr>
            <p:ph type="sldNum" sz="quarter" idx="4"/>
          </p:nvPr>
        </p:nvSpPr>
        <p:spPr/>
        <p:txBody>
          <a:bodyPr/>
          <a:lstStyle/>
          <a:p>
            <a:fld id="{8C00DF12-ABE5-8343-B5F3-2B9255993CF6}" type="slidenum">
              <a:rPr lang="fi-FI" dirty="0" smtClean="0"/>
              <a:pPr/>
              <a:t>11</a:t>
            </a:fld>
            <a:endParaRPr lang="fi-FI"/>
          </a:p>
        </p:txBody>
      </p:sp>
    </p:spTree>
    <p:extLst>
      <p:ext uri="{BB962C8B-B14F-4D97-AF65-F5344CB8AC3E}">
        <p14:creationId xmlns:p14="http://schemas.microsoft.com/office/powerpoint/2010/main" val="27993219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3EE1AE2-4F08-AAC4-E371-01610E5B53D3}"/>
              </a:ext>
            </a:extLst>
          </p:cNvPr>
          <p:cNvSpPr>
            <a:spLocks noGrp="1"/>
          </p:cNvSpPr>
          <p:nvPr>
            <p:ph type="title"/>
          </p:nvPr>
        </p:nvSpPr>
        <p:spPr>
          <a:xfrm>
            <a:off x="672567" y="365125"/>
            <a:ext cx="10515600" cy="1679432"/>
          </a:xfrm>
        </p:spPr>
        <p:txBody>
          <a:bodyPr>
            <a:normAutofit fontScale="90000"/>
          </a:bodyPr>
          <a:lstStyle/>
          <a:p>
            <a:br>
              <a:rPr lang="fi-FI" b="1" i="0">
                <a:solidFill>
                  <a:srgbClr val="1D1D1D"/>
                </a:solidFill>
                <a:effectLst/>
                <a:latin typeface="Source Sans 3"/>
              </a:rPr>
            </a:br>
            <a:br>
              <a:rPr lang="fi-FI" b="1" i="0">
                <a:solidFill>
                  <a:srgbClr val="1D1D1D"/>
                </a:solidFill>
                <a:effectLst/>
                <a:latin typeface="Source Sans 3"/>
              </a:rPr>
            </a:br>
            <a:br>
              <a:rPr lang="fi-FI" b="1" i="0">
                <a:solidFill>
                  <a:srgbClr val="1D1D1D"/>
                </a:solidFill>
                <a:effectLst/>
                <a:latin typeface="Source Sans 3"/>
              </a:rPr>
            </a:br>
            <a:br>
              <a:rPr lang="fi-FI" b="1" i="0">
                <a:solidFill>
                  <a:srgbClr val="1D1D1D"/>
                </a:solidFill>
                <a:effectLst/>
                <a:latin typeface="Source Sans 3"/>
              </a:rPr>
            </a:br>
            <a:br>
              <a:rPr lang="fi-FI" b="1" i="0">
                <a:solidFill>
                  <a:srgbClr val="1D1D1D"/>
                </a:solidFill>
                <a:effectLst/>
                <a:latin typeface="Source Sans 3"/>
              </a:rPr>
            </a:br>
            <a:br>
              <a:rPr lang="fi-FI" b="1" i="0">
                <a:solidFill>
                  <a:srgbClr val="1D1D1D"/>
                </a:solidFill>
                <a:effectLst/>
                <a:latin typeface="Source Sans 3"/>
              </a:rPr>
            </a:br>
            <a:br>
              <a:rPr lang="fi-FI" b="1" i="0">
                <a:solidFill>
                  <a:srgbClr val="1D1D1D"/>
                </a:solidFill>
                <a:effectLst/>
                <a:latin typeface="Source Sans 3"/>
              </a:rPr>
            </a:br>
            <a:br>
              <a:rPr lang="fi-FI" b="1" i="0">
                <a:solidFill>
                  <a:srgbClr val="1D1D1D"/>
                </a:solidFill>
                <a:effectLst/>
                <a:latin typeface="Source Sans 3"/>
              </a:rPr>
            </a:br>
            <a:br>
              <a:rPr lang="fi-FI" b="1" i="0">
                <a:solidFill>
                  <a:srgbClr val="1D1D1D"/>
                </a:solidFill>
                <a:effectLst/>
                <a:latin typeface="Source Sans 3"/>
              </a:rPr>
            </a:br>
            <a:br>
              <a:rPr lang="fi-FI" b="1" i="0">
                <a:solidFill>
                  <a:srgbClr val="1D1D1D"/>
                </a:solidFill>
                <a:effectLst/>
                <a:latin typeface="Source Sans 3"/>
              </a:rPr>
            </a:br>
            <a:br>
              <a:rPr lang="fi-FI" b="1" i="0">
                <a:solidFill>
                  <a:srgbClr val="1D1D1D"/>
                </a:solidFill>
                <a:effectLst/>
                <a:latin typeface="Source Sans 3"/>
              </a:rPr>
            </a:br>
            <a:br>
              <a:rPr lang="fi-FI" b="1" i="0">
                <a:solidFill>
                  <a:srgbClr val="1D1D1D"/>
                </a:solidFill>
                <a:effectLst/>
                <a:latin typeface="Source Sans 3"/>
              </a:rPr>
            </a:br>
            <a:br>
              <a:rPr lang="fi-FI" b="1" i="0">
                <a:solidFill>
                  <a:srgbClr val="1D1D1D"/>
                </a:solidFill>
                <a:effectLst/>
                <a:latin typeface="Source Sans 3"/>
              </a:rPr>
            </a:br>
            <a:br>
              <a:rPr lang="fi-FI" b="1" i="0">
                <a:solidFill>
                  <a:srgbClr val="1D1D1D"/>
                </a:solidFill>
                <a:effectLst/>
                <a:latin typeface="Source Sans 3"/>
              </a:rPr>
            </a:br>
            <a:br>
              <a:rPr lang="fi-FI" b="1" i="0">
                <a:solidFill>
                  <a:srgbClr val="1D1D1D"/>
                </a:solidFill>
                <a:effectLst/>
                <a:latin typeface="Source Sans 3"/>
              </a:rPr>
            </a:br>
            <a:r>
              <a:rPr lang="fi-FI" b="1" i="0">
                <a:solidFill>
                  <a:srgbClr val="1D1D1D"/>
                </a:solidFill>
                <a:effectLst/>
                <a:latin typeface="Source Sans 3"/>
              </a:rPr>
              <a:t>Miten tiedot raportoidaan </a:t>
            </a:r>
            <a:br>
              <a:rPr lang="fi-FI" b="1" i="0">
                <a:solidFill>
                  <a:srgbClr val="1D1D1D"/>
                </a:solidFill>
                <a:effectLst/>
                <a:latin typeface="Source Sans 3"/>
              </a:rPr>
            </a:br>
            <a:br>
              <a:rPr lang="fi-FI"/>
            </a:br>
            <a:r>
              <a:rPr lang="fi-FI"/>
              <a:t> </a:t>
            </a:r>
          </a:p>
        </p:txBody>
      </p:sp>
      <p:sp>
        <p:nvSpPr>
          <p:cNvPr id="3" name="Sisällön paikkamerkki 2">
            <a:extLst>
              <a:ext uri="{FF2B5EF4-FFF2-40B4-BE49-F238E27FC236}">
                <a16:creationId xmlns:a16="http://schemas.microsoft.com/office/drawing/2014/main" id="{1C7F2F13-D936-5F17-EFE7-3A1B6B43BCFF}"/>
              </a:ext>
            </a:extLst>
          </p:cNvPr>
          <p:cNvSpPr>
            <a:spLocks noGrp="1"/>
          </p:cNvSpPr>
          <p:nvPr>
            <p:ph idx="1"/>
          </p:nvPr>
        </p:nvSpPr>
        <p:spPr>
          <a:xfrm>
            <a:off x="672567" y="1304818"/>
            <a:ext cx="10515600" cy="4872145"/>
          </a:xfrm>
        </p:spPr>
        <p:txBody>
          <a:bodyPr vert="horz" lIns="91440" tIns="45720" rIns="91440" bIns="45720" rtlCol="0" anchor="t">
            <a:noAutofit/>
          </a:bodyPr>
          <a:lstStyle/>
          <a:p>
            <a:r>
              <a:rPr lang="fi-FI" sz="2000" b="1">
                <a:solidFill>
                  <a:srgbClr val="1D1D1D"/>
                </a:solidFill>
                <a:latin typeface="Source Sans 3"/>
              </a:rPr>
              <a:t>Tiedot toimeksisaajista ja alihankkijoista </a:t>
            </a:r>
            <a:r>
              <a:rPr lang="fi-FI" sz="2000">
                <a:solidFill>
                  <a:srgbClr val="1D1D1D"/>
                </a:solidFill>
                <a:latin typeface="Source Sans 3"/>
              </a:rPr>
              <a:t>kerätään suoraan hankkeeseen liittyvien palveluiden ja tavaroiden toimittajista (aine- ja tarvikekustannukset, laiteostot, ostetut palvelut ja </a:t>
            </a:r>
            <a:r>
              <a:rPr lang="fi-FI" sz="2000" b="1">
                <a:solidFill>
                  <a:srgbClr val="1D1D1D"/>
                </a:solidFill>
                <a:latin typeface="Source Sans 3"/>
              </a:rPr>
              <a:t>muut kustannukset), ei kuitenkaan henkilö- ja yleiskustannusluonteisten tukipalveluiden (esim. hallinnon palvelut) eikä matkustamiseen liittyvien palveluiden toimittajista</a:t>
            </a:r>
            <a:r>
              <a:rPr lang="fi-FI" sz="2000">
                <a:solidFill>
                  <a:srgbClr val="1D1D1D"/>
                </a:solidFill>
                <a:latin typeface="Source Sans 3"/>
              </a:rPr>
              <a:t>. Jos hankinnat ovat toimenpiteen ydintekemistä, tiedot toimeksisaajista ja alihankkijoista tulee kerätä myös pienhankinnoista, eli myös niistä hankinnoista, jotka eivät ylitä hankintalaissa määriteltyjä kansallisia tai EU-kynnysarvoja.</a:t>
            </a:r>
          </a:p>
          <a:p>
            <a:r>
              <a:rPr lang="fi-FI" sz="2000">
                <a:solidFill>
                  <a:srgbClr val="1D1D1D"/>
                </a:solidFill>
                <a:latin typeface="Source Sans 3"/>
              </a:rPr>
              <a:t>Suomen Akatemian tulee RRF-asetuksen mukaisesti kerätä ja tallentaa myös </a:t>
            </a:r>
            <a:r>
              <a:rPr lang="fi-FI" sz="2000" b="1">
                <a:solidFill>
                  <a:srgbClr val="1D1D1D"/>
                </a:solidFill>
                <a:latin typeface="Source Sans 3"/>
              </a:rPr>
              <a:t>toimeksisaajien tosiasiallisten omistajien ja edunsaajien etu- ja sukunimet sekä syntymäajat.</a:t>
            </a:r>
            <a:r>
              <a:rPr lang="fi-FI" sz="2000">
                <a:solidFill>
                  <a:srgbClr val="1D1D1D"/>
                </a:solidFill>
                <a:latin typeface="Source Sans 3"/>
              </a:rPr>
              <a:t> Suomalaisten yhteisöjen tietoja on kerätty Patentti- ja rekisterihallituksen (PRH) ylläpitämään kaupparekisteriin, jonne toimitettuja tietoja tosiasiallisten omistajien ja edunsaajista Suomen Akatemia hyödyntää PRH:n luvalla RRF-rahoituksen seuranta- ja raportointitarkoituksiin. </a:t>
            </a:r>
            <a:r>
              <a:rPr lang="fi-FI" sz="2000" b="0" i="0">
                <a:solidFill>
                  <a:srgbClr val="000000"/>
                </a:solidFill>
                <a:effectLst/>
                <a:latin typeface="Arial"/>
                <a:cs typeface="Arial"/>
              </a:rPr>
              <a:t>Tosiasiallisella edunsaajalla tarkoitetaan henkilöä, joka joko omistaa yrityksen tai muuten käyttää määräysvaltaa siinä. </a:t>
            </a:r>
            <a:r>
              <a:rPr lang="fi-FI" sz="2000">
                <a:latin typeface="Source Sans Pro"/>
                <a:ea typeface="Source Sans Pro"/>
                <a:hlinkClick r:id="rId2"/>
              </a:rPr>
              <a:t>PRH - Kaupparekisteri - Kuka on edunsaaja?</a:t>
            </a:r>
            <a:r>
              <a:rPr lang="fi-FI" sz="2000">
                <a:latin typeface="Source Sans Pro"/>
                <a:ea typeface="Source Sans Pro"/>
              </a:rPr>
              <a:t> </a:t>
            </a:r>
            <a:endParaRPr lang="fi-FI" sz="2000">
              <a:latin typeface="Source Sans 3"/>
            </a:endParaRPr>
          </a:p>
        </p:txBody>
      </p:sp>
      <p:sp>
        <p:nvSpPr>
          <p:cNvPr id="6" name="Alatunnisteen paikkamerkki 5">
            <a:extLst>
              <a:ext uri="{FF2B5EF4-FFF2-40B4-BE49-F238E27FC236}">
                <a16:creationId xmlns:a16="http://schemas.microsoft.com/office/drawing/2014/main" id="{EB71903A-413D-954A-B369-528D712763C0}"/>
              </a:ext>
            </a:extLst>
          </p:cNvPr>
          <p:cNvSpPr>
            <a:spLocks noGrp="1"/>
          </p:cNvSpPr>
          <p:nvPr>
            <p:ph type="ftr" sz="quarter" idx="3"/>
          </p:nvPr>
        </p:nvSpPr>
        <p:spPr/>
        <p:txBody>
          <a:bodyPr/>
          <a:lstStyle/>
          <a:p>
            <a:r>
              <a:rPr lang="fi-FI"/>
              <a:t>Alatunnisteen paikka</a:t>
            </a:r>
          </a:p>
        </p:txBody>
      </p:sp>
      <p:sp>
        <p:nvSpPr>
          <p:cNvPr id="5" name="Päivämäärän paikkamerkki 4">
            <a:extLst>
              <a:ext uri="{FF2B5EF4-FFF2-40B4-BE49-F238E27FC236}">
                <a16:creationId xmlns:a16="http://schemas.microsoft.com/office/drawing/2014/main" id="{33783ED7-3D98-B8EE-CACF-05C2C43CCBF6}"/>
              </a:ext>
            </a:extLst>
          </p:cNvPr>
          <p:cNvSpPr>
            <a:spLocks noGrp="1"/>
          </p:cNvSpPr>
          <p:nvPr>
            <p:ph type="dt" sz="half" idx="2"/>
          </p:nvPr>
        </p:nvSpPr>
        <p:spPr/>
        <p:txBody>
          <a:bodyPr/>
          <a:lstStyle/>
          <a:p>
            <a:fld id="{BC262AC7-06B4-E244-A3AF-668EBE188E8B}" type="datetime1">
              <a:rPr lang="fi-FI" smtClean="0"/>
              <a:pPr/>
              <a:t>22.8.2023</a:t>
            </a:fld>
            <a:endParaRPr lang="fi-FI"/>
          </a:p>
        </p:txBody>
      </p:sp>
      <p:sp>
        <p:nvSpPr>
          <p:cNvPr id="4" name="Dian numeron paikkamerkki 3">
            <a:extLst>
              <a:ext uri="{FF2B5EF4-FFF2-40B4-BE49-F238E27FC236}">
                <a16:creationId xmlns:a16="http://schemas.microsoft.com/office/drawing/2014/main" id="{23154921-C9B5-49C4-8FB1-5A31D52E7291}"/>
              </a:ext>
            </a:extLst>
          </p:cNvPr>
          <p:cNvSpPr>
            <a:spLocks noGrp="1"/>
          </p:cNvSpPr>
          <p:nvPr>
            <p:ph type="sldNum" sz="quarter" idx="4"/>
          </p:nvPr>
        </p:nvSpPr>
        <p:spPr/>
        <p:txBody>
          <a:bodyPr/>
          <a:lstStyle/>
          <a:p>
            <a:fld id="{8C00DF12-ABE5-8343-B5F3-2B9255993CF6}" type="slidenum">
              <a:rPr lang="fi-FI" smtClean="0"/>
              <a:pPr/>
              <a:t>12</a:t>
            </a:fld>
            <a:endParaRPr lang="fi-FI"/>
          </a:p>
        </p:txBody>
      </p:sp>
    </p:spTree>
    <p:extLst>
      <p:ext uri="{BB962C8B-B14F-4D97-AF65-F5344CB8AC3E}">
        <p14:creationId xmlns:p14="http://schemas.microsoft.com/office/powerpoint/2010/main" val="40220840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3EE1AE2-4F08-AAC4-E371-01610E5B53D3}"/>
              </a:ext>
            </a:extLst>
          </p:cNvPr>
          <p:cNvSpPr>
            <a:spLocks noGrp="1"/>
          </p:cNvSpPr>
          <p:nvPr>
            <p:ph type="title"/>
          </p:nvPr>
        </p:nvSpPr>
        <p:spPr/>
        <p:txBody>
          <a:bodyPr>
            <a:normAutofit/>
          </a:bodyPr>
          <a:lstStyle/>
          <a:p>
            <a:r>
              <a:rPr lang="fi-FI"/>
              <a:t>DNHS-vaatimukset</a:t>
            </a:r>
            <a:br>
              <a:rPr lang="fi-FI"/>
            </a:br>
            <a:r>
              <a:rPr lang="fi-FI"/>
              <a:t> </a:t>
            </a:r>
          </a:p>
        </p:txBody>
      </p:sp>
      <p:sp>
        <p:nvSpPr>
          <p:cNvPr id="3" name="Sisällön paikkamerkki 2">
            <a:extLst>
              <a:ext uri="{FF2B5EF4-FFF2-40B4-BE49-F238E27FC236}">
                <a16:creationId xmlns:a16="http://schemas.microsoft.com/office/drawing/2014/main" id="{1C7F2F13-D936-5F17-EFE7-3A1B6B43BCFF}"/>
              </a:ext>
            </a:extLst>
          </p:cNvPr>
          <p:cNvSpPr>
            <a:spLocks noGrp="1"/>
          </p:cNvSpPr>
          <p:nvPr>
            <p:ph idx="1"/>
          </p:nvPr>
        </p:nvSpPr>
        <p:spPr>
          <a:xfrm>
            <a:off x="672567" y="1304818"/>
            <a:ext cx="10515600" cy="4872145"/>
          </a:xfrm>
        </p:spPr>
        <p:txBody>
          <a:bodyPr>
            <a:normAutofit/>
          </a:bodyPr>
          <a:lstStyle/>
          <a:p>
            <a:r>
              <a:rPr lang="fi-FI" sz="2000" b="0" i="0">
                <a:solidFill>
                  <a:srgbClr val="1D1D1D"/>
                </a:solidFill>
                <a:effectLst/>
                <a:latin typeface="Source Sans 3"/>
              </a:rPr>
              <a:t>DNSH viittaa </a:t>
            </a:r>
            <a:r>
              <a:rPr lang="fi-FI" sz="2000" b="0" i="0" err="1">
                <a:solidFill>
                  <a:srgbClr val="1D1D1D"/>
                </a:solidFill>
                <a:effectLst/>
                <a:latin typeface="Source Sans 3"/>
              </a:rPr>
              <a:t>Do</a:t>
            </a:r>
            <a:r>
              <a:rPr lang="fi-FI" sz="2000" b="0" i="0">
                <a:solidFill>
                  <a:srgbClr val="1D1D1D"/>
                </a:solidFill>
                <a:effectLst/>
                <a:latin typeface="Source Sans 3"/>
              </a:rPr>
              <a:t> No </a:t>
            </a:r>
            <a:r>
              <a:rPr lang="fi-FI" sz="2000" b="0" i="0" err="1">
                <a:solidFill>
                  <a:srgbClr val="1D1D1D"/>
                </a:solidFill>
                <a:effectLst/>
                <a:latin typeface="Source Sans 3"/>
              </a:rPr>
              <a:t>Significant</a:t>
            </a:r>
            <a:r>
              <a:rPr lang="fi-FI" sz="2000" b="0" i="0">
                <a:solidFill>
                  <a:srgbClr val="1D1D1D"/>
                </a:solidFill>
                <a:effectLst/>
                <a:latin typeface="Source Sans 3"/>
              </a:rPr>
              <a:t> </a:t>
            </a:r>
            <a:r>
              <a:rPr lang="fi-FI" sz="2000" b="0" i="0" err="1">
                <a:solidFill>
                  <a:srgbClr val="1D1D1D"/>
                </a:solidFill>
                <a:effectLst/>
                <a:latin typeface="Source Sans 3"/>
              </a:rPr>
              <a:t>Harm</a:t>
            </a:r>
            <a:r>
              <a:rPr lang="fi-FI" sz="2000" b="0" i="0">
                <a:solidFill>
                  <a:srgbClr val="1D1D1D"/>
                </a:solidFill>
                <a:effectLst/>
                <a:latin typeface="Source Sans 3"/>
              </a:rPr>
              <a:t> –periaatteeseen eli EU:n määrittelyyn kestävän kasvun toiminnasta. Jokaisen Suomen kestävän kasvun ohjelmasta rahoitettavan hankkeen on täytettävä nämä vaatimukset. EU:n elpymisvälineessä (</a:t>
            </a:r>
            <a:r>
              <a:rPr lang="fi-FI" sz="2000" b="0" i="0" err="1">
                <a:solidFill>
                  <a:srgbClr val="1D1D1D"/>
                </a:solidFill>
                <a:effectLst/>
                <a:latin typeface="Source Sans 3"/>
              </a:rPr>
              <a:t>Recovery</a:t>
            </a:r>
            <a:r>
              <a:rPr lang="fi-FI" sz="2000" b="0" i="0">
                <a:solidFill>
                  <a:srgbClr val="1D1D1D"/>
                </a:solidFill>
                <a:effectLst/>
                <a:latin typeface="Source Sans 3"/>
              </a:rPr>
              <a:t> and </a:t>
            </a:r>
            <a:r>
              <a:rPr lang="fi-FI" sz="2000" b="0" i="0" err="1">
                <a:solidFill>
                  <a:srgbClr val="1D1D1D"/>
                </a:solidFill>
                <a:effectLst/>
                <a:latin typeface="Source Sans 3"/>
              </a:rPr>
              <a:t>Resilience</a:t>
            </a:r>
            <a:r>
              <a:rPr lang="fi-FI" sz="2000" b="0" i="0">
                <a:solidFill>
                  <a:srgbClr val="1D1D1D"/>
                </a:solidFill>
                <a:effectLst/>
                <a:latin typeface="Source Sans 3"/>
              </a:rPr>
              <a:t> </a:t>
            </a:r>
            <a:r>
              <a:rPr lang="fi-FI" sz="2000" b="0" i="0" err="1">
                <a:solidFill>
                  <a:srgbClr val="1D1D1D"/>
                </a:solidFill>
                <a:effectLst/>
                <a:latin typeface="Source Sans 3"/>
              </a:rPr>
              <a:t>Facility</a:t>
            </a:r>
            <a:r>
              <a:rPr lang="fi-FI" sz="2000" b="0" i="0">
                <a:solidFill>
                  <a:srgbClr val="1D1D1D"/>
                </a:solidFill>
                <a:effectLst/>
                <a:latin typeface="Source Sans 3"/>
              </a:rPr>
              <a:t>, RRF) on vaatimus siitä, että mitkään toimenpiteet eivät saa aiheuttaa ympäristölle merkittävää haittaa.</a:t>
            </a:r>
          </a:p>
          <a:p>
            <a:r>
              <a:rPr lang="fi-FI" sz="2000" b="0" i="0">
                <a:solidFill>
                  <a:srgbClr val="1D1D1D"/>
                </a:solidFill>
                <a:effectLst/>
                <a:latin typeface="Source Sans 3"/>
              </a:rPr>
              <a:t>Tätä on tarkasteltu jokaisen rahoitusta saaneen hakemuksen kohdalla kuuden eri kohdan kautta: 1) ilmastonmuutoksen hillintä, 2) ilmastonmuutokseen sopeutuminen, 3) vesivarojen ja merten kestävä käyttö ja suojelu, 4) siirtyminen kiertotalouteen, sisältäen jätteen synnyn ehkäisy ja kierrätys, 5) ympäristön pilaantumisen ehkäisy ja vähentäminen, 6) biologisen monimuotoisuuden ja ekosysteemien suojelu.</a:t>
            </a:r>
          </a:p>
          <a:p>
            <a:r>
              <a:rPr lang="fi-FI" sz="1400" b="0" i="0">
                <a:solidFill>
                  <a:srgbClr val="1D1D1D"/>
                </a:solidFill>
                <a:effectLst/>
                <a:latin typeface="Source Sans 3"/>
              </a:rPr>
              <a:t>Seuraavien TKI-toimien katsotaan olevan</a:t>
            </a:r>
            <a:r>
              <a:rPr lang="fi-FI" sz="1400" b="0" i="0" u="sng">
                <a:solidFill>
                  <a:srgbClr val="005A97"/>
                </a:solidFill>
                <a:effectLst/>
                <a:latin typeface="Source Sans 3"/>
                <a:hlinkClick r:id="rId2"/>
              </a:rPr>
              <a:t> "ei merkittävää haittaa" -periaatteesta annettujen teknisten ohjeiden (2021/C58/01)</a:t>
            </a:r>
            <a:r>
              <a:rPr lang="fi-FI" sz="1400" b="0" i="0">
                <a:solidFill>
                  <a:srgbClr val="1D1D1D"/>
                </a:solidFill>
                <a:effectLst/>
                <a:latin typeface="Source Sans 3"/>
              </a:rPr>
              <a:t> mukaisia: i) TKI-toimet, jotka johtavat teknologianeutraaliin lopputulokseen niiden soveltamisen tasolla; ii) TKI-toimet, joilla tuetaan sellaisia vaihtoehtoja, joiden ympäristövaikutukset ovat vähäisiä; tai iii) TKI-toimet, joissa keskitytään ensisijaisesti kehittämään vaihtoehtoja, joilla on mahdollisimman vähäiset ympäristövaikutukset kyseisellä alalla, jonka toiminnoille ei ole teknisesti ja taloudellisesti toteuttamiskelpoista vähävaikutuksista vaihtoehtoa.</a:t>
            </a:r>
            <a:endParaRPr lang="fi-FI" sz="2000"/>
          </a:p>
        </p:txBody>
      </p:sp>
      <p:sp>
        <p:nvSpPr>
          <p:cNvPr id="6" name="Alatunnisteen paikkamerkki 5">
            <a:extLst>
              <a:ext uri="{FF2B5EF4-FFF2-40B4-BE49-F238E27FC236}">
                <a16:creationId xmlns:a16="http://schemas.microsoft.com/office/drawing/2014/main" id="{EB71903A-413D-954A-B369-528D712763C0}"/>
              </a:ext>
            </a:extLst>
          </p:cNvPr>
          <p:cNvSpPr>
            <a:spLocks noGrp="1"/>
          </p:cNvSpPr>
          <p:nvPr>
            <p:ph type="ftr" sz="quarter" idx="3"/>
          </p:nvPr>
        </p:nvSpPr>
        <p:spPr/>
        <p:txBody>
          <a:bodyPr/>
          <a:lstStyle/>
          <a:p>
            <a:r>
              <a:rPr lang="fi-FI"/>
              <a:t>Alatunnisteen paikka</a:t>
            </a:r>
          </a:p>
        </p:txBody>
      </p:sp>
      <p:sp>
        <p:nvSpPr>
          <p:cNvPr id="5" name="Päivämäärän paikkamerkki 4">
            <a:extLst>
              <a:ext uri="{FF2B5EF4-FFF2-40B4-BE49-F238E27FC236}">
                <a16:creationId xmlns:a16="http://schemas.microsoft.com/office/drawing/2014/main" id="{33783ED7-3D98-B8EE-CACF-05C2C43CCBF6}"/>
              </a:ext>
            </a:extLst>
          </p:cNvPr>
          <p:cNvSpPr>
            <a:spLocks noGrp="1"/>
          </p:cNvSpPr>
          <p:nvPr>
            <p:ph type="dt" sz="half" idx="2"/>
          </p:nvPr>
        </p:nvSpPr>
        <p:spPr/>
        <p:txBody>
          <a:bodyPr/>
          <a:lstStyle/>
          <a:p>
            <a:fld id="{BC262AC7-06B4-E244-A3AF-668EBE188E8B}" type="datetime1">
              <a:rPr lang="fi-FI" smtClean="0"/>
              <a:pPr/>
              <a:t>22.8.2023</a:t>
            </a:fld>
            <a:endParaRPr lang="fi-FI"/>
          </a:p>
        </p:txBody>
      </p:sp>
      <p:sp>
        <p:nvSpPr>
          <p:cNvPr id="4" name="Dian numeron paikkamerkki 3">
            <a:extLst>
              <a:ext uri="{FF2B5EF4-FFF2-40B4-BE49-F238E27FC236}">
                <a16:creationId xmlns:a16="http://schemas.microsoft.com/office/drawing/2014/main" id="{23154921-C9B5-49C4-8FB1-5A31D52E7291}"/>
              </a:ext>
            </a:extLst>
          </p:cNvPr>
          <p:cNvSpPr>
            <a:spLocks noGrp="1"/>
          </p:cNvSpPr>
          <p:nvPr>
            <p:ph type="sldNum" sz="quarter" idx="4"/>
          </p:nvPr>
        </p:nvSpPr>
        <p:spPr/>
        <p:txBody>
          <a:bodyPr/>
          <a:lstStyle/>
          <a:p>
            <a:fld id="{8C00DF12-ABE5-8343-B5F3-2B9255993CF6}" type="slidenum">
              <a:rPr lang="fi-FI" smtClean="0"/>
              <a:pPr/>
              <a:t>13</a:t>
            </a:fld>
            <a:endParaRPr lang="fi-FI"/>
          </a:p>
        </p:txBody>
      </p:sp>
    </p:spTree>
    <p:extLst>
      <p:ext uri="{BB962C8B-B14F-4D97-AF65-F5344CB8AC3E}">
        <p14:creationId xmlns:p14="http://schemas.microsoft.com/office/powerpoint/2010/main" val="39081465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3EE1AE2-4F08-AAC4-E371-01610E5B53D3}"/>
              </a:ext>
            </a:extLst>
          </p:cNvPr>
          <p:cNvSpPr>
            <a:spLocks noGrp="1"/>
          </p:cNvSpPr>
          <p:nvPr>
            <p:ph type="title"/>
          </p:nvPr>
        </p:nvSpPr>
        <p:spPr/>
        <p:txBody>
          <a:bodyPr>
            <a:normAutofit/>
          </a:bodyPr>
          <a:lstStyle/>
          <a:p>
            <a:r>
              <a:rPr lang="fi-FI">
                <a:latin typeface="Source Sans Pro SemiBold"/>
                <a:ea typeface="Source Sans Pro SemiBold"/>
              </a:rPr>
              <a:t>Tuleeko hankinnoille tehdä DNSH-arviointi?</a:t>
            </a:r>
            <a:br>
              <a:rPr lang="fi-FI">
                <a:latin typeface="Source Sans Pro SemiBold"/>
              </a:rPr>
            </a:br>
            <a:r>
              <a:rPr lang="fi-FI">
                <a:latin typeface="Source Sans Pro SemiBold"/>
                <a:ea typeface="Source Sans Pro SemiBold"/>
              </a:rPr>
              <a:t> </a:t>
            </a:r>
            <a:endParaRPr lang="fi-FI"/>
          </a:p>
        </p:txBody>
      </p:sp>
      <p:sp>
        <p:nvSpPr>
          <p:cNvPr id="3" name="Sisällön paikkamerkki 2">
            <a:extLst>
              <a:ext uri="{FF2B5EF4-FFF2-40B4-BE49-F238E27FC236}">
                <a16:creationId xmlns:a16="http://schemas.microsoft.com/office/drawing/2014/main" id="{1C7F2F13-D936-5F17-EFE7-3A1B6B43BCFF}"/>
              </a:ext>
            </a:extLst>
          </p:cNvPr>
          <p:cNvSpPr>
            <a:spLocks noGrp="1"/>
          </p:cNvSpPr>
          <p:nvPr>
            <p:ph idx="1"/>
          </p:nvPr>
        </p:nvSpPr>
        <p:spPr>
          <a:xfrm>
            <a:off x="672567" y="1242188"/>
            <a:ext cx="10515600" cy="4872145"/>
          </a:xfrm>
        </p:spPr>
        <p:txBody>
          <a:bodyPr vert="horz" lIns="91440" tIns="45720" rIns="91440" bIns="45720" rtlCol="0" anchor="t">
            <a:normAutofit fontScale="92500"/>
          </a:bodyPr>
          <a:lstStyle/>
          <a:p>
            <a:pPr marL="342900" indent="-342900"/>
            <a:r>
              <a:rPr lang="fi-FI" sz="2000" b="0" i="0" u="sng">
                <a:solidFill>
                  <a:srgbClr val="005A97"/>
                </a:solidFill>
                <a:effectLst/>
                <a:latin typeface="Source Sans 3"/>
                <a:hlinkClick r:id="rId2"/>
              </a:rPr>
              <a:t>DNSH-arvioinnilla</a:t>
            </a:r>
            <a:r>
              <a:rPr lang="fi-FI" sz="2000" b="0" i="0">
                <a:solidFill>
                  <a:srgbClr val="1D1D1D"/>
                </a:solidFill>
                <a:effectLst/>
                <a:latin typeface="Source Sans 3"/>
              </a:rPr>
              <a:t> on jo hakuvaiheessa varmistettu, että jokainen elpymis- ja palautumistukivälineestä (RRF) Suomen Akatemian kautta rahoitettu hanke on DNSH-periaatteen mukainen. Tällä tietoa tuensaajan rahoitushakemuksella tehty DNSH-itsearviointi kattaa myös hankkeessa tehtävät hankinnat. Tukiviranomaisen tekemässä DNSH-arvioinnissa on varmistettu, että hankinnat ovat linjassa hankkeen sisältöön nähden.</a:t>
            </a:r>
            <a:endParaRPr lang="fi-FI">
              <a:ea typeface="Source Sans Pro" panose="020B0503030403020204" pitchFamily="34" charset="0"/>
            </a:endParaRPr>
          </a:p>
          <a:p>
            <a:pPr marL="342900" indent="-342900"/>
            <a:r>
              <a:rPr lang="fi-FI" sz="2000">
                <a:solidFill>
                  <a:srgbClr val="1D1D1D"/>
                </a:solidFill>
                <a:latin typeface="Source Sans 3"/>
              </a:rPr>
              <a:t>Mikäli hankkeen suunnitelma muuttuu koskien hankintaa/hankintoja, ja muutos on perusteltu ja hyväksyttävissä, arvioidaan sellainen muutokseen liittyvä hankinta, joka ei ole sisältynyt hankkeen alkuperäiseen suunnitelmaan, erikseen. Muutoksista tulee olla yhteydessä Akatemiaan (</a:t>
            </a:r>
            <a:r>
              <a:rPr lang="fi-FI" sz="2000">
                <a:solidFill>
                  <a:srgbClr val="1D1D1D"/>
                </a:solidFill>
                <a:latin typeface="Source Sans 3"/>
                <a:hlinkClick r:id="rId3"/>
              </a:rPr>
              <a:t>rrf@aka.fi</a:t>
            </a:r>
            <a:r>
              <a:rPr lang="fi-FI" sz="2000">
                <a:solidFill>
                  <a:srgbClr val="1D1D1D"/>
                </a:solidFill>
                <a:latin typeface="Source Sans 3"/>
              </a:rPr>
              <a:t>). </a:t>
            </a:r>
            <a:endParaRPr lang="fi-FI">
              <a:solidFill>
                <a:srgbClr val="000000"/>
              </a:solidFill>
              <a:latin typeface="Source Sans Pro"/>
              <a:ea typeface="Source Sans Pro"/>
            </a:endParaRPr>
          </a:p>
          <a:p>
            <a:pPr marL="342900" indent="-342900"/>
            <a:r>
              <a:rPr lang="fi-FI" sz="2000">
                <a:solidFill>
                  <a:srgbClr val="1D1D1D"/>
                </a:solidFill>
                <a:latin typeface="Source Sans 3"/>
              </a:rPr>
              <a:t>Hankkeen vastuullinen johtaja tekee hankinnasta DNSH-itsearvioinnin lomakepohjalle. Akatemia tekee hankinnasta tukiviranomaisen DNSH-arvioinnin, joka toimitetaan kirjaamosta hankkeen vastuulliselle johtajalle. Hankintaprosessi voidaan aloittaa vasta Akatemian tekemän arvioinnin jälkeen.</a:t>
            </a:r>
            <a:endParaRPr lang="fi-FI">
              <a:solidFill>
                <a:srgbClr val="000000"/>
              </a:solidFill>
              <a:latin typeface="Source Sans Pro"/>
              <a:ea typeface="Source Sans Pro"/>
            </a:endParaRPr>
          </a:p>
          <a:p>
            <a:pPr marL="342900" indent="-342900"/>
            <a:r>
              <a:rPr lang="fi-FI" sz="2000" b="0" i="0">
                <a:solidFill>
                  <a:srgbClr val="1D1D1D"/>
                </a:solidFill>
                <a:effectLst/>
                <a:latin typeface="Source Sans 3"/>
              </a:rPr>
              <a:t>Mikäli komissiolta tulee myöhemmin hankintoihin liittyen erillisiä havaintoja tai muuta ohjeistusta, ne tulee ottaa huomioon. Tiedotamme hankkeita mahdollisista muutoksista erikseen.</a:t>
            </a:r>
            <a:endParaRPr lang="fi-FI" b="0" i="0">
              <a:solidFill>
                <a:srgbClr val="000000"/>
              </a:solidFill>
              <a:effectLst/>
              <a:latin typeface="Source Sans Pro"/>
              <a:ea typeface="Source Sans Pro"/>
            </a:endParaRPr>
          </a:p>
          <a:p>
            <a:endParaRPr lang="fi-FI" sz="2000">
              <a:solidFill>
                <a:srgbClr val="1D1D1D"/>
              </a:solidFill>
              <a:latin typeface="Source Sans 3"/>
            </a:endParaRPr>
          </a:p>
        </p:txBody>
      </p:sp>
      <p:sp>
        <p:nvSpPr>
          <p:cNvPr id="6" name="Alatunnisteen paikkamerkki 5">
            <a:extLst>
              <a:ext uri="{FF2B5EF4-FFF2-40B4-BE49-F238E27FC236}">
                <a16:creationId xmlns:a16="http://schemas.microsoft.com/office/drawing/2014/main" id="{EB71903A-413D-954A-B369-528D712763C0}"/>
              </a:ext>
            </a:extLst>
          </p:cNvPr>
          <p:cNvSpPr>
            <a:spLocks noGrp="1"/>
          </p:cNvSpPr>
          <p:nvPr>
            <p:ph type="ftr" sz="quarter" idx="3"/>
          </p:nvPr>
        </p:nvSpPr>
        <p:spPr/>
        <p:txBody>
          <a:bodyPr/>
          <a:lstStyle/>
          <a:p>
            <a:r>
              <a:rPr lang="fi-FI"/>
              <a:t>Alatunnisteen paikka</a:t>
            </a:r>
          </a:p>
        </p:txBody>
      </p:sp>
      <p:sp>
        <p:nvSpPr>
          <p:cNvPr id="5" name="Päivämäärän paikkamerkki 4">
            <a:extLst>
              <a:ext uri="{FF2B5EF4-FFF2-40B4-BE49-F238E27FC236}">
                <a16:creationId xmlns:a16="http://schemas.microsoft.com/office/drawing/2014/main" id="{33783ED7-3D98-B8EE-CACF-05C2C43CCBF6}"/>
              </a:ext>
            </a:extLst>
          </p:cNvPr>
          <p:cNvSpPr>
            <a:spLocks noGrp="1"/>
          </p:cNvSpPr>
          <p:nvPr>
            <p:ph type="dt" sz="half" idx="2"/>
          </p:nvPr>
        </p:nvSpPr>
        <p:spPr/>
        <p:txBody>
          <a:bodyPr/>
          <a:lstStyle/>
          <a:p>
            <a:fld id="{BC262AC7-06B4-E244-A3AF-668EBE188E8B}" type="datetime1">
              <a:rPr lang="fi-FI" smtClean="0"/>
              <a:pPr/>
              <a:t>22.8.2023</a:t>
            </a:fld>
            <a:endParaRPr lang="fi-FI"/>
          </a:p>
        </p:txBody>
      </p:sp>
      <p:sp>
        <p:nvSpPr>
          <p:cNvPr id="4" name="Dian numeron paikkamerkki 3">
            <a:extLst>
              <a:ext uri="{FF2B5EF4-FFF2-40B4-BE49-F238E27FC236}">
                <a16:creationId xmlns:a16="http://schemas.microsoft.com/office/drawing/2014/main" id="{23154921-C9B5-49C4-8FB1-5A31D52E7291}"/>
              </a:ext>
            </a:extLst>
          </p:cNvPr>
          <p:cNvSpPr>
            <a:spLocks noGrp="1"/>
          </p:cNvSpPr>
          <p:nvPr>
            <p:ph type="sldNum" sz="quarter" idx="4"/>
          </p:nvPr>
        </p:nvSpPr>
        <p:spPr/>
        <p:txBody>
          <a:bodyPr/>
          <a:lstStyle/>
          <a:p>
            <a:fld id="{8C00DF12-ABE5-8343-B5F3-2B9255993CF6}" type="slidenum">
              <a:rPr lang="fi-FI" smtClean="0"/>
              <a:pPr/>
              <a:t>14</a:t>
            </a:fld>
            <a:endParaRPr lang="fi-FI"/>
          </a:p>
        </p:txBody>
      </p:sp>
    </p:spTree>
    <p:extLst>
      <p:ext uri="{BB962C8B-B14F-4D97-AF65-F5344CB8AC3E}">
        <p14:creationId xmlns:p14="http://schemas.microsoft.com/office/powerpoint/2010/main" val="3765498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3EE1AE2-4F08-AAC4-E371-01610E5B53D3}"/>
              </a:ext>
            </a:extLst>
          </p:cNvPr>
          <p:cNvSpPr>
            <a:spLocks noGrp="1"/>
          </p:cNvSpPr>
          <p:nvPr>
            <p:ph type="title"/>
          </p:nvPr>
        </p:nvSpPr>
        <p:spPr/>
        <p:txBody>
          <a:bodyPr>
            <a:normAutofit/>
          </a:bodyPr>
          <a:lstStyle/>
          <a:p>
            <a:r>
              <a:rPr lang="fi-FI">
                <a:latin typeface="Source Sans Pro SemiBold"/>
                <a:ea typeface="Source Sans Pro SemiBold"/>
              </a:rPr>
              <a:t>Tiedonsaanti- ja tarkastusoikeudet </a:t>
            </a:r>
            <a:endParaRPr lang="fi-FI">
              <a:ea typeface="Source Sans Pro SemiBold"/>
            </a:endParaRPr>
          </a:p>
        </p:txBody>
      </p:sp>
      <p:sp>
        <p:nvSpPr>
          <p:cNvPr id="3" name="Sisällön paikkamerkki 2">
            <a:extLst>
              <a:ext uri="{FF2B5EF4-FFF2-40B4-BE49-F238E27FC236}">
                <a16:creationId xmlns:a16="http://schemas.microsoft.com/office/drawing/2014/main" id="{1C7F2F13-D936-5F17-EFE7-3A1B6B43BCFF}"/>
              </a:ext>
            </a:extLst>
          </p:cNvPr>
          <p:cNvSpPr>
            <a:spLocks noGrp="1"/>
          </p:cNvSpPr>
          <p:nvPr>
            <p:ph idx="1"/>
          </p:nvPr>
        </p:nvSpPr>
        <p:spPr>
          <a:xfrm>
            <a:off x="672567" y="1304818"/>
            <a:ext cx="10515600" cy="4872145"/>
          </a:xfrm>
        </p:spPr>
        <p:txBody>
          <a:bodyPr vert="horz" lIns="91440" tIns="45720" rIns="91440" bIns="45720" rtlCol="0" anchor="t">
            <a:normAutofit/>
          </a:bodyPr>
          <a:lstStyle/>
          <a:p>
            <a:endParaRPr lang="fi-FI" sz="2000" b="0" i="0">
              <a:solidFill>
                <a:srgbClr val="1D1D1D"/>
              </a:solidFill>
              <a:effectLst/>
              <a:latin typeface="Source Sans 3"/>
            </a:endParaRPr>
          </a:p>
          <a:p>
            <a:pPr marL="0" indent="0">
              <a:buNone/>
            </a:pPr>
            <a:r>
              <a:rPr lang="fi-FI" sz="2000">
                <a:solidFill>
                  <a:srgbClr val="1D1D1D"/>
                </a:solidFill>
                <a:latin typeface="Source Sans 3"/>
              </a:rPr>
              <a:t>Laki Euroopan unionin elpymis- ja palautumistukivälineen hallinnoinnista, valvonnasta ja tarkastuksesta (537/2022)</a:t>
            </a:r>
          </a:p>
          <a:p>
            <a:pPr marL="0" indent="0">
              <a:buNone/>
            </a:pPr>
            <a:endParaRPr lang="fi-FI" sz="2000">
              <a:solidFill>
                <a:srgbClr val="1D1D1D"/>
              </a:solidFill>
              <a:latin typeface="Source Sans 3"/>
            </a:endParaRPr>
          </a:p>
          <a:p>
            <a:pPr marL="0" indent="0">
              <a:buNone/>
            </a:pPr>
            <a:r>
              <a:rPr lang="fi-FI" sz="2000" b="1">
                <a:solidFill>
                  <a:srgbClr val="1D1D1D"/>
                </a:solidFill>
                <a:latin typeface="Source Sans 3"/>
              </a:rPr>
              <a:t>13 § Kansallisten viranomaisten tiedonsaantioikeus ja tiedon luovutusoikeus</a:t>
            </a:r>
          </a:p>
          <a:p>
            <a:pPr marL="0" indent="0">
              <a:buNone/>
            </a:pPr>
            <a:r>
              <a:rPr lang="fi-FI" sz="2000" b="1">
                <a:solidFill>
                  <a:srgbClr val="1D1D1D"/>
                </a:solidFill>
                <a:latin typeface="Source Sans 3"/>
              </a:rPr>
              <a:t>14 § Euroopan unionin toimielinten, elinten ja laitosten tiedonsaantioikeus ja tarkastusoikeus</a:t>
            </a:r>
            <a:endParaRPr lang="fi-FI" b="1">
              <a:ea typeface="Source Sans Pro"/>
            </a:endParaRPr>
          </a:p>
          <a:p>
            <a:pPr marL="0" indent="0">
              <a:buNone/>
            </a:pPr>
            <a:r>
              <a:rPr lang="fi-FI" sz="2000" b="1">
                <a:solidFill>
                  <a:srgbClr val="1D1D1D"/>
                </a:solidFill>
                <a:latin typeface="Source Sans 3"/>
              </a:rPr>
              <a:t>15 § Kansallisten viranomaisten tarkastusoikeus</a:t>
            </a:r>
          </a:p>
          <a:p>
            <a:pPr marL="0" indent="0">
              <a:buNone/>
            </a:pPr>
            <a:r>
              <a:rPr lang="fi-FI" sz="2000" b="1">
                <a:solidFill>
                  <a:srgbClr val="1D1D1D"/>
                </a:solidFill>
                <a:latin typeface="Source Sans 3"/>
              </a:rPr>
              <a:t>16 § Tarkastajan toimivalta</a:t>
            </a:r>
          </a:p>
          <a:p>
            <a:pPr marL="0" indent="0">
              <a:buNone/>
            </a:pPr>
            <a:endParaRPr lang="fi-FI" sz="2000" b="1">
              <a:solidFill>
                <a:srgbClr val="1D1D1D"/>
              </a:solidFill>
              <a:latin typeface="Source Sans 3"/>
            </a:endParaRPr>
          </a:p>
          <a:p>
            <a:pPr marL="0" indent="0" algn="l">
              <a:buNone/>
            </a:pPr>
            <a:endParaRPr lang="fi-FI" sz="2000" b="0" i="0">
              <a:solidFill>
                <a:srgbClr val="1D1D1D"/>
              </a:solidFill>
              <a:effectLst/>
              <a:latin typeface="Source Sans 3"/>
            </a:endParaRPr>
          </a:p>
          <a:p>
            <a:pPr marL="0" indent="0">
              <a:buNone/>
            </a:pPr>
            <a:endParaRPr lang="fi-FI" sz="2000">
              <a:solidFill>
                <a:srgbClr val="1D1D1D"/>
              </a:solidFill>
              <a:latin typeface="Source Sans 3"/>
            </a:endParaRPr>
          </a:p>
          <a:p>
            <a:pPr marL="0" indent="0">
              <a:buNone/>
            </a:pPr>
            <a:endParaRPr lang="fi-FI" sz="2000">
              <a:solidFill>
                <a:srgbClr val="1D1D1D"/>
              </a:solidFill>
              <a:latin typeface="Source Sans 3"/>
            </a:endParaRPr>
          </a:p>
          <a:p>
            <a:pPr marL="0" indent="0">
              <a:buNone/>
            </a:pPr>
            <a:endParaRPr lang="fi-FI" sz="2000">
              <a:solidFill>
                <a:srgbClr val="1D1D1D"/>
              </a:solidFill>
              <a:latin typeface="Source Sans 3"/>
            </a:endParaRPr>
          </a:p>
          <a:p>
            <a:endParaRPr lang="fi-FI" sz="2000">
              <a:solidFill>
                <a:srgbClr val="1D1D1D"/>
              </a:solidFill>
              <a:latin typeface="Source Sans 3"/>
            </a:endParaRPr>
          </a:p>
          <a:p>
            <a:endParaRPr lang="fi-FI" sz="2000">
              <a:solidFill>
                <a:srgbClr val="1D1D1D"/>
              </a:solidFill>
              <a:latin typeface="Source Sans 3"/>
            </a:endParaRPr>
          </a:p>
          <a:p>
            <a:endParaRPr lang="fi-FI" sz="2000">
              <a:solidFill>
                <a:srgbClr val="1D1D1D"/>
              </a:solidFill>
              <a:latin typeface="Source Sans 3"/>
            </a:endParaRPr>
          </a:p>
        </p:txBody>
      </p:sp>
      <p:sp>
        <p:nvSpPr>
          <p:cNvPr id="6" name="Alatunnisteen paikkamerkki 5">
            <a:extLst>
              <a:ext uri="{FF2B5EF4-FFF2-40B4-BE49-F238E27FC236}">
                <a16:creationId xmlns:a16="http://schemas.microsoft.com/office/drawing/2014/main" id="{EB71903A-413D-954A-B369-528D712763C0}"/>
              </a:ext>
            </a:extLst>
          </p:cNvPr>
          <p:cNvSpPr>
            <a:spLocks noGrp="1"/>
          </p:cNvSpPr>
          <p:nvPr>
            <p:ph type="ftr" sz="quarter" idx="3"/>
          </p:nvPr>
        </p:nvSpPr>
        <p:spPr/>
        <p:txBody>
          <a:bodyPr/>
          <a:lstStyle/>
          <a:p>
            <a:r>
              <a:rPr lang="fi-FI"/>
              <a:t>Alatunnisteen paikka</a:t>
            </a:r>
          </a:p>
        </p:txBody>
      </p:sp>
      <p:sp>
        <p:nvSpPr>
          <p:cNvPr id="5" name="Päivämäärän paikkamerkki 4">
            <a:extLst>
              <a:ext uri="{FF2B5EF4-FFF2-40B4-BE49-F238E27FC236}">
                <a16:creationId xmlns:a16="http://schemas.microsoft.com/office/drawing/2014/main" id="{33783ED7-3D98-B8EE-CACF-05C2C43CCBF6}"/>
              </a:ext>
            </a:extLst>
          </p:cNvPr>
          <p:cNvSpPr>
            <a:spLocks noGrp="1"/>
          </p:cNvSpPr>
          <p:nvPr>
            <p:ph type="dt" sz="half" idx="2"/>
          </p:nvPr>
        </p:nvSpPr>
        <p:spPr/>
        <p:txBody>
          <a:bodyPr/>
          <a:lstStyle/>
          <a:p>
            <a:fld id="{BC262AC7-06B4-E244-A3AF-668EBE188E8B}" type="datetime1">
              <a:rPr lang="fi-FI" smtClean="0"/>
              <a:pPr/>
              <a:t>22.8.2023</a:t>
            </a:fld>
            <a:endParaRPr lang="fi-FI"/>
          </a:p>
        </p:txBody>
      </p:sp>
      <p:sp>
        <p:nvSpPr>
          <p:cNvPr id="4" name="Dian numeron paikkamerkki 3">
            <a:extLst>
              <a:ext uri="{FF2B5EF4-FFF2-40B4-BE49-F238E27FC236}">
                <a16:creationId xmlns:a16="http://schemas.microsoft.com/office/drawing/2014/main" id="{23154921-C9B5-49C4-8FB1-5A31D52E7291}"/>
              </a:ext>
            </a:extLst>
          </p:cNvPr>
          <p:cNvSpPr>
            <a:spLocks noGrp="1"/>
          </p:cNvSpPr>
          <p:nvPr>
            <p:ph type="sldNum" sz="quarter" idx="4"/>
          </p:nvPr>
        </p:nvSpPr>
        <p:spPr/>
        <p:txBody>
          <a:bodyPr/>
          <a:lstStyle/>
          <a:p>
            <a:fld id="{8C00DF12-ABE5-8343-B5F3-2B9255993CF6}" type="slidenum">
              <a:rPr lang="fi-FI" smtClean="0"/>
              <a:pPr/>
              <a:t>15</a:t>
            </a:fld>
            <a:endParaRPr lang="fi-FI"/>
          </a:p>
        </p:txBody>
      </p:sp>
    </p:spTree>
    <p:extLst>
      <p:ext uri="{BB962C8B-B14F-4D97-AF65-F5344CB8AC3E}">
        <p14:creationId xmlns:p14="http://schemas.microsoft.com/office/powerpoint/2010/main" val="30359012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C6FD356-1EC4-9BF5-FBED-992A41A51C17}"/>
              </a:ext>
            </a:extLst>
          </p:cNvPr>
          <p:cNvSpPr>
            <a:spLocks noGrp="1"/>
          </p:cNvSpPr>
          <p:nvPr>
            <p:ph type="title"/>
          </p:nvPr>
        </p:nvSpPr>
        <p:spPr/>
        <p:txBody>
          <a:bodyPr>
            <a:normAutofit fontScale="90000"/>
          </a:bodyPr>
          <a:lstStyle/>
          <a:p>
            <a:br>
              <a:rPr lang="fi-FI"/>
            </a:br>
            <a:br>
              <a:rPr lang="fi-FI"/>
            </a:br>
            <a:br>
              <a:rPr lang="fi-FI"/>
            </a:br>
            <a:br>
              <a:rPr lang="fi-FI"/>
            </a:br>
            <a:br>
              <a:rPr lang="fi-FI"/>
            </a:br>
            <a:br>
              <a:rPr lang="fi-FI"/>
            </a:br>
            <a:r>
              <a:rPr lang="fi-FI"/>
              <a:t>RRF-hankkeiden maksatus</a:t>
            </a:r>
          </a:p>
        </p:txBody>
      </p:sp>
      <p:sp>
        <p:nvSpPr>
          <p:cNvPr id="3" name="Tekstin paikkamerkki 2">
            <a:extLst>
              <a:ext uri="{FF2B5EF4-FFF2-40B4-BE49-F238E27FC236}">
                <a16:creationId xmlns:a16="http://schemas.microsoft.com/office/drawing/2014/main" id="{82BFFE68-E757-8C8B-47E6-6D0FC6D5A0C4}"/>
              </a:ext>
            </a:extLst>
          </p:cNvPr>
          <p:cNvSpPr>
            <a:spLocks noGrp="1"/>
          </p:cNvSpPr>
          <p:nvPr>
            <p:ph type="body" sz="half" idx="2"/>
          </p:nvPr>
        </p:nvSpPr>
        <p:spPr/>
        <p:txBody>
          <a:bodyPr/>
          <a:lstStyle/>
          <a:p>
            <a:endParaRPr lang="fi-FI"/>
          </a:p>
          <a:p>
            <a:r>
              <a:rPr lang="fi-FI"/>
              <a:t>Maksatuksen yhteydessä kerättävät ja tarkistettavat tiedot </a:t>
            </a:r>
          </a:p>
        </p:txBody>
      </p:sp>
      <p:sp>
        <p:nvSpPr>
          <p:cNvPr id="6" name="Alatunnisteen paikkamerkki 5">
            <a:extLst>
              <a:ext uri="{FF2B5EF4-FFF2-40B4-BE49-F238E27FC236}">
                <a16:creationId xmlns:a16="http://schemas.microsoft.com/office/drawing/2014/main" id="{940E6AFD-7DDA-0CA2-F292-2862571CBBB2}"/>
              </a:ext>
            </a:extLst>
          </p:cNvPr>
          <p:cNvSpPr>
            <a:spLocks noGrp="1"/>
          </p:cNvSpPr>
          <p:nvPr>
            <p:ph type="ftr" sz="quarter" idx="3"/>
          </p:nvPr>
        </p:nvSpPr>
        <p:spPr/>
        <p:txBody>
          <a:bodyPr/>
          <a:lstStyle/>
          <a:p>
            <a:r>
              <a:rPr lang="fi-FI"/>
              <a:t>Alatunnisteen paikka</a:t>
            </a:r>
          </a:p>
        </p:txBody>
      </p:sp>
      <p:sp>
        <p:nvSpPr>
          <p:cNvPr id="5" name="Päivämäärän paikkamerkki 4">
            <a:extLst>
              <a:ext uri="{FF2B5EF4-FFF2-40B4-BE49-F238E27FC236}">
                <a16:creationId xmlns:a16="http://schemas.microsoft.com/office/drawing/2014/main" id="{92551F0A-2F70-741F-A202-19DA33EFA019}"/>
              </a:ext>
            </a:extLst>
          </p:cNvPr>
          <p:cNvSpPr>
            <a:spLocks noGrp="1"/>
          </p:cNvSpPr>
          <p:nvPr>
            <p:ph type="dt" sz="half" idx="10"/>
          </p:nvPr>
        </p:nvSpPr>
        <p:spPr/>
        <p:txBody>
          <a:bodyPr/>
          <a:lstStyle/>
          <a:p>
            <a:fld id="{BC262AC7-06B4-E244-A3AF-668EBE188E8B}" type="datetime1">
              <a:rPr lang="fi-FI" smtClean="0"/>
              <a:pPr/>
              <a:t>22.8.2023</a:t>
            </a:fld>
            <a:endParaRPr lang="fi-FI"/>
          </a:p>
        </p:txBody>
      </p:sp>
      <p:sp>
        <p:nvSpPr>
          <p:cNvPr id="4" name="Dian numeron paikkamerkki 3">
            <a:extLst>
              <a:ext uri="{FF2B5EF4-FFF2-40B4-BE49-F238E27FC236}">
                <a16:creationId xmlns:a16="http://schemas.microsoft.com/office/drawing/2014/main" id="{9D11F3A0-D7A9-6031-6D3D-97F1E44BC448}"/>
              </a:ext>
            </a:extLst>
          </p:cNvPr>
          <p:cNvSpPr>
            <a:spLocks noGrp="1"/>
          </p:cNvSpPr>
          <p:nvPr>
            <p:ph type="sldNum" sz="quarter" idx="4"/>
          </p:nvPr>
        </p:nvSpPr>
        <p:spPr/>
        <p:txBody>
          <a:bodyPr/>
          <a:lstStyle/>
          <a:p>
            <a:fld id="{8C00DF12-ABE5-8343-B5F3-2B9255993CF6}" type="slidenum">
              <a:rPr lang="fi-FI" smtClean="0"/>
              <a:pPr/>
              <a:t>16</a:t>
            </a:fld>
            <a:endParaRPr lang="fi-FI"/>
          </a:p>
        </p:txBody>
      </p:sp>
    </p:spTree>
    <p:extLst>
      <p:ext uri="{BB962C8B-B14F-4D97-AF65-F5344CB8AC3E}">
        <p14:creationId xmlns:p14="http://schemas.microsoft.com/office/powerpoint/2010/main" val="19567595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3EE1AE2-4F08-AAC4-E371-01610E5B53D3}"/>
              </a:ext>
            </a:extLst>
          </p:cNvPr>
          <p:cNvSpPr>
            <a:spLocks noGrp="1"/>
          </p:cNvSpPr>
          <p:nvPr>
            <p:ph type="title"/>
          </p:nvPr>
        </p:nvSpPr>
        <p:spPr>
          <a:xfrm>
            <a:off x="672567" y="180975"/>
            <a:ext cx="10515600" cy="1195762"/>
          </a:xfrm>
        </p:spPr>
        <p:txBody>
          <a:bodyPr>
            <a:normAutofit fontScale="90000"/>
          </a:bodyPr>
          <a:lstStyle/>
          <a:p>
            <a:br>
              <a:rPr lang="fi-FI" b="1" i="0">
                <a:solidFill>
                  <a:srgbClr val="1D1D1D"/>
                </a:solidFill>
                <a:effectLst/>
                <a:latin typeface="Source Sans 3"/>
              </a:rPr>
            </a:br>
            <a:br>
              <a:rPr lang="fi-FI" b="1" i="0">
                <a:solidFill>
                  <a:srgbClr val="1D1D1D"/>
                </a:solidFill>
                <a:effectLst/>
                <a:latin typeface="Source Sans 3"/>
              </a:rPr>
            </a:br>
            <a:br>
              <a:rPr lang="fi-FI" b="1" i="0">
                <a:solidFill>
                  <a:srgbClr val="1D1D1D"/>
                </a:solidFill>
                <a:effectLst/>
                <a:latin typeface="Source Sans 3"/>
              </a:rPr>
            </a:br>
            <a:br>
              <a:rPr lang="fi-FI" b="1" i="0">
                <a:solidFill>
                  <a:srgbClr val="1D1D1D"/>
                </a:solidFill>
                <a:effectLst/>
                <a:latin typeface="Source Sans 3"/>
              </a:rPr>
            </a:br>
            <a:br>
              <a:rPr lang="fi-FI" b="1" i="0">
                <a:solidFill>
                  <a:srgbClr val="1D1D1D"/>
                </a:solidFill>
                <a:effectLst/>
                <a:latin typeface="Source Sans 3"/>
              </a:rPr>
            </a:br>
            <a:br>
              <a:rPr lang="fi-FI" b="1" i="0">
                <a:solidFill>
                  <a:srgbClr val="1D1D1D"/>
                </a:solidFill>
                <a:effectLst/>
                <a:latin typeface="Source Sans 3"/>
              </a:rPr>
            </a:br>
            <a:br>
              <a:rPr lang="fi-FI" b="1" i="0">
                <a:solidFill>
                  <a:srgbClr val="1D1D1D"/>
                </a:solidFill>
                <a:effectLst/>
                <a:latin typeface="Source Sans 3"/>
              </a:rPr>
            </a:br>
            <a:br>
              <a:rPr lang="fi-FI" b="1" i="0">
                <a:solidFill>
                  <a:srgbClr val="1D1D1D"/>
                </a:solidFill>
                <a:effectLst/>
                <a:latin typeface="Source Sans 3"/>
              </a:rPr>
            </a:br>
            <a:br>
              <a:rPr lang="fi-FI" b="1" i="0">
                <a:solidFill>
                  <a:srgbClr val="1D1D1D"/>
                </a:solidFill>
                <a:effectLst/>
                <a:latin typeface="Source Sans 3"/>
              </a:rPr>
            </a:br>
            <a:br>
              <a:rPr lang="fi-FI" b="1" i="0">
                <a:solidFill>
                  <a:srgbClr val="1D1D1D"/>
                </a:solidFill>
                <a:effectLst/>
                <a:latin typeface="Source Sans 3"/>
              </a:rPr>
            </a:br>
            <a:br>
              <a:rPr lang="fi-FI" b="1" i="0">
                <a:solidFill>
                  <a:srgbClr val="1D1D1D"/>
                </a:solidFill>
                <a:effectLst/>
                <a:latin typeface="Source Sans 3"/>
              </a:rPr>
            </a:br>
            <a:br>
              <a:rPr lang="fi-FI" b="1" i="0">
                <a:solidFill>
                  <a:srgbClr val="1D1D1D"/>
                </a:solidFill>
                <a:effectLst/>
                <a:latin typeface="Source Sans 3"/>
              </a:rPr>
            </a:br>
            <a:br>
              <a:rPr lang="fi-FI" b="1" i="0">
                <a:solidFill>
                  <a:srgbClr val="1D1D1D"/>
                </a:solidFill>
                <a:effectLst/>
                <a:latin typeface="Source Sans 3"/>
              </a:rPr>
            </a:br>
            <a:br>
              <a:rPr lang="fi-FI" b="1" i="0">
                <a:solidFill>
                  <a:srgbClr val="1D1D1D"/>
                </a:solidFill>
                <a:effectLst/>
                <a:latin typeface="Source Sans 3"/>
              </a:rPr>
            </a:br>
            <a:br>
              <a:rPr lang="fi-FI" b="1" i="0">
                <a:solidFill>
                  <a:srgbClr val="1D1D1D"/>
                </a:solidFill>
                <a:effectLst/>
                <a:latin typeface="Source Sans 3"/>
              </a:rPr>
            </a:br>
            <a:br>
              <a:rPr lang="fi-FI" b="1" i="0">
                <a:solidFill>
                  <a:srgbClr val="1D1D1D"/>
                </a:solidFill>
                <a:effectLst/>
                <a:latin typeface="Source Sans 3"/>
              </a:rPr>
            </a:br>
            <a:br>
              <a:rPr lang="fi-FI" b="1" i="0">
                <a:solidFill>
                  <a:srgbClr val="1D1D1D"/>
                </a:solidFill>
                <a:effectLst/>
                <a:latin typeface="Source Sans 3"/>
              </a:rPr>
            </a:br>
            <a:br>
              <a:rPr lang="fi-FI" b="1" i="0">
                <a:solidFill>
                  <a:srgbClr val="1D1D1D"/>
                </a:solidFill>
                <a:effectLst/>
                <a:latin typeface="Source Sans 3"/>
              </a:rPr>
            </a:br>
            <a:br>
              <a:rPr lang="fi-FI" b="1" i="0">
                <a:solidFill>
                  <a:srgbClr val="1D1D1D"/>
                </a:solidFill>
                <a:effectLst/>
                <a:latin typeface="Source Sans 3"/>
              </a:rPr>
            </a:br>
            <a:br>
              <a:rPr lang="fi-FI" b="1" i="0">
                <a:solidFill>
                  <a:srgbClr val="1D1D1D"/>
                </a:solidFill>
                <a:effectLst/>
                <a:latin typeface="Source Sans 3"/>
              </a:rPr>
            </a:br>
            <a:br>
              <a:rPr lang="fi-FI" b="1" i="0">
                <a:solidFill>
                  <a:srgbClr val="1D1D1D"/>
                </a:solidFill>
                <a:effectLst/>
                <a:latin typeface="Source Sans 3"/>
              </a:rPr>
            </a:br>
            <a:br>
              <a:rPr lang="fi-FI" b="1" i="0">
                <a:solidFill>
                  <a:srgbClr val="1D1D1D"/>
                </a:solidFill>
                <a:effectLst/>
                <a:latin typeface="Source Sans 3"/>
              </a:rPr>
            </a:br>
            <a:br>
              <a:rPr lang="fi-FI" b="1" i="0">
                <a:solidFill>
                  <a:srgbClr val="1D1D1D"/>
                </a:solidFill>
                <a:effectLst/>
                <a:latin typeface="Source Sans 3"/>
              </a:rPr>
            </a:br>
            <a:br>
              <a:rPr lang="fi-FI" b="1" i="0">
                <a:solidFill>
                  <a:srgbClr val="1D1D1D"/>
                </a:solidFill>
                <a:effectLst/>
                <a:latin typeface="Source Sans 3"/>
              </a:rPr>
            </a:br>
            <a:br>
              <a:rPr lang="fi-FI" b="1" i="0">
                <a:solidFill>
                  <a:srgbClr val="1D1D1D"/>
                </a:solidFill>
                <a:effectLst/>
                <a:latin typeface="Source Sans 3"/>
              </a:rPr>
            </a:br>
            <a:br>
              <a:rPr lang="fi-FI" b="1" i="0">
                <a:solidFill>
                  <a:srgbClr val="1D1D1D"/>
                </a:solidFill>
                <a:effectLst/>
                <a:latin typeface="Source Sans 3"/>
              </a:rPr>
            </a:br>
            <a:br>
              <a:rPr lang="fi-FI" b="1" i="0">
                <a:solidFill>
                  <a:srgbClr val="1D1D1D"/>
                </a:solidFill>
                <a:effectLst/>
                <a:latin typeface="Source Sans 3"/>
              </a:rPr>
            </a:br>
            <a:br>
              <a:rPr lang="fi-FI" b="1" i="0">
                <a:solidFill>
                  <a:srgbClr val="1D1D1D"/>
                </a:solidFill>
                <a:effectLst/>
                <a:latin typeface="Source Sans 3"/>
              </a:rPr>
            </a:br>
            <a:br>
              <a:rPr lang="fi-FI" b="1" i="0">
                <a:solidFill>
                  <a:srgbClr val="1D1D1D"/>
                </a:solidFill>
                <a:effectLst/>
                <a:latin typeface="Source Sans 3"/>
              </a:rPr>
            </a:br>
            <a:r>
              <a:rPr lang="fi-FI" b="1" i="0">
                <a:solidFill>
                  <a:srgbClr val="1D1D1D"/>
                </a:solidFill>
                <a:effectLst/>
                <a:latin typeface="Source Sans 3"/>
              </a:rPr>
              <a:t>RRF-hankkeiden maksatus –tarkistettavat tiedot</a:t>
            </a:r>
            <a:br>
              <a:rPr lang="fi-FI" b="1" i="0">
                <a:solidFill>
                  <a:srgbClr val="1D1D1D"/>
                </a:solidFill>
                <a:effectLst/>
                <a:latin typeface="Source Sans 3"/>
              </a:rPr>
            </a:br>
            <a:endParaRPr lang="fi-FI"/>
          </a:p>
        </p:txBody>
      </p:sp>
      <p:sp>
        <p:nvSpPr>
          <p:cNvPr id="3" name="Sisällön paikkamerkki 2">
            <a:extLst>
              <a:ext uri="{FF2B5EF4-FFF2-40B4-BE49-F238E27FC236}">
                <a16:creationId xmlns:a16="http://schemas.microsoft.com/office/drawing/2014/main" id="{1C7F2F13-D936-5F17-EFE7-3A1B6B43BCFF}"/>
              </a:ext>
            </a:extLst>
          </p:cNvPr>
          <p:cNvSpPr>
            <a:spLocks noGrp="1"/>
          </p:cNvSpPr>
          <p:nvPr>
            <p:ph idx="1"/>
          </p:nvPr>
        </p:nvSpPr>
        <p:spPr>
          <a:xfrm>
            <a:off x="672567" y="1130158"/>
            <a:ext cx="10515600" cy="5046806"/>
          </a:xfrm>
        </p:spPr>
        <p:txBody>
          <a:bodyPr vert="horz" lIns="91440" tIns="45720" rIns="91440" bIns="45720" rtlCol="0" anchor="t">
            <a:normAutofit fontScale="25000" lnSpcReduction="20000"/>
          </a:bodyPr>
          <a:lstStyle/>
          <a:p>
            <a:pPr>
              <a:lnSpc>
                <a:spcPct val="150000"/>
              </a:lnSpc>
            </a:pPr>
            <a:r>
              <a:rPr lang="fi-FI" sz="8000">
                <a:latin typeface="Source Sans 3"/>
                <a:ea typeface="Source Sans Pro" panose="020B0503030403020204" pitchFamily="34" charset="0"/>
                <a:cs typeface="Source Sans Pro" panose="020B0503030403020204" pitchFamily="34" charset="0"/>
              </a:rPr>
              <a:t>Euroopan parlamentin ja neuvoston asetus elpymis- ja palautumistukivälineen perustamisesta (EU) (2021/241) velvoittaa jäsenvaltion keräämään tietoja sen elpymis- ja palautumissuunnitelman uudistusten ja investointien varojen käytöstä (22 artikla, kohdan 2 alakohta d).  </a:t>
            </a:r>
          </a:p>
          <a:p>
            <a:pPr>
              <a:lnSpc>
                <a:spcPct val="150000"/>
              </a:lnSpc>
            </a:pPr>
            <a:r>
              <a:rPr lang="fi-FI" sz="8000">
                <a:latin typeface="Source Sans 3"/>
                <a:ea typeface="Source Sans Pro"/>
                <a:cs typeface="Source Sans Pro" panose="020B0503030403020204" pitchFamily="34" charset="0"/>
              </a:rPr>
              <a:t>Toimeksisaajatietojen </a:t>
            </a:r>
            <a:r>
              <a:rPr lang="fi-FI" sz="8000">
                <a:effectLst/>
                <a:latin typeface="Source Sans 3"/>
                <a:ea typeface="Source Sans Pro"/>
                <a:cs typeface="Source Sans Pro" panose="020B0503030403020204" pitchFamily="34" charset="0"/>
              </a:rPr>
              <a:t>ilmoittamista varten Akatemia lähettää jatkossa tuensaajaorganisaatioiden kirjaamoon </a:t>
            </a:r>
            <a:r>
              <a:rPr lang="fi-FI" sz="8000" u="sng">
                <a:effectLst/>
                <a:latin typeface="Source Sans 3"/>
                <a:ea typeface="Source Sans Pro"/>
                <a:cs typeface="Source Sans Pro" panose="020B0503030403020204" pitchFamily="34" charset="0"/>
              </a:rPr>
              <a:t>kolmesti vuodessa, kunkin maksatuskauden alkaessa </a:t>
            </a:r>
            <a:r>
              <a:rPr lang="fi-FI" sz="8000" u="sng" err="1">
                <a:effectLst/>
                <a:latin typeface="Source Sans 3"/>
                <a:ea typeface="Source Sans Pro"/>
                <a:cs typeface="Source Sans Pro" panose="020B0503030403020204" pitchFamily="34" charset="0"/>
              </a:rPr>
              <a:t>excel</a:t>
            </a:r>
            <a:r>
              <a:rPr lang="fi-FI" sz="8000" u="sng">
                <a:effectLst/>
                <a:latin typeface="Source Sans 3"/>
                <a:ea typeface="Source Sans Pro"/>
                <a:cs typeface="Source Sans Pro" panose="020B0503030403020204" pitchFamily="34" charset="0"/>
              </a:rPr>
              <a:t>-tiedoston organisaation RRF-tuen saajista. </a:t>
            </a:r>
          </a:p>
          <a:p>
            <a:pPr>
              <a:lnSpc>
                <a:spcPct val="150000"/>
              </a:lnSpc>
            </a:pPr>
            <a:r>
              <a:rPr lang="fi-FI" sz="8000">
                <a:effectLst/>
                <a:latin typeface="Source Sans 3"/>
                <a:ea typeface="Source Sans Pro"/>
                <a:cs typeface="Source Sans Pro" panose="020B0503030403020204" pitchFamily="34" charset="0"/>
              </a:rPr>
              <a:t>Maksatuspyynnön yhteydessä tämä </a:t>
            </a:r>
            <a:r>
              <a:rPr lang="fi-FI" sz="8000" u="sng">
                <a:effectLst/>
                <a:latin typeface="Source Sans 3"/>
                <a:ea typeface="Source Sans Pro"/>
                <a:cs typeface="Source Sans Pro" panose="020B0503030403020204" pitchFamily="34" charset="0"/>
              </a:rPr>
              <a:t>tiedosto palautetaan täydennettynä, sisältäen kuluneelta </a:t>
            </a:r>
            <a:r>
              <a:rPr lang="fi-FI" sz="8000" u="sng">
                <a:latin typeface="Source Sans 3"/>
                <a:ea typeface="Source Sans Pro"/>
                <a:cs typeface="Source Sans Pro" panose="020B0503030403020204" pitchFamily="34" charset="0"/>
              </a:rPr>
              <a:t>maksatus</a:t>
            </a:r>
            <a:r>
              <a:rPr lang="fi-FI" sz="8000" u="sng">
                <a:effectLst/>
                <a:latin typeface="Source Sans 3"/>
                <a:ea typeface="Source Sans Pro"/>
                <a:cs typeface="Source Sans Pro" panose="020B0503030403020204" pitchFamily="34" charset="0"/>
              </a:rPr>
              <a:t>kaudelta syntyneet ja maksatuspyyntöön liittyvät toimeksisaaja- sekä alihankkijatiedot</a:t>
            </a:r>
            <a:r>
              <a:rPr lang="fi-FI" sz="8000">
                <a:effectLst/>
                <a:latin typeface="Source Sans 3"/>
                <a:ea typeface="Source Sans Pro"/>
                <a:cs typeface="Source Sans Pro" panose="020B0503030403020204" pitchFamily="34" charset="0"/>
              </a:rPr>
              <a:t>, palveluosoitteeseen rrf@</a:t>
            </a:r>
            <a:r>
              <a:rPr lang="fi-FI" sz="8000">
                <a:latin typeface="Source Sans 3"/>
                <a:ea typeface="Source Sans Pro"/>
                <a:cs typeface="Source Sans Pro" panose="020B0503030403020204" pitchFamily="34" charset="0"/>
              </a:rPr>
              <a:t>aka</a:t>
            </a:r>
            <a:r>
              <a:rPr lang="fi-FI" sz="8000">
                <a:effectLst/>
                <a:latin typeface="Source Sans 3"/>
                <a:ea typeface="Source Sans Pro"/>
                <a:cs typeface="Source Sans Pro" panose="020B0503030403020204" pitchFamily="34" charset="0"/>
              </a:rPr>
              <a:t>.fi</a:t>
            </a:r>
            <a:endParaRPr lang="fi-FI" sz="1600">
              <a:latin typeface="Source Sans 3"/>
            </a:endParaRPr>
          </a:p>
        </p:txBody>
      </p:sp>
      <p:sp>
        <p:nvSpPr>
          <p:cNvPr id="6" name="Alatunnisteen paikkamerkki 5">
            <a:extLst>
              <a:ext uri="{FF2B5EF4-FFF2-40B4-BE49-F238E27FC236}">
                <a16:creationId xmlns:a16="http://schemas.microsoft.com/office/drawing/2014/main" id="{EB71903A-413D-954A-B369-528D712763C0}"/>
              </a:ext>
            </a:extLst>
          </p:cNvPr>
          <p:cNvSpPr>
            <a:spLocks noGrp="1"/>
          </p:cNvSpPr>
          <p:nvPr>
            <p:ph type="ftr" sz="quarter" idx="3"/>
          </p:nvPr>
        </p:nvSpPr>
        <p:spPr/>
        <p:txBody>
          <a:bodyPr/>
          <a:lstStyle/>
          <a:p>
            <a:r>
              <a:rPr lang="fi-FI"/>
              <a:t>Alatunnisteen paikka</a:t>
            </a:r>
          </a:p>
        </p:txBody>
      </p:sp>
      <p:sp>
        <p:nvSpPr>
          <p:cNvPr id="5" name="Päivämäärän paikkamerkki 4">
            <a:extLst>
              <a:ext uri="{FF2B5EF4-FFF2-40B4-BE49-F238E27FC236}">
                <a16:creationId xmlns:a16="http://schemas.microsoft.com/office/drawing/2014/main" id="{33783ED7-3D98-B8EE-CACF-05C2C43CCBF6}"/>
              </a:ext>
            </a:extLst>
          </p:cNvPr>
          <p:cNvSpPr>
            <a:spLocks noGrp="1"/>
          </p:cNvSpPr>
          <p:nvPr>
            <p:ph type="dt" sz="half" idx="2"/>
          </p:nvPr>
        </p:nvSpPr>
        <p:spPr/>
        <p:txBody>
          <a:bodyPr/>
          <a:lstStyle/>
          <a:p>
            <a:fld id="{BC262AC7-06B4-E244-A3AF-668EBE188E8B}" type="datetime1">
              <a:rPr lang="fi-FI" smtClean="0"/>
              <a:pPr/>
              <a:t>22.8.2023</a:t>
            </a:fld>
            <a:endParaRPr lang="fi-FI"/>
          </a:p>
        </p:txBody>
      </p:sp>
      <p:sp>
        <p:nvSpPr>
          <p:cNvPr id="4" name="Dian numeron paikkamerkki 3">
            <a:extLst>
              <a:ext uri="{FF2B5EF4-FFF2-40B4-BE49-F238E27FC236}">
                <a16:creationId xmlns:a16="http://schemas.microsoft.com/office/drawing/2014/main" id="{23154921-C9B5-49C4-8FB1-5A31D52E7291}"/>
              </a:ext>
            </a:extLst>
          </p:cNvPr>
          <p:cNvSpPr>
            <a:spLocks noGrp="1"/>
          </p:cNvSpPr>
          <p:nvPr>
            <p:ph type="sldNum" sz="quarter" idx="4"/>
          </p:nvPr>
        </p:nvSpPr>
        <p:spPr/>
        <p:txBody>
          <a:bodyPr/>
          <a:lstStyle/>
          <a:p>
            <a:fld id="{8C00DF12-ABE5-8343-B5F3-2B9255993CF6}" type="slidenum">
              <a:rPr lang="fi-FI" smtClean="0"/>
              <a:pPr/>
              <a:t>17</a:t>
            </a:fld>
            <a:endParaRPr lang="fi-FI"/>
          </a:p>
        </p:txBody>
      </p:sp>
    </p:spTree>
    <p:extLst>
      <p:ext uri="{BB962C8B-B14F-4D97-AF65-F5344CB8AC3E}">
        <p14:creationId xmlns:p14="http://schemas.microsoft.com/office/powerpoint/2010/main" val="20549740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3EE1AE2-4F08-AAC4-E371-01610E5B53D3}"/>
              </a:ext>
            </a:extLst>
          </p:cNvPr>
          <p:cNvSpPr>
            <a:spLocks noGrp="1"/>
          </p:cNvSpPr>
          <p:nvPr>
            <p:ph type="title"/>
          </p:nvPr>
        </p:nvSpPr>
        <p:spPr>
          <a:xfrm>
            <a:off x="672567" y="180975"/>
            <a:ext cx="10515600" cy="1195762"/>
          </a:xfrm>
        </p:spPr>
        <p:txBody>
          <a:bodyPr>
            <a:normAutofit fontScale="90000"/>
          </a:bodyPr>
          <a:lstStyle/>
          <a:p>
            <a:br>
              <a:rPr lang="fi-FI" b="1" i="0">
                <a:solidFill>
                  <a:srgbClr val="1D1D1D"/>
                </a:solidFill>
                <a:effectLst/>
                <a:latin typeface="Source Sans 3"/>
              </a:rPr>
            </a:br>
            <a:br>
              <a:rPr lang="fi-FI" b="1" i="0">
                <a:solidFill>
                  <a:srgbClr val="1D1D1D"/>
                </a:solidFill>
                <a:effectLst/>
                <a:latin typeface="Source Sans 3"/>
              </a:rPr>
            </a:br>
            <a:br>
              <a:rPr lang="fi-FI" b="1" i="0">
                <a:solidFill>
                  <a:srgbClr val="1D1D1D"/>
                </a:solidFill>
                <a:effectLst/>
                <a:latin typeface="Source Sans 3"/>
              </a:rPr>
            </a:br>
            <a:br>
              <a:rPr lang="fi-FI" b="1" i="0">
                <a:solidFill>
                  <a:srgbClr val="1D1D1D"/>
                </a:solidFill>
                <a:effectLst/>
                <a:latin typeface="Source Sans 3"/>
              </a:rPr>
            </a:br>
            <a:br>
              <a:rPr lang="fi-FI" b="1" i="0">
                <a:solidFill>
                  <a:srgbClr val="1D1D1D"/>
                </a:solidFill>
                <a:effectLst/>
                <a:latin typeface="Source Sans 3"/>
              </a:rPr>
            </a:br>
            <a:br>
              <a:rPr lang="fi-FI" b="1" i="0">
                <a:solidFill>
                  <a:srgbClr val="1D1D1D"/>
                </a:solidFill>
                <a:effectLst/>
                <a:latin typeface="Source Sans 3"/>
              </a:rPr>
            </a:br>
            <a:br>
              <a:rPr lang="fi-FI" b="1" i="0">
                <a:solidFill>
                  <a:srgbClr val="1D1D1D"/>
                </a:solidFill>
                <a:effectLst/>
                <a:latin typeface="Source Sans 3"/>
              </a:rPr>
            </a:br>
            <a:br>
              <a:rPr lang="fi-FI" b="1" i="0">
                <a:solidFill>
                  <a:srgbClr val="1D1D1D"/>
                </a:solidFill>
                <a:effectLst/>
                <a:latin typeface="Source Sans 3"/>
              </a:rPr>
            </a:br>
            <a:br>
              <a:rPr lang="fi-FI" b="1" i="0">
                <a:solidFill>
                  <a:srgbClr val="1D1D1D"/>
                </a:solidFill>
                <a:effectLst/>
                <a:latin typeface="Source Sans 3"/>
              </a:rPr>
            </a:br>
            <a:br>
              <a:rPr lang="fi-FI" b="1" i="0">
                <a:solidFill>
                  <a:srgbClr val="1D1D1D"/>
                </a:solidFill>
                <a:effectLst/>
                <a:latin typeface="Source Sans 3"/>
              </a:rPr>
            </a:br>
            <a:br>
              <a:rPr lang="fi-FI" b="1" i="0">
                <a:solidFill>
                  <a:srgbClr val="1D1D1D"/>
                </a:solidFill>
                <a:effectLst/>
                <a:latin typeface="Source Sans 3"/>
              </a:rPr>
            </a:br>
            <a:br>
              <a:rPr lang="fi-FI" b="1" i="0">
                <a:solidFill>
                  <a:srgbClr val="1D1D1D"/>
                </a:solidFill>
                <a:effectLst/>
                <a:latin typeface="Source Sans 3"/>
              </a:rPr>
            </a:br>
            <a:br>
              <a:rPr lang="fi-FI" b="1" i="0">
                <a:solidFill>
                  <a:srgbClr val="1D1D1D"/>
                </a:solidFill>
                <a:effectLst/>
                <a:latin typeface="Source Sans 3"/>
              </a:rPr>
            </a:br>
            <a:br>
              <a:rPr lang="fi-FI" b="1" i="0">
                <a:solidFill>
                  <a:srgbClr val="1D1D1D"/>
                </a:solidFill>
                <a:effectLst/>
                <a:latin typeface="Source Sans 3"/>
              </a:rPr>
            </a:br>
            <a:br>
              <a:rPr lang="fi-FI" b="1" i="0">
                <a:solidFill>
                  <a:srgbClr val="1D1D1D"/>
                </a:solidFill>
                <a:effectLst/>
                <a:latin typeface="Source Sans 3"/>
              </a:rPr>
            </a:br>
            <a:br>
              <a:rPr lang="fi-FI" b="1" i="0">
                <a:solidFill>
                  <a:srgbClr val="1D1D1D"/>
                </a:solidFill>
                <a:effectLst/>
                <a:latin typeface="Source Sans 3"/>
              </a:rPr>
            </a:br>
            <a:br>
              <a:rPr lang="fi-FI" b="1" i="0">
                <a:solidFill>
                  <a:srgbClr val="1D1D1D"/>
                </a:solidFill>
                <a:effectLst/>
                <a:latin typeface="Source Sans 3"/>
              </a:rPr>
            </a:br>
            <a:br>
              <a:rPr lang="fi-FI" b="1" i="0">
                <a:solidFill>
                  <a:srgbClr val="1D1D1D"/>
                </a:solidFill>
                <a:effectLst/>
                <a:latin typeface="Source Sans 3"/>
              </a:rPr>
            </a:br>
            <a:br>
              <a:rPr lang="fi-FI" b="1" i="0">
                <a:solidFill>
                  <a:srgbClr val="1D1D1D"/>
                </a:solidFill>
                <a:effectLst/>
                <a:latin typeface="Source Sans 3"/>
              </a:rPr>
            </a:br>
            <a:br>
              <a:rPr lang="fi-FI" b="1" i="0">
                <a:solidFill>
                  <a:srgbClr val="1D1D1D"/>
                </a:solidFill>
                <a:effectLst/>
                <a:latin typeface="Source Sans 3"/>
              </a:rPr>
            </a:br>
            <a:br>
              <a:rPr lang="fi-FI" b="1" i="0">
                <a:solidFill>
                  <a:srgbClr val="1D1D1D"/>
                </a:solidFill>
                <a:effectLst/>
                <a:latin typeface="Source Sans 3"/>
              </a:rPr>
            </a:br>
            <a:br>
              <a:rPr lang="fi-FI" b="1" i="0">
                <a:solidFill>
                  <a:srgbClr val="1D1D1D"/>
                </a:solidFill>
                <a:effectLst/>
                <a:latin typeface="Source Sans 3"/>
              </a:rPr>
            </a:br>
            <a:br>
              <a:rPr lang="fi-FI" b="1" i="0">
                <a:solidFill>
                  <a:srgbClr val="1D1D1D"/>
                </a:solidFill>
                <a:effectLst/>
                <a:latin typeface="Source Sans 3"/>
              </a:rPr>
            </a:br>
            <a:br>
              <a:rPr lang="fi-FI" b="1" i="0">
                <a:solidFill>
                  <a:srgbClr val="1D1D1D"/>
                </a:solidFill>
                <a:effectLst/>
                <a:latin typeface="Source Sans 3"/>
              </a:rPr>
            </a:br>
            <a:br>
              <a:rPr lang="fi-FI" b="1" i="0">
                <a:solidFill>
                  <a:srgbClr val="1D1D1D"/>
                </a:solidFill>
                <a:effectLst/>
                <a:latin typeface="Source Sans 3"/>
              </a:rPr>
            </a:br>
            <a:br>
              <a:rPr lang="fi-FI" b="1" i="0">
                <a:solidFill>
                  <a:srgbClr val="1D1D1D"/>
                </a:solidFill>
                <a:effectLst/>
                <a:latin typeface="Source Sans 3"/>
              </a:rPr>
            </a:br>
            <a:br>
              <a:rPr lang="fi-FI" b="1" i="0">
                <a:solidFill>
                  <a:srgbClr val="1D1D1D"/>
                </a:solidFill>
                <a:effectLst/>
                <a:latin typeface="Source Sans 3"/>
              </a:rPr>
            </a:br>
            <a:br>
              <a:rPr lang="fi-FI" b="1" i="0">
                <a:solidFill>
                  <a:srgbClr val="1D1D1D"/>
                </a:solidFill>
                <a:effectLst/>
                <a:latin typeface="Source Sans 3"/>
              </a:rPr>
            </a:br>
            <a:br>
              <a:rPr lang="fi-FI" b="1" i="0">
                <a:solidFill>
                  <a:srgbClr val="1D1D1D"/>
                </a:solidFill>
                <a:effectLst/>
                <a:latin typeface="Source Sans 3"/>
              </a:rPr>
            </a:br>
            <a:r>
              <a:rPr lang="fi-FI" b="1" i="0">
                <a:solidFill>
                  <a:srgbClr val="1D1D1D"/>
                </a:solidFill>
                <a:effectLst/>
                <a:latin typeface="Source Sans 3"/>
              </a:rPr>
              <a:t>RRF-hankkeiden maksatus –tarkistettavat tiedot</a:t>
            </a:r>
            <a:br>
              <a:rPr lang="fi-FI" b="1" i="0">
                <a:solidFill>
                  <a:srgbClr val="1D1D1D"/>
                </a:solidFill>
                <a:effectLst/>
                <a:latin typeface="Source Sans 3"/>
              </a:rPr>
            </a:br>
            <a:endParaRPr lang="fi-FI"/>
          </a:p>
        </p:txBody>
      </p:sp>
      <p:sp>
        <p:nvSpPr>
          <p:cNvPr id="3" name="Sisällön paikkamerkki 2">
            <a:extLst>
              <a:ext uri="{FF2B5EF4-FFF2-40B4-BE49-F238E27FC236}">
                <a16:creationId xmlns:a16="http://schemas.microsoft.com/office/drawing/2014/main" id="{1C7F2F13-D936-5F17-EFE7-3A1B6B43BCFF}"/>
              </a:ext>
            </a:extLst>
          </p:cNvPr>
          <p:cNvSpPr>
            <a:spLocks noGrp="1"/>
          </p:cNvSpPr>
          <p:nvPr>
            <p:ph idx="1"/>
          </p:nvPr>
        </p:nvSpPr>
        <p:spPr>
          <a:xfrm>
            <a:off x="672567" y="1130158"/>
            <a:ext cx="10515600" cy="5046806"/>
          </a:xfrm>
        </p:spPr>
        <p:txBody>
          <a:bodyPr vert="horz" lIns="91440" tIns="45720" rIns="91440" bIns="45720" rtlCol="0" anchor="t">
            <a:normAutofit fontScale="25000" lnSpcReduction="20000"/>
          </a:bodyPr>
          <a:lstStyle/>
          <a:p>
            <a:pPr>
              <a:lnSpc>
                <a:spcPct val="150000"/>
              </a:lnSpc>
            </a:pPr>
            <a:r>
              <a:rPr lang="fi-FI" sz="8000">
                <a:latin typeface="Source Sans 3"/>
                <a:ea typeface="Source Sans Pro"/>
                <a:cs typeface="Source Sans Pro" panose="020B0503030403020204" pitchFamily="34" charset="0"/>
              </a:rPr>
              <a:t>Kotimaisen toimeksisaajan osalta </a:t>
            </a:r>
            <a:r>
              <a:rPr lang="fi-FI" sz="8000" err="1">
                <a:latin typeface="Source Sans 3"/>
                <a:ea typeface="Source Sans Pro"/>
                <a:cs typeface="Source Sans Pro" panose="020B0503030403020204" pitchFamily="34" charset="0"/>
              </a:rPr>
              <a:t>exceliin</a:t>
            </a:r>
            <a:r>
              <a:rPr lang="fi-FI" sz="8000">
                <a:latin typeface="Source Sans 3"/>
                <a:ea typeface="Source Sans Pro"/>
                <a:cs typeface="Source Sans Pro" panose="020B0503030403020204" pitchFamily="34" charset="0"/>
              </a:rPr>
              <a:t> täydennetään:</a:t>
            </a:r>
          </a:p>
          <a:p>
            <a:pPr marL="1828800" lvl="1" indent="-1371600">
              <a:lnSpc>
                <a:spcPct val="150000"/>
              </a:lnSpc>
              <a:buFont typeface="+mj-lt"/>
              <a:buAutoNum type="arabicParenR"/>
            </a:pPr>
            <a:r>
              <a:rPr lang="fi-FI" sz="7600">
                <a:latin typeface="Source Sans 3"/>
                <a:ea typeface="Source Sans Pro"/>
                <a:cs typeface="Source Sans Pro" panose="020B0503030403020204" pitchFamily="34" charset="0"/>
              </a:rPr>
              <a:t>Hankintatunnus </a:t>
            </a:r>
          </a:p>
          <a:p>
            <a:pPr marL="1828800" lvl="1" indent="-1371600">
              <a:lnSpc>
                <a:spcPct val="150000"/>
              </a:lnSpc>
              <a:buFont typeface="+mj-lt"/>
              <a:buAutoNum type="arabicParenR"/>
            </a:pPr>
            <a:r>
              <a:rPr lang="fi-FI" sz="7600">
                <a:latin typeface="Source Sans 3"/>
                <a:ea typeface="Source Sans Pro"/>
                <a:cs typeface="Source Sans Pro" panose="020B0503030403020204" pitchFamily="34" charset="0"/>
              </a:rPr>
              <a:t>Toimeksisaajan nimi  </a:t>
            </a:r>
          </a:p>
          <a:p>
            <a:pPr marL="1828800" lvl="1" indent="-1371600">
              <a:lnSpc>
                <a:spcPct val="150000"/>
              </a:lnSpc>
              <a:buFont typeface="+mj-lt"/>
              <a:buAutoNum type="arabicParenR"/>
            </a:pPr>
            <a:r>
              <a:rPr lang="fi-FI" sz="7600">
                <a:latin typeface="Source Sans 3"/>
                <a:ea typeface="Source Sans Pro"/>
                <a:cs typeface="Source Sans Pro" panose="020B0503030403020204" pitchFamily="34" charset="0"/>
              </a:rPr>
              <a:t>Toimeksisaajan y-tunnus   </a:t>
            </a:r>
          </a:p>
          <a:p>
            <a:pPr marL="1828800" lvl="1" indent="-1371600">
              <a:lnSpc>
                <a:spcPct val="150000"/>
              </a:lnSpc>
              <a:buFont typeface="+mj-lt"/>
              <a:buAutoNum type="arabicParenR"/>
            </a:pPr>
            <a:r>
              <a:rPr lang="fi-FI" sz="7600">
                <a:latin typeface="Source Sans 3"/>
                <a:ea typeface="Source Sans Pro"/>
                <a:cs typeface="Source Sans Pro" panose="020B0503030403020204" pitchFamily="34" charset="0"/>
              </a:rPr>
              <a:t>Toimeksisaajan alihankkijan nimi sekä toimeksisaajan alihankkijan y-tunnus. </a:t>
            </a:r>
          </a:p>
          <a:p>
            <a:pPr>
              <a:lnSpc>
                <a:spcPct val="150000"/>
              </a:lnSpc>
            </a:pPr>
            <a:r>
              <a:rPr lang="fi-FI" sz="8000">
                <a:latin typeface="Source Sans 3"/>
                <a:ea typeface="Source Sans Pro"/>
                <a:cs typeface="Source Sans Pro" panose="020B0503030403020204" pitchFamily="34" charset="0"/>
              </a:rPr>
              <a:t>Ulkomaisen toimeksisaajan osalta täydennetään em. tietojen lisäksi myös tosiallisten omistajien tai edunsaajien nimet ja syntymäajat. </a:t>
            </a:r>
          </a:p>
          <a:p>
            <a:pPr>
              <a:lnSpc>
                <a:spcPct val="150000"/>
              </a:lnSpc>
            </a:pPr>
            <a:r>
              <a:rPr lang="fi-FI" sz="8000" b="1">
                <a:effectLst/>
                <a:latin typeface="Source Sans 3"/>
                <a:ea typeface="Source Sans Pro" panose="020B0503030403020204" pitchFamily="34" charset="0"/>
                <a:cs typeface="Source Sans Pro" panose="020B0503030403020204" pitchFamily="34" charset="0"/>
              </a:rPr>
              <a:t>Komission linjaus: mikäli hankinnasta ilmoitetuissa toimeksisaajatiedoissa on puutteita, ei ko. hankinnasta voida tehdä maksatusta. </a:t>
            </a:r>
          </a:p>
        </p:txBody>
      </p:sp>
      <p:sp>
        <p:nvSpPr>
          <p:cNvPr id="6" name="Alatunnisteen paikkamerkki 5">
            <a:extLst>
              <a:ext uri="{FF2B5EF4-FFF2-40B4-BE49-F238E27FC236}">
                <a16:creationId xmlns:a16="http://schemas.microsoft.com/office/drawing/2014/main" id="{EB71903A-413D-954A-B369-528D712763C0}"/>
              </a:ext>
            </a:extLst>
          </p:cNvPr>
          <p:cNvSpPr>
            <a:spLocks noGrp="1"/>
          </p:cNvSpPr>
          <p:nvPr>
            <p:ph type="ftr" sz="quarter" idx="3"/>
          </p:nvPr>
        </p:nvSpPr>
        <p:spPr/>
        <p:txBody>
          <a:bodyPr/>
          <a:lstStyle/>
          <a:p>
            <a:r>
              <a:rPr lang="fi-FI"/>
              <a:t>Alatunnisteen paikka</a:t>
            </a:r>
          </a:p>
        </p:txBody>
      </p:sp>
      <p:sp>
        <p:nvSpPr>
          <p:cNvPr id="5" name="Päivämäärän paikkamerkki 4">
            <a:extLst>
              <a:ext uri="{FF2B5EF4-FFF2-40B4-BE49-F238E27FC236}">
                <a16:creationId xmlns:a16="http://schemas.microsoft.com/office/drawing/2014/main" id="{33783ED7-3D98-B8EE-CACF-05C2C43CCBF6}"/>
              </a:ext>
            </a:extLst>
          </p:cNvPr>
          <p:cNvSpPr>
            <a:spLocks noGrp="1"/>
          </p:cNvSpPr>
          <p:nvPr>
            <p:ph type="dt" sz="half" idx="2"/>
          </p:nvPr>
        </p:nvSpPr>
        <p:spPr/>
        <p:txBody>
          <a:bodyPr/>
          <a:lstStyle/>
          <a:p>
            <a:fld id="{BC262AC7-06B4-E244-A3AF-668EBE188E8B}" type="datetime1">
              <a:rPr lang="fi-FI" smtClean="0"/>
              <a:pPr/>
              <a:t>22.8.2023</a:t>
            </a:fld>
            <a:endParaRPr lang="fi-FI"/>
          </a:p>
        </p:txBody>
      </p:sp>
      <p:sp>
        <p:nvSpPr>
          <p:cNvPr id="4" name="Dian numeron paikkamerkki 3">
            <a:extLst>
              <a:ext uri="{FF2B5EF4-FFF2-40B4-BE49-F238E27FC236}">
                <a16:creationId xmlns:a16="http://schemas.microsoft.com/office/drawing/2014/main" id="{23154921-C9B5-49C4-8FB1-5A31D52E7291}"/>
              </a:ext>
            </a:extLst>
          </p:cNvPr>
          <p:cNvSpPr>
            <a:spLocks noGrp="1"/>
          </p:cNvSpPr>
          <p:nvPr>
            <p:ph type="sldNum" sz="quarter" idx="4"/>
          </p:nvPr>
        </p:nvSpPr>
        <p:spPr/>
        <p:txBody>
          <a:bodyPr/>
          <a:lstStyle/>
          <a:p>
            <a:fld id="{8C00DF12-ABE5-8343-B5F3-2B9255993CF6}" type="slidenum">
              <a:rPr lang="fi-FI" smtClean="0"/>
              <a:pPr/>
              <a:t>18</a:t>
            </a:fld>
            <a:endParaRPr lang="fi-FI"/>
          </a:p>
        </p:txBody>
      </p:sp>
    </p:spTree>
    <p:extLst>
      <p:ext uri="{BB962C8B-B14F-4D97-AF65-F5344CB8AC3E}">
        <p14:creationId xmlns:p14="http://schemas.microsoft.com/office/powerpoint/2010/main" val="29107194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B4844BF-0867-5612-F090-5682B450144C}"/>
              </a:ext>
            </a:extLst>
          </p:cNvPr>
          <p:cNvSpPr>
            <a:spLocks noGrp="1"/>
          </p:cNvSpPr>
          <p:nvPr>
            <p:ph type="title"/>
          </p:nvPr>
        </p:nvSpPr>
        <p:spPr/>
        <p:txBody>
          <a:bodyPr/>
          <a:lstStyle/>
          <a:p>
            <a:r>
              <a:rPr lang="fi-FI">
                <a:latin typeface="Source Sans Pro SemiBold"/>
                <a:ea typeface="Source Sans Pro SemiBold"/>
              </a:rPr>
              <a:t>Tietosuojailmoitus, salassapito ja tiedottaminen tietojen keruusta hankintaprosessin aikana</a:t>
            </a:r>
            <a:endParaRPr lang="fi-FI">
              <a:ea typeface="Source Sans Pro SemiBold"/>
            </a:endParaRPr>
          </a:p>
        </p:txBody>
      </p:sp>
      <p:sp>
        <p:nvSpPr>
          <p:cNvPr id="3" name="Sisällön paikkamerkki 2">
            <a:extLst>
              <a:ext uri="{FF2B5EF4-FFF2-40B4-BE49-F238E27FC236}">
                <a16:creationId xmlns:a16="http://schemas.microsoft.com/office/drawing/2014/main" id="{3F703C1D-5423-4A95-358B-A32D687559D0}"/>
              </a:ext>
            </a:extLst>
          </p:cNvPr>
          <p:cNvSpPr>
            <a:spLocks noGrp="1"/>
          </p:cNvSpPr>
          <p:nvPr>
            <p:ph idx="1"/>
          </p:nvPr>
        </p:nvSpPr>
        <p:spPr/>
        <p:txBody>
          <a:bodyPr vert="horz" lIns="91440" tIns="45720" rIns="91440" bIns="45720" rtlCol="0" anchor="t">
            <a:normAutofit fontScale="85000" lnSpcReduction="10000"/>
          </a:bodyPr>
          <a:lstStyle/>
          <a:p>
            <a:r>
              <a:rPr lang="fi-FI" sz="2000">
                <a:latin typeface="Arial"/>
                <a:cs typeface="Arial"/>
              </a:rPr>
              <a:t>Suomen Akatemia ohjeistaa RRF-rahoitettuja hankkeita tiedottamaan toimeksisaajia heitä koskevien tietojen tiedonkeruusta jo hankintaprosessin aikana.</a:t>
            </a:r>
            <a:r>
              <a:rPr lang="fi-FI" sz="2000" b="1">
                <a:latin typeface="Arial"/>
                <a:cs typeface="Arial"/>
              </a:rPr>
              <a:t> </a:t>
            </a:r>
            <a:endParaRPr lang="fi-FI" sz="2000">
              <a:latin typeface="Arial"/>
              <a:cs typeface="Arial"/>
            </a:endParaRPr>
          </a:p>
          <a:p>
            <a:pPr marL="457200" lvl="1" indent="0">
              <a:buNone/>
            </a:pPr>
            <a:r>
              <a:rPr lang="fi-FI" sz="1800">
                <a:latin typeface="Arial"/>
                <a:cs typeface="Arial"/>
              </a:rPr>
              <a:t>Hankkeen nimi (päätösnumero) on rahoitettu Suomen Akatemian ohjelmasta EU:n elpymis- ja palautumistukivälineen (RRF) rahoituksella. Suomen Akatemian tulee RRF-asetuksen (Euroopan parlamentin ja neuvoston asetus elpymis- ja palautumistukivälineen perustamisesta (EU) (2021/241) mukaisesti kerätä tiedot hankintayksikön hankkeeseen liittyvän palvelun tai tavaran toimittajasta (toimeksisaajasta) ja tämän mahdollisista alihankkijoista. Tiedot kerätään toimeksisaaja- ja alihankkijatietojen ilmoituslomakkeella (linkki) hankintapäätöksen yhteydessä/jälkeen valitulta toimeksisaajalta. Lisätietoja tiedonkeruusta rrf@aka.fi. </a:t>
            </a:r>
          </a:p>
          <a:p>
            <a:r>
              <a:rPr lang="fi-FI" sz="2200">
                <a:solidFill>
                  <a:srgbClr val="000000"/>
                </a:solidFill>
                <a:latin typeface="Source Sans Pro"/>
                <a:ea typeface="Source Sans Pro"/>
                <a:cs typeface="Arial"/>
              </a:rPr>
              <a:t>Excel-tiedostoilla ja lomakkeilla kerättävien tietojen tietosuoja on kuvattu </a:t>
            </a:r>
            <a:r>
              <a:rPr lang="fi-FI" sz="2200" u="sng">
                <a:solidFill>
                  <a:srgbClr val="005597"/>
                </a:solidFill>
                <a:latin typeface="Arial"/>
                <a:cs typeface="Arial"/>
                <a:hlinkClick r:id="rId2"/>
              </a:rPr>
              <a:t>RRF-tutkimusrahoitustoiminnan tietosuojaselosteessa</a:t>
            </a:r>
            <a:r>
              <a:rPr lang="fi-FI" sz="2200">
                <a:solidFill>
                  <a:srgbClr val="000000"/>
                </a:solidFill>
                <a:latin typeface="Source Sans Pro"/>
                <a:ea typeface="Source Sans Pro"/>
                <a:cs typeface="Arial"/>
              </a:rPr>
              <a:t>.  </a:t>
            </a:r>
            <a:r>
              <a:rPr lang="fi-FI" sz="2200">
                <a:solidFill>
                  <a:srgbClr val="000000"/>
                </a:solidFill>
                <a:latin typeface="Source Sans Pro"/>
                <a:ea typeface="Source Sans Pro"/>
                <a:cs typeface="Arial"/>
                <a:hlinkClick r:id="rId3"/>
              </a:rPr>
              <a:t>Kuvaus asiakirjajulkisuudesta ja salassapidosta</a:t>
            </a:r>
            <a:r>
              <a:rPr lang="fi-FI" sz="2200">
                <a:solidFill>
                  <a:srgbClr val="000000"/>
                </a:solidFill>
                <a:latin typeface="Source Sans Pro"/>
                <a:ea typeface="Source Sans Pro"/>
                <a:cs typeface="Arial"/>
              </a:rPr>
              <a:t> löytyy RRF-verkkosivuilta. </a:t>
            </a:r>
            <a:endParaRPr lang="fi-FI" sz="2200">
              <a:solidFill>
                <a:srgbClr val="FF0000"/>
              </a:solidFill>
              <a:latin typeface="Arial"/>
              <a:ea typeface="Source Sans Pro"/>
              <a:cs typeface="Arial"/>
            </a:endParaRPr>
          </a:p>
          <a:p>
            <a:r>
              <a:rPr lang="fi-FI" sz="2200">
                <a:solidFill>
                  <a:srgbClr val="000000"/>
                </a:solidFill>
                <a:latin typeface="Source Sans Pro"/>
                <a:ea typeface="Source Sans Pro"/>
                <a:cs typeface="Arial"/>
              </a:rPr>
              <a:t>Ohjeistus ja lomakkeet ovat saatavilla Suomen Akatemian </a:t>
            </a:r>
            <a:r>
              <a:rPr lang="fi-FI" sz="2200" u="sng">
                <a:solidFill>
                  <a:srgbClr val="005597"/>
                </a:solidFill>
                <a:latin typeface="Arial"/>
                <a:cs typeface="Arial"/>
                <a:hlinkClick r:id="rId4"/>
              </a:rPr>
              <a:t>RRF-ohjelman verkkosivuilla</a:t>
            </a:r>
            <a:r>
              <a:rPr lang="fi-FI" sz="2200">
                <a:solidFill>
                  <a:srgbClr val="000000"/>
                </a:solidFill>
                <a:latin typeface="Source Sans Pro"/>
                <a:ea typeface="Source Sans Pro"/>
                <a:cs typeface="Arial"/>
              </a:rPr>
              <a:t> suomeksi ja englanniksi. </a:t>
            </a:r>
            <a:endParaRPr lang="fi-FI" sz="2200">
              <a:solidFill>
                <a:srgbClr val="FF0000"/>
              </a:solidFill>
              <a:latin typeface="Arial"/>
              <a:ea typeface="Source Sans Pro"/>
              <a:cs typeface="Arial"/>
            </a:endParaRPr>
          </a:p>
          <a:p>
            <a:r>
              <a:rPr lang="fi-FI" sz="2200">
                <a:solidFill>
                  <a:srgbClr val="000000"/>
                </a:solidFill>
                <a:latin typeface="Source Sans Pro"/>
                <a:ea typeface="Source Sans Pro"/>
                <a:cs typeface="Arial"/>
              </a:rPr>
              <a:t>Mahdolliset tiedonkeruuta koskevat kysymykset voi ohjata suoraan palveluosoitteeseen </a:t>
            </a:r>
            <a:r>
              <a:rPr lang="fi-FI" sz="2200" u="sng">
                <a:solidFill>
                  <a:srgbClr val="005597"/>
                </a:solidFill>
                <a:latin typeface="Arial"/>
                <a:cs typeface="Arial"/>
                <a:hlinkClick r:id="rId5"/>
              </a:rPr>
              <a:t>rrf@aka.fi</a:t>
            </a:r>
            <a:r>
              <a:rPr lang="fi-FI" sz="2200">
                <a:solidFill>
                  <a:srgbClr val="000000"/>
                </a:solidFill>
                <a:latin typeface="Source Sans Pro"/>
                <a:ea typeface="Source Sans Pro"/>
                <a:cs typeface="Arial"/>
              </a:rPr>
              <a:t>.</a:t>
            </a:r>
            <a:endParaRPr lang="fi-FI" sz="2200">
              <a:solidFill>
                <a:srgbClr val="FF0000"/>
              </a:solidFill>
              <a:latin typeface="Arial"/>
              <a:cs typeface="Arial"/>
            </a:endParaRPr>
          </a:p>
        </p:txBody>
      </p:sp>
      <p:sp>
        <p:nvSpPr>
          <p:cNvPr id="4" name="Dian numeron paikkamerkki 3">
            <a:extLst>
              <a:ext uri="{FF2B5EF4-FFF2-40B4-BE49-F238E27FC236}">
                <a16:creationId xmlns:a16="http://schemas.microsoft.com/office/drawing/2014/main" id="{8B65C3DF-AFC0-6FBB-A08C-AE5B3AD11F0D}"/>
              </a:ext>
            </a:extLst>
          </p:cNvPr>
          <p:cNvSpPr>
            <a:spLocks noGrp="1"/>
          </p:cNvSpPr>
          <p:nvPr>
            <p:ph type="sldNum" sz="quarter" idx="4"/>
          </p:nvPr>
        </p:nvSpPr>
        <p:spPr/>
        <p:txBody>
          <a:bodyPr/>
          <a:lstStyle/>
          <a:p>
            <a:fld id="{8C00DF12-ABE5-8343-B5F3-2B9255993CF6}" type="slidenum">
              <a:rPr lang="fi-FI" smtClean="0"/>
              <a:pPr/>
              <a:t>19</a:t>
            </a:fld>
            <a:endParaRPr lang="fi-FI"/>
          </a:p>
        </p:txBody>
      </p:sp>
      <p:sp>
        <p:nvSpPr>
          <p:cNvPr id="5" name="Päivämäärän paikkamerkki 4">
            <a:extLst>
              <a:ext uri="{FF2B5EF4-FFF2-40B4-BE49-F238E27FC236}">
                <a16:creationId xmlns:a16="http://schemas.microsoft.com/office/drawing/2014/main" id="{B0524F9C-0FA6-5CFF-03E3-887B7EE259B2}"/>
              </a:ext>
            </a:extLst>
          </p:cNvPr>
          <p:cNvSpPr>
            <a:spLocks noGrp="1"/>
          </p:cNvSpPr>
          <p:nvPr>
            <p:ph type="dt" sz="half" idx="2"/>
          </p:nvPr>
        </p:nvSpPr>
        <p:spPr/>
        <p:txBody>
          <a:bodyPr/>
          <a:lstStyle/>
          <a:p>
            <a:fld id="{BC262AC7-06B4-E244-A3AF-668EBE188E8B}" type="datetime1">
              <a:rPr lang="fi-FI" smtClean="0"/>
              <a:pPr/>
              <a:t>22.8.2023</a:t>
            </a:fld>
            <a:endParaRPr lang="fi-FI"/>
          </a:p>
        </p:txBody>
      </p:sp>
      <p:sp>
        <p:nvSpPr>
          <p:cNvPr id="6" name="Alatunnisteen paikkamerkki 5">
            <a:extLst>
              <a:ext uri="{FF2B5EF4-FFF2-40B4-BE49-F238E27FC236}">
                <a16:creationId xmlns:a16="http://schemas.microsoft.com/office/drawing/2014/main" id="{B9C01436-7CA3-0D00-EB7A-E0901C2C1369}"/>
              </a:ext>
            </a:extLst>
          </p:cNvPr>
          <p:cNvSpPr>
            <a:spLocks noGrp="1"/>
          </p:cNvSpPr>
          <p:nvPr>
            <p:ph type="ftr" sz="quarter" idx="3"/>
          </p:nvPr>
        </p:nvSpPr>
        <p:spPr/>
        <p:txBody>
          <a:bodyPr/>
          <a:lstStyle/>
          <a:p>
            <a:r>
              <a:rPr lang="fi-FI"/>
              <a:t>Alatunnisteen paikka</a:t>
            </a:r>
          </a:p>
        </p:txBody>
      </p:sp>
    </p:spTree>
    <p:extLst>
      <p:ext uri="{BB962C8B-B14F-4D97-AF65-F5344CB8AC3E}">
        <p14:creationId xmlns:p14="http://schemas.microsoft.com/office/powerpoint/2010/main" val="2560593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3EE1AE2-4F08-AAC4-E371-01610E5B53D3}"/>
              </a:ext>
            </a:extLst>
          </p:cNvPr>
          <p:cNvSpPr>
            <a:spLocks noGrp="1"/>
          </p:cNvSpPr>
          <p:nvPr>
            <p:ph type="title"/>
          </p:nvPr>
        </p:nvSpPr>
        <p:spPr/>
        <p:txBody>
          <a:bodyPr>
            <a:normAutofit/>
          </a:bodyPr>
          <a:lstStyle/>
          <a:p>
            <a:r>
              <a:rPr lang="fi-FI" err="1">
                <a:latin typeface="Source Sans Pro SemiBold"/>
                <a:ea typeface="Source Sans Pro SemiBold"/>
              </a:rPr>
              <a:t>EUn</a:t>
            </a:r>
            <a:r>
              <a:rPr lang="fi-FI">
                <a:latin typeface="Source Sans Pro SemiBold"/>
                <a:ea typeface="Source Sans Pro SemiBold"/>
              </a:rPr>
              <a:t> elpymisvälinerahoitus RRF </a:t>
            </a:r>
            <a:br>
              <a:rPr lang="fi-FI"/>
            </a:br>
            <a:endParaRPr lang="fi-FI"/>
          </a:p>
        </p:txBody>
      </p:sp>
      <p:sp>
        <p:nvSpPr>
          <p:cNvPr id="3" name="Sisällön paikkamerkki 2">
            <a:extLst>
              <a:ext uri="{FF2B5EF4-FFF2-40B4-BE49-F238E27FC236}">
                <a16:creationId xmlns:a16="http://schemas.microsoft.com/office/drawing/2014/main" id="{1C7F2F13-D936-5F17-EFE7-3A1B6B43BCFF}"/>
              </a:ext>
            </a:extLst>
          </p:cNvPr>
          <p:cNvSpPr>
            <a:spLocks noGrp="1"/>
          </p:cNvSpPr>
          <p:nvPr>
            <p:ph idx="1"/>
          </p:nvPr>
        </p:nvSpPr>
        <p:spPr/>
        <p:txBody>
          <a:bodyPr>
            <a:normAutofit lnSpcReduction="10000"/>
          </a:bodyPr>
          <a:lstStyle/>
          <a:p>
            <a:r>
              <a:rPr lang="fi-FI" sz="2000" b="0" i="0">
                <a:solidFill>
                  <a:srgbClr val="1D1D1D"/>
                </a:solidFill>
                <a:effectLst/>
                <a:latin typeface="Source Sans 3"/>
              </a:rPr>
              <a:t>EU:n elpymisväline (</a:t>
            </a:r>
            <a:r>
              <a:rPr lang="fi-FI" sz="2000" b="0" i="0" err="1">
                <a:solidFill>
                  <a:srgbClr val="1D1D1D"/>
                </a:solidFill>
                <a:effectLst/>
                <a:latin typeface="Source Sans 3"/>
              </a:rPr>
              <a:t>NextGenerationEU</a:t>
            </a:r>
            <a:r>
              <a:rPr lang="fi-FI" sz="2000" b="0" i="0">
                <a:solidFill>
                  <a:srgbClr val="1D1D1D"/>
                </a:solidFill>
                <a:effectLst/>
                <a:latin typeface="Source Sans 3"/>
              </a:rPr>
              <a:t>) vauhdittaa ihmisten, talouden ja yhteiskunnan toipumista koronakriisistä. Väline sisältää 724 miljardin euron rahoituksen jäsenmaille. Elpymisväline jakaantuu seitsemään ohjelmaan, joista elpymis- ja palautumistukiväline (RRF) on kooltaan suurin. Se sisältää 672,5 miljardin euron rahoituksen jäsenmaille. </a:t>
            </a:r>
          </a:p>
          <a:p>
            <a:r>
              <a:rPr lang="fi-FI" sz="2000" b="0" i="0">
                <a:solidFill>
                  <a:srgbClr val="1D1D1D"/>
                </a:solidFill>
                <a:effectLst/>
                <a:latin typeface="Source Sans 3"/>
              </a:rPr>
              <a:t>Suomen suunnitelma on osa Suomen kestävän kasvun ohjelmaa, jolla tuetaan ekologisesti, sosiaalisesti ja taloudellisesti kestävää kasvua.</a:t>
            </a:r>
          </a:p>
          <a:p>
            <a:r>
              <a:rPr lang="fi-FI" sz="2000" b="0" i="0">
                <a:solidFill>
                  <a:srgbClr val="1D1D1D"/>
                </a:solidFill>
                <a:effectLst/>
                <a:latin typeface="Source Sans 3"/>
              </a:rPr>
              <a:t>Akatemia toteuttaa kestävän kasvun ohjelman elpymis- ja palautumissuunnitelmaa rahoituksella, joka kohdistuu vihreän ja digitaalisen siirtymän edistämiseen. Vuonna 2021 RRF-valtuudesta tehtiin päätöksiä 45 miljoonan euron edestä ja vuosina 2022 ja 2023 RRF-valtuuksista yhteensä 45 miljoonan euron edestä.</a:t>
            </a:r>
          </a:p>
          <a:p>
            <a:r>
              <a:rPr lang="fi-FI" sz="2000">
                <a:solidFill>
                  <a:srgbClr val="1D1D1D"/>
                </a:solidFill>
                <a:latin typeface="Source Sans 3"/>
              </a:rPr>
              <a:t>Lisätietoa </a:t>
            </a:r>
            <a:r>
              <a:rPr lang="fi-FI" sz="1600">
                <a:solidFill>
                  <a:srgbClr val="1D1D1D"/>
                </a:solidFill>
                <a:latin typeface="Source Sans 3"/>
              </a:rPr>
              <a:t> </a:t>
            </a:r>
            <a:r>
              <a:rPr lang="fi-FI" sz="2000">
                <a:hlinkClick r:id="rId2">
                  <a:extLst>
                    <a:ext uri="{A12FA001-AC4F-418D-AE19-62706E023703}">
                      <ahyp:hlinkClr xmlns:ahyp="http://schemas.microsoft.com/office/drawing/2018/hyperlinkcolor" val="tx"/>
                    </a:ext>
                  </a:extLst>
                </a:hlinkClick>
              </a:rPr>
              <a:t>EU:n elpymisvälinerahoitus (RRF) - Suomen Akatemia</a:t>
            </a:r>
            <a:r>
              <a:rPr lang="fi-FI" sz="2000"/>
              <a:t> (tietoa hankkeista, viestintämateriaalia, ohjeet ja lomakkeet)</a:t>
            </a:r>
            <a:endParaRPr lang="fi-FI" sz="2000">
              <a:latin typeface="Source Sans 3"/>
            </a:endParaRPr>
          </a:p>
          <a:p>
            <a:endParaRPr lang="fi-FI" sz="2000"/>
          </a:p>
        </p:txBody>
      </p:sp>
      <p:sp>
        <p:nvSpPr>
          <p:cNvPr id="6" name="Alatunnisteen paikkamerkki 5">
            <a:extLst>
              <a:ext uri="{FF2B5EF4-FFF2-40B4-BE49-F238E27FC236}">
                <a16:creationId xmlns:a16="http://schemas.microsoft.com/office/drawing/2014/main" id="{EB71903A-413D-954A-B369-528D712763C0}"/>
              </a:ext>
            </a:extLst>
          </p:cNvPr>
          <p:cNvSpPr>
            <a:spLocks noGrp="1"/>
          </p:cNvSpPr>
          <p:nvPr>
            <p:ph type="ftr" sz="quarter" idx="3"/>
          </p:nvPr>
        </p:nvSpPr>
        <p:spPr/>
        <p:txBody>
          <a:bodyPr/>
          <a:lstStyle/>
          <a:p>
            <a:r>
              <a:rPr lang="fi-FI"/>
              <a:t>Alatunnisteen paikka</a:t>
            </a:r>
          </a:p>
        </p:txBody>
      </p:sp>
      <p:sp>
        <p:nvSpPr>
          <p:cNvPr id="5" name="Päivämäärän paikkamerkki 4">
            <a:extLst>
              <a:ext uri="{FF2B5EF4-FFF2-40B4-BE49-F238E27FC236}">
                <a16:creationId xmlns:a16="http://schemas.microsoft.com/office/drawing/2014/main" id="{33783ED7-3D98-B8EE-CACF-05C2C43CCBF6}"/>
              </a:ext>
            </a:extLst>
          </p:cNvPr>
          <p:cNvSpPr>
            <a:spLocks noGrp="1"/>
          </p:cNvSpPr>
          <p:nvPr>
            <p:ph type="dt" sz="half" idx="2"/>
          </p:nvPr>
        </p:nvSpPr>
        <p:spPr/>
        <p:txBody>
          <a:bodyPr/>
          <a:lstStyle/>
          <a:p>
            <a:fld id="{BC262AC7-06B4-E244-A3AF-668EBE188E8B}" type="datetime1">
              <a:rPr lang="fi-FI" smtClean="0"/>
              <a:pPr/>
              <a:t>22.8.2023</a:t>
            </a:fld>
            <a:endParaRPr lang="fi-FI"/>
          </a:p>
        </p:txBody>
      </p:sp>
      <p:sp>
        <p:nvSpPr>
          <p:cNvPr id="4" name="Dian numeron paikkamerkki 3">
            <a:extLst>
              <a:ext uri="{FF2B5EF4-FFF2-40B4-BE49-F238E27FC236}">
                <a16:creationId xmlns:a16="http://schemas.microsoft.com/office/drawing/2014/main" id="{23154921-C9B5-49C4-8FB1-5A31D52E7291}"/>
              </a:ext>
            </a:extLst>
          </p:cNvPr>
          <p:cNvSpPr>
            <a:spLocks noGrp="1"/>
          </p:cNvSpPr>
          <p:nvPr>
            <p:ph type="sldNum" sz="quarter" idx="4"/>
          </p:nvPr>
        </p:nvSpPr>
        <p:spPr/>
        <p:txBody>
          <a:bodyPr/>
          <a:lstStyle/>
          <a:p>
            <a:fld id="{8C00DF12-ABE5-8343-B5F3-2B9255993CF6}" type="slidenum">
              <a:rPr lang="fi-FI" smtClean="0"/>
              <a:pPr/>
              <a:t>2</a:t>
            </a:fld>
            <a:endParaRPr lang="fi-FI"/>
          </a:p>
        </p:txBody>
      </p:sp>
    </p:spTree>
    <p:extLst>
      <p:ext uri="{BB962C8B-B14F-4D97-AF65-F5344CB8AC3E}">
        <p14:creationId xmlns:p14="http://schemas.microsoft.com/office/powerpoint/2010/main" val="1592457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07B2AA4-EE38-F315-3553-A151CA2ED948}"/>
              </a:ext>
            </a:extLst>
          </p:cNvPr>
          <p:cNvSpPr>
            <a:spLocks noGrp="1"/>
          </p:cNvSpPr>
          <p:nvPr>
            <p:ph type="title"/>
          </p:nvPr>
        </p:nvSpPr>
        <p:spPr>
          <a:xfrm>
            <a:off x="1042106" y="1029572"/>
            <a:ext cx="5742602" cy="691441"/>
          </a:xfrm>
        </p:spPr>
        <p:txBody>
          <a:bodyPr/>
          <a:lstStyle/>
          <a:p>
            <a:r>
              <a:rPr lang="fi-FI">
                <a:latin typeface="Source Sans Pro SemiBold"/>
                <a:ea typeface="Source Sans Pro SemiBold"/>
              </a:rPr>
              <a:t>Keskustelua</a:t>
            </a:r>
            <a:endParaRPr lang="fi-FI"/>
          </a:p>
        </p:txBody>
      </p:sp>
      <p:sp>
        <p:nvSpPr>
          <p:cNvPr id="3" name="Tekstin paikkamerkki 2">
            <a:extLst>
              <a:ext uri="{FF2B5EF4-FFF2-40B4-BE49-F238E27FC236}">
                <a16:creationId xmlns:a16="http://schemas.microsoft.com/office/drawing/2014/main" id="{88794697-DF15-3CC1-7CF8-81C352F56223}"/>
              </a:ext>
            </a:extLst>
          </p:cNvPr>
          <p:cNvSpPr>
            <a:spLocks noGrp="1"/>
          </p:cNvSpPr>
          <p:nvPr>
            <p:ph type="body" sz="half" idx="2"/>
          </p:nvPr>
        </p:nvSpPr>
        <p:spPr>
          <a:xfrm>
            <a:off x="1042106" y="1856034"/>
            <a:ext cx="5742602" cy="3972394"/>
          </a:xfrm>
        </p:spPr>
        <p:txBody>
          <a:bodyPr vert="horz" lIns="91440" tIns="45720" rIns="91440" bIns="45720" rtlCol="0" anchor="t">
            <a:normAutofit/>
          </a:bodyPr>
          <a:lstStyle/>
          <a:p>
            <a:pPr marL="342900" indent="-342900">
              <a:buFont typeface="Calibri" panose="020B0604020202020204" pitchFamily="34" charset="0"/>
              <a:buChar char="-"/>
            </a:pPr>
            <a:r>
              <a:rPr lang="fi-FI">
                <a:latin typeface="Source Sans Pro"/>
                <a:ea typeface="Source Sans Pro"/>
              </a:rPr>
              <a:t>Toimeksisaajatietojen kerääminen</a:t>
            </a:r>
            <a:endParaRPr lang="fi-FI">
              <a:ea typeface="Source Sans Pro"/>
            </a:endParaRPr>
          </a:p>
          <a:p>
            <a:pPr marL="342900" indent="-342900">
              <a:buFont typeface="Calibri" panose="020B0604020202020204" pitchFamily="34" charset="0"/>
              <a:buChar char="-"/>
            </a:pPr>
            <a:r>
              <a:rPr lang="fi-FI">
                <a:latin typeface="Source Sans Pro"/>
                <a:ea typeface="Source Sans Pro"/>
              </a:rPr>
              <a:t>Edunsaajatietojen kerääminen</a:t>
            </a:r>
          </a:p>
          <a:p>
            <a:pPr marL="342900" indent="-342900">
              <a:buFont typeface="Calibri" panose="020B0604020202020204" pitchFamily="34" charset="0"/>
              <a:buChar char="-"/>
            </a:pPr>
            <a:r>
              <a:rPr lang="fi-FI">
                <a:latin typeface="Source Sans Pro"/>
                <a:ea typeface="Source Sans Pro"/>
              </a:rPr>
              <a:t>Ulkomaiset toimeksisaaja- ja edunsaajatiedot</a:t>
            </a:r>
          </a:p>
          <a:p>
            <a:pPr marL="342900" indent="-342900">
              <a:buFont typeface="Calibri" panose="020B0604020202020204" pitchFamily="34" charset="0"/>
              <a:buChar char="-"/>
            </a:pPr>
            <a:r>
              <a:rPr lang="fi-FI">
                <a:latin typeface="Source Sans Pro"/>
                <a:ea typeface="Source Sans Pro"/>
              </a:rPr>
              <a:t>Tiedottaminen tietojen keruusta hankintaprosessin yhteydessä</a:t>
            </a:r>
          </a:p>
          <a:p>
            <a:pPr marL="342900" indent="-342900">
              <a:buFont typeface="Calibri" panose="020B0604020202020204" pitchFamily="34" charset="0"/>
              <a:buChar char="-"/>
            </a:pPr>
            <a:r>
              <a:rPr lang="fi-FI">
                <a:latin typeface="Source Sans Pro"/>
                <a:ea typeface="Source Sans Pro"/>
              </a:rPr>
              <a:t>Yhteistyö tietojen keräämisessä</a:t>
            </a:r>
            <a:endParaRPr lang="fi-FI">
              <a:ea typeface="Source Sans Pro"/>
            </a:endParaRPr>
          </a:p>
        </p:txBody>
      </p:sp>
      <p:sp>
        <p:nvSpPr>
          <p:cNvPr id="4" name="Dian numeron paikkamerkki 3">
            <a:extLst>
              <a:ext uri="{FF2B5EF4-FFF2-40B4-BE49-F238E27FC236}">
                <a16:creationId xmlns:a16="http://schemas.microsoft.com/office/drawing/2014/main" id="{5B65BFDE-DD90-AAEE-CF81-B378A6A90FEF}"/>
              </a:ext>
            </a:extLst>
          </p:cNvPr>
          <p:cNvSpPr>
            <a:spLocks noGrp="1"/>
          </p:cNvSpPr>
          <p:nvPr>
            <p:ph type="sldNum" sz="quarter" idx="4"/>
          </p:nvPr>
        </p:nvSpPr>
        <p:spPr/>
        <p:txBody>
          <a:bodyPr/>
          <a:lstStyle/>
          <a:p>
            <a:fld id="{8C00DF12-ABE5-8343-B5F3-2B9255993CF6}" type="slidenum">
              <a:rPr lang="fi-FI" smtClean="0"/>
              <a:pPr/>
              <a:t>20</a:t>
            </a:fld>
            <a:endParaRPr lang="fi-FI"/>
          </a:p>
        </p:txBody>
      </p:sp>
      <p:sp>
        <p:nvSpPr>
          <p:cNvPr id="5" name="Päivämäärän paikkamerkki 4">
            <a:extLst>
              <a:ext uri="{FF2B5EF4-FFF2-40B4-BE49-F238E27FC236}">
                <a16:creationId xmlns:a16="http://schemas.microsoft.com/office/drawing/2014/main" id="{E5E1D3E7-E31C-8501-706B-19545B4EBAE4}"/>
              </a:ext>
            </a:extLst>
          </p:cNvPr>
          <p:cNvSpPr>
            <a:spLocks noGrp="1"/>
          </p:cNvSpPr>
          <p:nvPr>
            <p:ph type="dt" sz="half" idx="10"/>
          </p:nvPr>
        </p:nvSpPr>
        <p:spPr/>
        <p:txBody>
          <a:bodyPr/>
          <a:lstStyle/>
          <a:p>
            <a:fld id="{BC262AC7-06B4-E244-A3AF-668EBE188E8B}" type="datetime1">
              <a:rPr lang="fi-FI" smtClean="0"/>
              <a:pPr/>
              <a:t>22.8.2023</a:t>
            </a:fld>
            <a:endParaRPr lang="fi-FI"/>
          </a:p>
        </p:txBody>
      </p:sp>
      <p:sp>
        <p:nvSpPr>
          <p:cNvPr id="6" name="Alatunnisteen paikkamerkki 5">
            <a:extLst>
              <a:ext uri="{FF2B5EF4-FFF2-40B4-BE49-F238E27FC236}">
                <a16:creationId xmlns:a16="http://schemas.microsoft.com/office/drawing/2014/main" id="{50796382-D02F-D4D8-BCAF-CD4382B39088}"/>
              </a:ext>
            </a:extLst>
          </p:cNvPr>
          <p:cNvSpPr>
            <a:spLocks noGrp="1"/>
          </p:cNvSpPr>
          <p:nvPr>
            <p:ph type="ftr" sz="quarter" idx="3"/>
          </p:nvPr>
        </p:nvSpPr>
        <p:spPr/>
        <p:txBody>
          <a:bodyPr/>
          <a:lstStyle/>
          <a:p>
            <a:r>
              <a:rPr lang="fi-FI"/>
              <a:t>Alatunnisteen paikka</a:t>
            </a:r>
          </a:p>
        </p:txBody>
      </p:sp>
    </p:spTree>
    <p:extLst>
      <p:ext uri="{BB962C8B-B14F-4D97-AF65-F5344CB8AC3E}">
        <p14:creationId xmlns:p14="http://schemas.microsoft.com/office/powerpoint/2010/main" val="28259020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3EE1AE2-4F08-AAC4-E371-01610E5B53D3}"/>
              </a:ext>
            </a:extLst>
          </p:cNvPr>
          <p:cNvSpPr>
            <a:spLocks noGrp="1"/>
          </p:cNvSpPr>
          <p:nvPr>
            <p:ph type="title"/>
          </p:nvPr>
        </p:nvSpPr>
        <p:spPr>
          <a:xfrm>
            <a:off x="672567" y="180975"/>
            <a:ext cx="10515600" cy="1195762"/>
          </a:xfrm>
        </p:spPr>
        <p:txBody>
          <a:bodyPr>
            <a:normAutofit fontScale="90000"/>
          </a:bodyPr>
          <a:lstStyle/>
          <a:p>
            <a:br>
              <a:rPr lang="fi-FI" b="1" i="0">
                <a:solidFill>
                  <a:srgbClr val="1D1D1D"/>
                </a:solidFill>
                <a:effectLst/>
                <a:latin typeface="Source Sans 3"/>
              </a:rPr>
            </a:br>
            <a:br>
              <a:rPr lang="fi-FI" b="1" i="0">
                <a:solidFill>
                  <a:srgbClr val="1D1D1D"/>
                </a:solidFill>
                <a:effectLst/>
                <a:latin typeface="Source Sans 3"/>
              </a:rPr>
            </a:br>
            <a:br>
              <a:rPr lang="fi-FI" b="1" i="0">
                <a:solidFill>
                  <a:srgbClr val="1D1D1D"/>
                </a:solidFill>
                <a:effectLst/>
                <a:latin typeface="Source Sans 3"/>
              </a:rPr>
            </a:br>
            <a:br>
              <a:rPr lang="fi-FI" b="1" i="0">
                <a:solidFill>
                  <a:srgbClr val="1D1D1D"/>
                </a:solidFill>
                <a:effectLst/>
                <a:latin typeface="Source Sans 3"/>
              </a:rPr>
            </a:br>
            <a:br>
              <a:rPr lang="fi-FI" b="1" i="0">
                <a:solidFill>
                  <a:srgbClr val="1D1D1D"/>
                </a:solidFill>
                <a:effectLst/>
                <a:latin typeface="Source Sans 3"/>
              </a:rPr>
            </a:br>
            <a:br>
              <a:rPr lang="fi-FI" b="1" i="0">
                <a:solidFill>
                  <a:srgbClr val="1D1D1D"/>
                </a:solidFill>
                <a:effectLst/>
                <a:latin typeface="Source Sans 3"/>
              </a:rPr>
            </a:br>
            <a:br>
              <a:rPr lang="fi-FI" b="1" i="0">
                <a:solidFill>
                  <a:srgbClr val="1D1D1D"/>
                </a:solidFill>
                <a:effectLst/>
                <a:latin typeface="Source Sans 3"/>
              </a:rPr>
            </a:br>
            <a:br>
              <a:rPr lang="fi-FI" b="1" i="0">
                <a:solidFill>
                  <a:srgbClr val="1D1D1D"/>
                </a:solidFill>
                <a:effectLst/>
                <a:latin typeface="Source Sans 3"/>
              </a:rPr>
            </a:br>
            <a:br>
              <a:rPr lang="fi-FI" b="1" i="0">
                <a:solidFill>
                  <a:srgbClr val="1D1D1D"/>
                </a:solidFill>
                <a:effectLst/>
                <a:latin typeface="Source Sans 3"/>
              </a:rPr>
            </a:br>
            <a:br>
              <a:rPr lang="fi-FI" b="1" i="0">
                <a:solidFill>
                  <a:srgbClr val="1D1D1D"/>
                </a:solidFill>
                <a:effectLst/>
                <a:latin typeface="Source Sans 3"/>
              </a:rPr>
            </a:br>
            <a:br>
              <a:rPr lang="fi-FI" b="1" i="0">
                <a:solidFill>
                  <a:srgbClr val="1D1D1D"/>
                </a:solidFill>
                <a:effectLst/>
                <a:latin typeface="Source Sans 3"/>
              </a:rPr>
            </a:br>
            <a:br>
              <a:rPr lang="fi-FI" b="1" i="0">
                <a:solidFill>
                  <a:srgbClr val="1D1D1D"/>
                </a:solidFill>
                <a:effectLst/>
                <a:latin typeface="Source Sans 3"/>
              </a:rPr>
            </a:br>
            <a:br>
              <a:rPr lang="fi-FI" b="1" i="0">
                <a:solidFill>
                  <a:srgbClr val="1D1D1D"/>
                </a:solidFill>
                <a:effectLst/>
                <a:latin typeface="Source Sans 3"/>
              </a:rPr>
            </a:br>
            <a:br>
              <a:rPr lang="fi-FI" b="1" i="0">
                <a:solidFill>
                  <a:srgbClr val="1D1D1D"/>
                </a:solidFill>
                <a:effectLst/>
                <a:latin typeface="Source Sans 3"/>
              </a:rPr>
            </a:br>
            <a:br>
              <a:rPr lang="fi-FI" b="1" i="0">
                <a:solidFill>
                  <a:srgbClr val="1D1D1D"/>
                </a:solidFill>
                <a:effectLst/>
                <a:latin typeface="Source Sans 3"/>
              </a:rPr>
            </a:br>
            <a:br>
              <a:rPr lang="fi-FI" b="1" i="0">
                <a:solidFill>
                  <a:srgbClr val="1D1D1D"/>
                </a:solidFill>
                <a:effectLst/>
                <a:latin typeface="Source Sans 3"/>
              </a:rPr>
            </a:br>
            <a:br>
              <a:rPr lang="fi-FI" b="1" i="0">
                <a:solidFill>
                  <a:srgbClr val="1D1D1D"/>
                </a:solidFill>
                <a:effectLst/>
                <a:latin typeface="Source Sans 3"/>
              </a:rPr>
            </a:br>
            <a:br>
              <a:rPr lang="fi-FI" b="1" i="0">
                <a:solidFill>
                  <a:srgbClr val="1D1D1D"/>
                </a:solidFill>
                <a:effectLst/>
                <a:latin typeface="Source Sans 3"/>
              </a:rPr>
            </a:br>
            <a:br>
              <a:rPr lang="fi-FI" b="1" i="0">
                <a:solidFill>
                  <a:srgbClr val="1D1D1D"/>
                </a:solidFill>
                <a:effectLst/>
                <a:latin typeface="Source Sans 3"/>
              </a:rPr>
            </a:br>
            <a:br>
              <a:rPr lang="fi-FI" b="1" i="0">
                <a:solidFill>
                  <a:srgbClr val="1D1D1D"/>
                </a:solidFill>
                <a:effectLst/>
                <a:latin typeface="Source Sans 3"/>
              </a:rPr>
            </a:br>
            <a:br>
              <a:rPr lang="fi-FI" b="1" i="0">
                <a:solidFill>
                  <a:srgbClr val="1D1D1D"/>
                </a:solidFill>
                <a:effectLst/>
                <a:latin typeface="Source Sans 3"/>
              </a:rPr>
            </a:br>
            <a:br>
              <a:rPr lang="fi-FI" b="1" i="0">
                <a:solidFill>
                  <a:srgbClr val="1D1D1D"/>
                </a:solidFill>
                <a:effectLst/>
                <a:latin typeface="Source Sans 3"/>
              </a:rPr>
            </a:br>
            <a:br>
              <a:rPr lang="fi-FI" b="1" i="0">
                <a:solidFill>
                  <a:srgbClr val="1D1D1D"/>
                </a:solidFill>
                <a:effectLst/>
                <a:latin typeface="Source Sans 3"/>
              </a:rPr>
            </a:br>
            <a:br>
              <a:rPr lang="fi-FI" b="1" i="0">
                <a:solidFill>
                  <a:srgbClr val="1D1D1D"/>
                </a:solidFill>
                <a:effectLst/>
                <a:latin typeface="Source Sans 3"/>
              </a:rPr>
            </a:br>
            <a:br>
              <a:rPr lang="fi-FI" b="1" i="0">
                <a:solidFill>
                  <a:srgbClr val="1D1D1D"/>
                </a:solidFill>
                <a:effectLst/>
                <a:latin typeface="Source Sans 3"/>
              </a:rPr>
            </a:br>
            <a:br>
              <a:rPr lang="fi-FI" b="1" i="0">
                <a:solidFill>
                  <a:srgbClr val="1D1D1D"/>
                </a:solidFill>
                <a:effectLst/>
                <a:latin typeface="Source Sans 3"/>
              </a:rPr>
            </a:br>
            <a:br>
              <a:rPr lang="fi-FI" b="1" i="0">
                <a:solidFill>
                  <a:srgbClr val="1D1D1D"/>
                </a:solidFill>
                <a:effectLst/>
                <a:latin typeface="Source Sans 3"/>
              </a:rPr>
            </a:br>
            <a:br>
              <a:rPr lang="fi-FI" b="1" i="0">
                <a:solidFill>
                  <a:srgbClr val="1D1D1D"/>
                </a:solidFill>
                <a:effectLst/>
                <a:latin typeface="Source Sans 3"/>
              </a:rPr>
            </a:br>
            <a:br>
              <a:rPr lang="fi-FI" b="1" i="0">
                <a:solidFill>
                  <a:srgbClr val="1D1D1D"/>
                </a:solidFill>
                <a:effectLst/>
                <a:latin typeface="Source Sans 3"/>
              </a:rPr>
            </a:br>
            <a:r>
              <a:rPr lang="fi-FI" b="1" i="0">
                <a:solidFill>
                  <a:srgbClr val="1D1D1D"/>
                </a:solidFill>
                <a:effectLst/>
                <a:latin typeface="Source Sans 3"/>
              </a:rPr>
              <a:t>RRF-hankkeiden maksatus –tarkistettavat tiedot</a:t>
            </a:r>
            <a:br>
              <a:rPr lang="fi-FI" b="1" i="0">
                <a:solidFill>
                  <a:srgbClr val="1D1D1D"/>
                </a:solidFill>
                <a:effectLst/>
                <a:latin typeface="Source Sans 3"/>
              </a:rPr>
            </a:br>
            <a:endParaRPr lang="fi-FI"/>
          </a:p>
        </p:txBody>
      </p:sp>
      <p:sp>
        <p:nvSpPr>
          <p:cNvPr id="3" name="Sisällön paikkamerkki 2">
            <a:extLst>
              <a:ext uri="{FF2B5EF4-FFF2-40B4-BE49-F238E27FC236}">
                <a16:creationId xmlns:a16="http://schemas.microsoft.com/office/drawing/2014/main" id="{1C7F2F13-D936-5F17-EFE7-3A1B6B43BCFF}"/>
              </a:ext>
            </a:extLst>
          </p:cNvPr>
          <p:cNvSpPr>
            <a:spLocks noGrp="1"/>
          </p:cNvSpPr>
          <p:nvPr>
            <p:ph idx="1"/>
          </p:nvPr>
        </p:nvSpPr>
        <p:spPr>
          <a:xfrm>
            <a:off x="672567" y="1130158"/>
            <a:ext cx="10515600" cy="5046806"/>
          </a:xfrm>
        </p:spPr>
        <p:txBody>
          <a:bodyPr vert="horz" lIns="91440" tIns="45720" rIns="91440" bIns="45720" rtlCol="0" anchor="t">
            <a:normAutofit fontScale="25000" lnSpcReduction="20000"/>
          </a:bodyPr>
          <a:lstStyle/>
          <a:p>
            <a:pPr>
              <a:lnSpc>
                <a:spcPct val="150000"/>
              </a:lnSpc>
            </a:pPr>
            <a:r>
              <a:rPr lang="fi-FI" sz="8000">
                <a:latin typeface="Source Sans 3"/>
                <a:ea typeface="Source Sans Pro"/>
                <a:cs typeface="Source Sans Pro" panose="020B0503030403020204" pitchFamily="34" charset="0"/>
              </a:rPr>
              <a:t>Maksatuksen yhteydessä</a:t>
            </a:r>
            <a:r>
              <a:rPr lang="fi-FI" sz="8000">
                <a:effectLst/>
                <a:latin typeface="Source Sans 3"/>
                <a:ea typeface="Source Sans Pro"/>
                <a:cs typeface="Source Sans Pro" panose="020B0503030403020204" pitchFamily="34" charset="0"/>
              </a:rPr>
              <a:t> toimitetaan myös julkisia hankintoja koskevat asiakirjat soveltuvin osin:</a:t>
            </a:r>
            <a:r>
              <a:rPr lang="fi-FI" sz="8000">
                <a:solidFill>
                  <a:srgbClr val="FF0000"/>
                </a:solidFill>
                <a:effectLst/>
                <a:latin typeface="Source Sans 3"/>
                <a:ea typeface="Source Sans Pro"/>
                <a:cs typeface="Source Sans Pro" panose="020B0503030403020204" pitchFamily="34" charset="0"/>
              </a:rPr>
              <a:t> </a:t>
            </a:r>
            <a:r>
              <a:rPr lang="fi-FI" sz="8000" i="1">
                <a:effectLst/>
                <a:latin typeface="Source Sans 3"/>
                <a:ea typeface="Source Sans Pro"/>
                <a:cs typeface="Source Sans Pro" panose="020B0503030403020204" pitchFamily="34" charset="0"/>
              </a:rPr>
              <a:t>hankintailmoitus, tarjouspyyntö, tarjousten avauspöytäkirja, tarjousten vertailuasiakirja, valitun tarjouksen tarjousasiakirja, hankintapäätös, jälki-ilmoitus (tarvittaessa), hankintasopimus ja mahdolliset hankintasopimuksen muutokset sekä hankintoja koskevat laskut.</a:t>
            </a:r>
            <a:r>
              <a:rPr lang="fi-FI" sz="8000">
                <a:latin typeface="Source Sans 3"/>
                <a:ea typeface="Source Sans Pro"/>
                <a:cs typeface="Source Sans Pro" panose="020B0503030403020204" pitchFamily="34" charset="0"/>
              </a:rPr>
              <a:t> </a:t>
            </a:r>
            <a:endParaRPr lang="fi-FI" sz="8000">
              <a:latin typeface="Source Sans 3"/>
              <a:ea typeface="Source Sans Pro"/>
              <a:cs typeface="Calibri"/>
            </a:endParaRPr>
          </a:p>
          <a:p>
            <a:pPr>
              <a:lnSpc>
                <a:spcPct val="150000"/>
              </a:lnSpc>
            </a:pPr>
            <a:r>
              <a:rPr lang="fi-FI" sz="8000">
                <a:effectLst/>
                <a:latin typeface="Source Sans 3"/>
                <a:ea typeface="Source Sans Pro"/>
                <a:cs typeface="Source Sans Pro" panose="020B0503030403020204" pitchFamily="34" charset="0"/>
              </a:rPr>
              <a:t>Myös ydintoimenpiteen tekemiseen liittyvistä kansalliset ja EU-kynnysarvot alittavista hankinnoista pyydetään toimittamaan Suomen Akatemialle </a:t>
            </a:r>
            <a:r>
              <a:rPr lang="fi-FI" sz="8000" err="1">
                <a:effectLst/>
                <a:latin typeface="Source Sans 3"/>
                <a:ea typeface="Source Sans Pro"/>
                <a:cs typeface="Source Sans Pro" panose="020B0503030403020204" pitchFamily="34" charset="0"/>
              </a:rPr>
              <a:t>todenneasiakirja</a:t>
            </a:r>
            <a:r>
              <a:rPr lang="fi-FI" sz="8000">
                <a:effectLst/>
                <a:latin typeface="Source Sans 3"/>
                <a:ea typeface="Source Sans Pro"/>
                <a:cs typeface="Source Sans Pro" panose="020B0503030403020204" pitchFamily="34" charset="0"/>
              </a:rPr>
              <a:t> (esimerkiksi tosite suorituksesta) ja/tai hankintaa koskeva lasku, josta käy ilmi toimeksisaajan tiedot. </a:t>
            </a:r>
            <a:r>
              <a:rPr lang="fi-FI" sz="8000" b="1">
                <a:effectLst/>
                <a:latin typeface="Source Sans 3"/>
                <a:ea typeface="Source Sans Pro"/>
                <a:cs typeface="Source Sans Pro" panose="020B0503030403020204" pitchFamily="34" charset="0"/>
              </a:rPr>
              <a:t>Hankintoja koskevat asiakirjat pyydetään toimittamaan RRF-palveluosoitteeseen </a:t>
            </a:r>
            <a:r>
              <a:rPr lang="fi-FI" sz="8000" b="1" u="sng">
                <a:solidFill>
                  <a:srgbClr val="005597"/>
                </a:solidFill>
                <a:effectLst/>
                <a:latin typeface="Source Sans 3"/>
                <a:ea typeface="Source Sans Pro"/>
                <a:cs typeface="Source Sans Pro" panose="020B0503030403020204" pitchFamily="34" charset="0"/>
                <a:hlinkClick r:id="rId2"/>
              </a:rPr>
              <a:t>rrf@aka.fi</a:t>
            </a:r>
            <a:r>
              <a:rPr lang="fi-FI" sz="8000" b="1">
                <a:effectLst/>
                <a:latin typeface="Source Sans 3"/>
                <a:ea typeface="Source Sans Pro"/>
                <a:cs typeface="Source Sans Pro" panose="020B0503030403020204" pitchFamily="34" charset="0"/>
              </a:rPr>
              <a:t>.</a:t>
            </a:r>
            <a:r>
              <a:rPr lang="fi-FI" sz="8000" b="1">
                <a:latin typeface="Source Sans 3"/>
                <a:ea typeface="Source Sans Pro"/>
                <a:cs typeface="Source Sans Pro" panose="020B0503030403020204" pitchFamily="34" charset="0"/>
              </a:rPr>
              <a:t> </a:t>
            </a:r>
            <a:endParaRPr lang="fi-FI" sz="8000">
              <a:latin typeface="Source Sans 3"/>
              <a:cs typeface="Calibri"/>
            </a:endParaRPr>
          </a:p>
        </p:txBody>
      </p:sp>
      <p:sp>
        <p:nvSpPr>
          <p:cNvPr id="6" name="Alatunnisteen paikkamerkki 5">
            <a:extLst>
              <a:ext uri="{FF2B5EF4-FFF2-40B4-BE49-F238E27FC236}">
                <a16:creationId xmlns:a16="http://schemas.microsoft.com/office/drawing/2014/main" id="{EB71903A-413D-954A-B369-528D712763C0}"/>
              </a:ext>
            </a:extLst>
          </p:cNvPr>
          <p:cNvSpPr>
            <a:spLocks noGrp="1"/>
          </p:cNvSpPr>
          <p:nvPr>
            <p:ph type="ftr" sz="quarter" idx="3"/>
          </p:nvPr>
        </p:nvSpPr>
        <p:spPr/>
        <p:txBody>
          <a:bodyPr/>
          <a:lstStyle/>
          <a:p>
            <a:r>
              <a:rPr lang="fi-FI"/>
              <a:t>Alatunnisteen paikka</a:t>
            </a:r>
          </a:p>
        </p:txBody>
      </p:sp>
      <p:sp>
        <p:nvSpPr>
          <p:cNvPr id="5" name="Päivämäärän paikkamerkki 4">
            <a:extLst>
              <a:ext uri="{FF2B5EF4-FFF2-40B4-BE49-F238E27FC236}">
                <a16:creationId xmlns:a16="http://schemas.microsoft.com/office/drawing/2014/main" id="{33783ED7-3D98-B8EE-CACF-05C2C43CCBF6}"/>
              </a:ext>
            </a:extLst>
          </p:cNvPr>
          <p:cNvSpPr>
            <a:spLocks noGrp="1"/>
          </p:cNvSpPr>
          <p:nvPr>
            <p:ph type="dt" sz="half" idx="2"/>
          </p:nvPr>
        </p:nvSpPr>
        <p:spPr/>
        <p:txBody>
          <a:bodyPr/>
          <a:lstStyle/>
          <a:p>
            <a:fld id="{BC262AC7-06B4-E244-A3AF-668EBE188E8B}" type="datetime1">
              <a:rPr lang="fi-FI" smtClean="0"/>
              <a:pPr/>
              <a:t>22.8.2023</a:t>
            </a:fld>
            <a:endParaRPr lang="fi-FI"/>
          </a:p>
        </p:txBody>
      </p:sp>
      <p:sp>
        <p:nvSpPr>
          <p:cNvPr id="4" name="Dian numeron paikkamerkki 3">
            <a:extLst>
              <a:ext uri="{FF2B5EF4-FFF2-40B4-BE49-F238E27FC236}">
                <a16:creationId xmlns:a16="http://schemas.microsoft.com/office/drawing/2014/main" id="{23154921-C9B5-49C4-8FB1-5A31D52E7291}"/>
              </a:ext>
            </a:extLst>
          </p:cNvPr>
          <p:cNvSpPr>
            <a:spLocks noGrp="1"/>
          </p:cNvSpPr>
          <p:nvPr>
            <p:ph type="sldNum" sz="quarter" idx="4"/>
          </p:nvPr>
        </p:nvSpPr>
        <p:spPr/>
        <p:txBody>
          <a:bodyPr/>
          <a:lstStyle/>
          <a:p>
            <a:fld id="{8C00DF12-ABE5-8343-B5F3-2B9255993CF6}" type="slidenum">
              <a:rPr lang="fi-FI" smtClean="0"/>
              <a:pPr/>
              <a:t>21</a:t>
            </a:fld>
            <a:endParaRPr lang="fi-FI"/>
          </a:p>
        </p:txBody>
      </p:sp>
    </p:spTree>
    <p:extLst>
      <p:ext uri="{BB962C8B-B14F-4D97-AF65-F5344CB8AC3E}">
        <p14:creationId xmlns:p14="http://schemas.microsoft.com/office/powerpoint/2010/main" val="15971054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3EE1AE2-4F08-AAC4-E371-01610E5B53D3}"/>
              </a:ext>
            </a:extLst>
          </p:cNvPr>
          <p:cNvSpPr>
            <a:spLocks noGrp="1"/>
          </p:cNvSpPr>
          <p:nvPr>
            <p:ph type="title"/>
          </p:nvPr>
        </p:nvSpPr>
        <p:spPr>
          <a:xfrm>
            <a:off x="672567" y="180975"/>
            <a:ext cx="10515600" cy="1195762"/>
          </a:xfrm>
        </p:spPr>
        <p:txBody>
          <a:bodyPr>
            <a:normAutofit fontScale="90000"/>
          </a:bodyPr>
          <a:lstStyle/>
          <a:p>
            <a:br>
              <a:rPr lang="fi-FI" b="1" i="0">
                <a:solidFill>
                  <a:srgbClr val="1D1D1D"/>
                </a:solidFill>
                <a:effectLst/>
                <a:latin typeface="Source Sans 3"/>
              </a:rPr>
            </a:br>
            <a:br>
              <a:rPr lang="fi-FI" b="1" i="0">
                <a:solidFill>
                  <a:srgbClr val="1D1D1D"/>
                </a:solidFill>
                <a:effectLst/>
                <a:latin typeface="Source Sans 3"/>
              </a:rPr>
            </a:br>
            <a:br>
              <a:rPr lang="fi-FI" b="1" i="0">
                <a:solidFill>
                  <a:srgbClr val="1D1D1D"/>
                </a:solidFill>
                <a:effectLst/>
                <a:latin typeface="Source Sans 3"/>
              </a:rPr>
            </a:br>
            <a:br>
              <a:rPr lang="fi-FI" b="1" i="0">
                <a:solidFill>
                  <a:srgbClr val="1D1D1D"/>
                </a:solidFill>
                <a:effectLst/>
                <a:latin typeface="Source Sans 3"/>
              </a:rPr>
            </a:br>
            <a:br>
              <a:rPr lang="fi-FI" b="1" i="0">
                <a:solidFill>
                  <a:srgbClr val="1D1D1D"/>
                </a:solidFill>
                <a:effectLst/>
                <a:latin typeface="Source Sans 3"/>
              </a:rPr>
            </a:br>
            <a:br>
              <a:rPr lang="fi-FI" b="1" i="0">
                <a:solidFill>
                  <a:srgbClr val="1D1D1D"/>
                </a:solidFill>
                <a:effectLst/>
                <a:latin typeface="Source Sans 3"/>
              </a:rPr>
            </a:br>
            <a:br>
              <a:rPr lang="fi-FI" b="1" i="0">
                <a:solidFill>
                  <a:srgbClr val="1D1D1D"/>
                </a:solidFill>
                <a:effectLst/>
                <a:latin typeface="Source Sans 3"/>
              </a:rPr>
            </a:br>
            <a:br>
              <a:rPr lang="fi-FI" b="1" i="0">
                <a:solidFill>
                  <a:srgbClr val="1D1D1D"/>
                </a:solidFill>
                <a:effectLst/>
                <a:latin typeface="Source Sans 3"/>
              </a:rPr>
            </a:br>
            <a:br>
              <a:rPr lang="fi-FI" b="1" i="0">
                <a:solidFill>
                  <a:srgbClr val="1D1D1D"/>
                </a:solidFill>
                <a:effectLst/>
                <a:latin typeface="Source Sans 3"/>
              </a:rPr>
            </a:br>
            <a:br>
              <a:rPr lang="fi-FI" b="1" i="0">
                <a:solidFill>
                  <a:srgbClr val="1D1D1D"/>
                </a:solidFill>
                <a:effectLst/>
                <a:latin typeface="Source Sans 3"/>
              </a:rPr>
            </a:br>
            <a:br>
              <a:rPr lang="fi-FI" b="1" i="0">
                <a:solidFill>
                  <a:srgbClr val="1D1D1D"/>
                </a:solidFill>
                <a:effectLst/>
                <a:latin typeface="Source Sans 3"/>
              </a:rPr>
            </a:br>
            <a:br>
              <a:rPr lang="fi-FI" b="1" i="0">
                <a:solidFill>
                  <a:srgbClr val="1D1D1D"/>
                </a:solidFill>
                <a:effectLst/>
                <a:latin typeface="Source Sans 3"/>
              </a:rPr>
            </a:br>
            <a:br>
              <a:rPr lang="fi-FI" b="1" i="0">
                <a:solidFill>
                  <a:srgbClr val="1D1D1D"/>
                </a:solidFill>
                <a:effectLst/>
                <a:latin typeface="Source Sans 3"/>
              </a:rPr>
            </a:br>
            <a:br>
              <a:rPr lang="fi-FI" b="1" i="0">
                <a:solidFill>
                  <a:srgbClr val="1D1D1D"/>
                </a:solidFill>
                <a:effectLst/>
                <a:latin typeface="Source Sans 3"/>
              </a:rPr>
            </a:br>
            <a:br>
              <a:rPr lang="fi-FI" b="1" i="0">
                <a:solidFill>
                  <a:srgbClr val="1D1D1D"/>
                </a:solidFill>
                <a:effectLst/>
                <a:latin typeface="Source Sans 3"/>
              </a:rPr>
            </a:br>
            <a:br>
              <a:rPr lang="fi-FI" b="1" i="0">
                <a:solidFill>
                  <a:srgbClr val="1D1D1D"/>
                </a:solidFill>
                <a:effectLst/>
                <a:latin typeface="Source Sans 3"/>
              </a:rPr>
            </a:br>
            <a:br>
              <a:rPr lang="fi-FI" b="1" i="0">
                <a:solidFill>
                  <a:srgbClr val="1D1D1D"/>
                </a:solidFill>
                <a:effectLst/>
                <a:latin typeface="Source Sans 3"/>
              </a:rPr>
            </a:br>
            <a:br>
              <a:rPr lang="fi-FI" b="1" i="0">
                <a:solidFill>
                  <a:srgbClr val="1D1D1D"/>
                </a:solidFill>
                <a:effectLst/>
                <a:latin typeface="Source Sans 3"/>
              </a:rPr>
            </a:br>
            <a:br>
              <a:rPr lang="fi-FI" b="1" i="0">
                <a:solidFill>
                  <a:srgbClr val="1D1D1D"/>
                </a:solidFill>
                <a:effectLst/>
                <a:latin typeface="Source Sans 3"/>
              </a:rPr>
            </a:br>
            <a:br>
              <a:rPr lang="fi-FI" b="1" i="0">
                <a:solidFill>
                  <a:srgbClr val="1D1D1D"/>
                </a:solidFill>
                <a:effectLst/>
                <a:latin typeface="Source Sans 3"/>
              </a:rPr>
            </a:br>
            <a:br>
              <a:rPr lang="fi-FI" b="1" i="0">
                <a:solidFill>
                  <a:srgbClr val="1D1D1D"/>
                </a:solidFill>
                <a:effectLst/>
                <a:latin typeface="Source Sans 3"/>
              </a:rPr>
            </a:br>
            <a:br>
              <a:rPr lang="fi-FI" b="1" i="0">
                <a:solidFill>
                  <a:srgbClr val="1D1D1D"/>
                </a:solidFill>
                <a:effectLst/>
                <a:latin typeface="Source Sans 3"/>
              </a:rPr>
            </a:br>
            <a:br>
              <a:rPr lang="fi-FI" b="1" i="0">
                <a:solidFill>
                  <a:srgbClr val="1D1D1D"/>
                </a:solidFill>
                <a:effectLst/>
                <a:latin typeface="Source Sans 3"/>
              </a:rPr>
            </a:br>
            <a:br>
              <a:rPr lang="fi-FI" b="1" i="0">
                <a:solidFill>
                  <a:srgbClr val="1D1D1D"/>
                </a:solidFill>
                <a:effectLst/>
                <a:latin typeface="Source Sans 3"/>
              </a:rPr>
            </a:br>
            <a:br>
              <a:rPr lang="fi-FI" b="1" i="0">
                <a:solidFill>
                  <a:srgbClr val="1D1D1D"/>
                </a:solidFill>
                <a:effectLst/>
                <a:latin typeface="Source Sans 3"/>
              </a:rPr>
            </a:br>
            <a:br>
              <a:rPr lang="fi-FI" b="1" i="0">
                <a:solidFill>
                  <a:srgbClr val="1D1D1D"/>
                </a:solidFill>
                <a:effectLst/>
                <a:latin typeface="Source Sans 3"/>
              </a:rPr>
            </a:br>
            <a:br>
              <a:rPr lang="fi-FI" b="1" i="0">
                <a:solidFill>
                  <a:srgbClr val="1D1D1D"/>
                </a:solidFill>
                <a:effectLst/>
                <a:latin typeface="Source Sans 3"/>
              </a:rPr>
            </a:br>
            <a:br>
              <a:rPr lang="fi-FI" b="1" i="0">
                <a:solidFill>
                  <a:srgbClr val="1D1D1D"/>
                </a:solidFill>
                <a:effectLst/>
                <a:latin typeface="Source Sans 3"/>
              </a:rPr>
            </a:br>
            <a:br>
              <a:rPr lang="fi-FI" b="1" i="0">
                <a:solidFill>
                  <a:srgbClr val="1D1D1D"/>
                </a:solidFill>
                <a:effectLst/>
                <a:latin typeface="Source Sans 3"/>
              </a:rPr>
            </a:br>
            <a:r>
              <a:rPr lang="fi-FI" b="1" i="0">
                <a:solidFill>
                  <a:srgbClr val="1D1D1D"/>
                </a:solidFill>
                <a:effectLst/>
                <a:latin typeface="Source Sans 3"/>
              </a:rPr>
              <a:t>RRF-hankkeiden maksatus – tarkistettavat tiedot </a:t>
            </a:r>
            <a:br>
              <a:rPr lang="fi-FI" b="1" i="0">
                <a:solidFill>
                  <a:srgbClr val="1D1D1D"/>
                </a:solidFill>
                <a:effectLst/>
                <a:latin typeface="Source Sans 3"/>
              </a:rPr>
            </a:br>
            <a:endParaRPr lang="fi-FI"/>
          </a:p>
        </p:txBody>
      </p:sp>
      <p:sp>
        <p:nvSpPr>
          <p:cNvPr id="3" name="Sisällön paikkamerkki 2">
            <a:extLst>
              <a:ext uri="{FF2B5EF4-FFF2-40B4-BE49-F238E27FC236}">
                <a16:creationId xmlns:a16="http://schemas.microsoft.com/office/drawing/2014/main" id="{1C7F2F13-D936-5F17-EFE7-3A1B6B43BCFF}"/>
              </a:ext>
            </a:extLst>
          </p:cNvPr>
          <p:cNvSpPr>
            <a:spLocks noGrp="1"/>
          </p:cNvSpPr>
          <p:nvPr>
            <p:ph idx="1"/>
          </p:nvPr>
        </p:nvSpPr>
        <p:spPr>
          <a:xfrm>
            <a:off x="672567" y="1130158"/>
            <a:ext cx="10515600" cy="5046806"/>
          </a:xfrm>
        </p:spPr>
        <p:txBody>
          <a:bodyPr vert="horz" lIns="91440" tIns="45720" rIns="91440" bIns="45720" rtlCol="0" anchor="t">
            <a:normAutofit/>
          </a:bodyPr>
          <a:lstStyle/>
          <a:p>
            <a:endParaRPr lang="fi-FI" sz="1800">
              <a:effectLst/>
              <a:latin typeface="Source Sans Pro" panose="020B0503030403020204" pitchFamily="34" charset="0"/>
              <a:ea typeface="Source Sans Pro" panose="020B0503030403020204" pitchFamily="34" charset="0"/>
              <a:cs typeface="Source Sans Pro" panose="020B0503030403020204" pitchFamily="34" charset="0"/>
            </a:endParaRPr>
          </a:p>
          <a:p>
            <a:r>
              <a:rPr lang="fi-FI" sz="2400">
                <a:effectLst/>
                <a:latin typeface="Source Sans Pro"/>
                <a:ea typeface="Source Sans Pro"/>
                <a:cs typeface="Source Sans Pro" panose="020B0503030403020204" pitchFamily="34" charset="0"/>
              </a:rPr>
              <a:t>Suomen Akatemia hyväksyy hankintaa koskevan kulun osana maksatusta, kun pyydetyt asiakirjat ja tiedot on toimitettu ja tarkastettu. Hankintoja sisältävän maksatuksen käsittelyssä voi olla viivettä tarkastuksesta johtuen.</a:t>
            </a:r>
          </a:p>
          <a:p>
            <a:r>
              <a:rPr lang="fi-FI" sz="2400">
                <a:effectLst/>
                <a:latin typeface="Source Sans Pro"/>
                <a:ea typeface="Source Sans Pro"/>
                <a:cs typeface="Source Sans Pro" panose="020B0503030403020204" pitchFamily="34" charset="0"/>
              </a:rPr>
              <a:t>Hankintoihin liittyvät asiakirjat tulee toimittaa Akatemiaan</a:t>
            </a:r>
            <a:r>
              <a:rPr lang="fi-FI" sz="2400">
                <a:latin typeface="Source Sans Pro"/>
                <a:ea typeface="Source Sans Pro"/>
                <a:cs typeface="Source Sans Pro" panose="020B0503030403020204" pitchFamily="34" charset="0"/>
              </a:rPr>
              <a:t> (</a:t>
            </a:r>
            <a:r>
              <a:rPr lang="fi-FI" sz="2400">
                <a:latin typeface="Source Sans Pro"/>
                <a:ea typeface="Source Sans Pro"/>
                <a:cs typeface="Source Sans Pro" panose="020B0503030403020204" pitchFamily="34" charset="0"/>
                <a:hlinkClick r:id="rId2">
                  <a:extLst>
                    <a:ext uri="{A12FA001-AC4F-418D-AE19-62706E023703}">
                      <ahyp:hlinkClr xmlns:ahyp="http://schemas.microsoft.com/office/drawing/2018/hyperlinkcolor" val="tx"/>
                    </a:ext>
                  </a:extLst>
                </a:hlinkClick>
              </a:rPr>
              <a:t>rrf@aka.fi</a:t>
            </a:r>
            <a:r>
              <a:rPr lang="fi-FI" sz="2400">
                <a:latin typeface="Source Sans Pro"/>
                <a:ea typeface="Source Sans Pro"/>
                <a:cs typeface="Source Sans Pro" panose="020B0503030403020204" pitchFamily="34" charset="0"/>
              </a:rPr>
              <a:t>)  </a:t>
            </a:r>
            <a:r>
              <a:rPr lang="fi-FI" sz="2400">
                <a:effectLst/>
                <a:latin typeface="Source Sans Pro"/>
                <a:ea typeface="Source Sans Pro"/>
                <a:cs typeface="Source Sans Pro" panose="020B0503030403020204" pitchFamily="34" charset="0"/>
              </a:rPr>
              <a:t>hankekohtaisesti (päätösnumero) hankintatunnuksineen tarkastuksen sujuvuuden varmistamiseksi. Tarpeen mukaan liitetään kustannusselvitys tai pääkirjan ote kyseisten osuuksien kustannuksista.</a:t>
            </a:r>
            <a:r>
              <a:rPr lang="fi-FI" sz="2400">
                <a:latin typeface="Source Sans Pro"/>
                <a:ea typeface="Source Sans Pro"/>
                <a:cs typeface="Source Sans Pro" panose="020B0503030403020204" pitchFamily="34" charset="0"/>
              </a:rPr>
              <a:t> </a:t>
            </a:r>
            <a:endParaRPr lang="fi-FI" sz="2400">
              <a:latin typeface="Source Sans 3"/>
              <a:ea typeface="Source Sans Pro"/>
              <a:cs typeface="Tahoma"/>
            </a:endParaRPr>
          </a:p>
        </p:txBody>
      </p:sp>
      <p:sp>
        <p:nvSpPr>
          <p:cNvPr id="6" name="Alatunnisteen paikkamerkki 5">
            <a:extLst>
              <a:ext uri="{FF2B5EF4-FFF2-40B4-BE49-F238E27FC236}">
                <a16:creationId xmlns:a16="http://schemas.microsoft.com/office/drawing/2014/main" id="{EB71903A-413D-954A-B369-528D712763C0}"/>
              </a:ext>
            </a:extLst>
          </p:cNvPr>
          <p:cNvSpPr>
            <a:spLocks noGrp="1"/>
          </p:cNvSpPr>
          <p:nvPr>
            <p:ph type="ftr" sz="quarter" idx="3"/>
          </p:nvPr>
        </p:nvSpPr>
        <p:spPr/>
        <p:txBody>
          <a:bodyPr/>
          <a:lstStyle/>
          <a:p>
            <a:r>
              <a:rPr lang="fi-FI"/>
              <a:t>Alatunnisteen paikka</a:t>
            </a:r>
          </a:p>
        </p:txBody>
      </p:sp>
      <p:sp>
        <p:nvSpPr>
          <p:cNvPr id="5" name="Päivämäärän paikkamerkki 4">
            <a:extLst>
              <a:ext uri="{FF2B5EF4-FFF2-40B4-BE49-F238E27FC236}">
                <a16:creationId xmlns:a16="http://schemas.microsoft.com/office/drawing/2014/main" id="{33783ED7-3D98-B8EE-CACF-05C2C43CCBF6}"/>
              </a:ext>
            </a:extLst>
          </p:cNvPr>
          <p:cNvSpPr>
            <a:spLocks noGrp="1"/>
          </p:cNvSpPr>
          <p:nvPr>
            <p:ph type="dt" sz="half" idx="2"/>
          </p:nvPr>
        </p:nvSpPr>
        <p:spPr/>
        <p:txBody>
          <a:bodyPr/>
          <a:lstStyle/>
          <a:p>
            <a:fld id="{BC262AC7-06B4-E244-A3AF-668EBE188E8B}" type="datetime1">
              <a:rPr lang="fi-FI" smtClean="0"/>
              <a:pPr/>
              <a:t>22.8.2023</a:t>
            </a:fld>
            <a:endParaRPr lang="fi-FI"/>
          </a:p>
        </p:txBody>
      </p:sp>
      <p:sp>
        <p:nvSpPr>
          <p:cNvPr id="4" name="Dian numeron paikkamerkki 3">
            <a:extLst>
              <a:ext uri="{FF2B5EF4-FFF2-40B4-BE49-F238E27FC236}">
                <a16:creationId xmlns:a16="http://schemas.microsoft.com/office/drawing/2014/main" id="{23154921-C9B5-49C4-8FB1-5A31D52E7291}"/>
              </a:ext>
            </a:extLst>
          </p:cNvPr>
          <p:cNvSpPr>
            <a:spLocks noGrp="1"/>
          </p:cNvSpPr>
          <p:nvPr>
            <p:ph type="sldNum" sz="quarter" idx="4"/>
          </p:nvPr>
        </p:nvSpPr>
        <p:spPr/>
        <p:txBody>
          <a:bodyPr/>
          <a:lstStyle/>
          <a:p>
            <a:fld id="{8C00DF12-ABE5-8343-B5F3-2B9255993CF6}" type="slidenum">
              <a:rPr lang="fi-FI" smtClean="0"/>
              <a:pPr/>
              <a:t>22</a:t>
            </a:fld>
            <a:endParaRPr lang="fi-FI"/>
          </a:p>
        </p:txBody>
      </p:sp>
    </p:spTree>
    <p:extLst>
      <p:ext uri="{BB962C8B-B14F-4D97-AF65-F5344CB8AC3E}">
        <p14:creationId xmlns:p14="http://schemas.microsoft.com/office/powerpoint/2010/main" val="26949643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3EE1AE2-4F08-AAC4-E371-01610E5B53D3}"/>
              </a:ext>
            </a:extLst>
          </p:cNvPr>
          <p:cNvSpPr>
            <a:spLocks noGrp="1"/>
          </p:cNvSpPr>
          <p:nvPr>
            <p:ph type="title"/>
          </p:nvPr>
        </p:nvSpPr>
        <p:spPr>
          <a:xfrm>
            <a:off x="672567" y="180975"/>
            <a:ext cx="10515600" cy="1195762"/>
          </a:xfrm>
        </p:spPr>
        <p:txBody>
          <a:bodyPr>
            <a:normAutofit fontScale="90000"/>
          </a:bodyPr>
          <a:lstStyle/>
          <a:p>
            <a:br>
              <a:rPr lang="fi-FI" b="1" i="0">
                <a:solidFill>
                  <a:srgbClr val="1D1D1D"/>
                </a:solidFill>
                <a:effectLst/>
                <a:latin typeface="Source Sans 3"/>
              </a:rPr>
            </a:br>
            <a:br>
              <a:rPr lang="fi-FI" b="1" i="0">
                <a:solidFill>
                  <a:srgbClr val="1D1D1D"/>
                </a:solidFill>
                <a:effectLst/>
                <a:latin typeface="Source Sans 3"/>
              </a:rPr>
            </a:br>
            <a:br>
              <a:rPr lang="fi-FI" b="1" i="0">
                <a:solidFill>
                  <a:srgbClr val="1D1D1D"/>
                </a:solidFill>
                <a:effectLst/>
                <a:latin typeface="Source Sans 3"/>
              </a:rPr>
            </a:br>
            <a:br>
              <a:rPr lang="fi-FI" b="1" i="0">
                <a:solidFill>
                  <a:srgbClr val="1D1D1D"/>
                </a:solidFill>
                <a:effectLst/>
                <a:latin typeface="Source Sans 3"/>
              </a:rPr>
            </a:br>
            <a:br>
              <a:rPr lang="fi-FI" b="1" i="0">
                <a:solidFill>
                  <a:srgbClr val="1D1D1D"/>
                </a:solidFill>
                <a:effectLst/>
                <a:latin typeface="Source Sans 3"/>
              </a:rPr>
            </a:br>
            <a:br>
              <a:rPr lang="fi-FI" b="1" i="0">
                <a:solidFill>
                  <a:srgbClr val="1D1D1D"/>
                </a:solidFill>
                <a:effectLst/>
                <a:latin typeface="Source Sans 3"/>
              </a:rPr>
            </a:br>
            <a:br>
              <a:rPr lang="fi-FI" b="1" i="0">
                <a:solidFill>
                  <a:srgbClr val="1D1D1D"/>
                </a:solidFill>
                <a:effectLst/>
                <a:latin typeface="Source Sans 3"/>
              </a:rPr>
            </a:br>
            <a:br>
              <a:rPr lang="fi-FI" b="1" i="0">
                <a:solidFill>
                  <a:srgbClr val="1D1D1D"/>
                </a:solidFill>
                <a:effectLst/>
                <a:latin typeface="Source Sans 3"/>
              </a:rPr>
            </a:br>
            <a:br>
              <a:rPr lang="fi-FI" b="1" i="0">
                <a:solidFill>
                  <a:srgbClr val="1D1D1D"/>
                </a:solidFill>
                <a:effectLst/>
                <a:latin typeface="Source Sans 3"/>
              </a:rPr>
            </a:br>
            <a:br>
              <a:rPr lang="fi-FI" b="1" i="0">
                <a:solidFill>
                  <a:srgbClr val="1D1D1D"/>
                </a:solidFill>
                <a:effectLst/>
                <a:latin typeface="Source Sans 3"/>
              </a:rPr>
            </a:br>
            <a:br>
              <a:rPr lang="fi-FI" b="1" i="0">
                <a:solidFill>
                  <a:srgbClr val="1D1D1D"/>
                </a:solidFill>
                <a:effectLst/>
                <a:latin typeface="Source Sans 3"/>
              </a:rPr>
            </a:br>
            <a:br>
              <a:rPr lang="fi-FI" b="1" i="0">
                <a:solidFill>
                  <a:srgbClr val="1D1D1D"/>
                </a:solidFill>
                <a:effectLst/>
                <a:latin typeface="Source Sans 3"/>
              </a:rPr>
            </a:br>
            <a:br>
              <a:rPr lang="fi-FI" b="1" i="0">
                <a:solidFill>
                  <a:srgbClr val="1D1D1D"/>
                </a:solidFill>
                <a:effectLst/>
                <a:latin typeface="Source Sans 3"/>
              </a:rPr>
            </a:br>
            <a:br>
              <a:rPr lang="fi-FI" b="1" i="0">
                <a:solidFill>
                  <a:srgbClr val="1D1D1D"/>
                </a:solidFill>
                <a:effectLst/>
                <a:latin typeface="Source Sans 3"/>
              </a:rPr>
            </a:br>
            <a:br>
              <a:rPr lang="fi-FI" b="1" i="0">
                <a:solidFill>
                  <a:srgbClr val="1D1D1D"/>
                </a:solidFill>
                <a:effectLst/>
                <a:latin typeface="Source Sans 3"/>
              </a:rPr>
            </a:br>
            <a:br>
              <a:rPr lang="fi-FI" b="1" i="0">
                <a:solidFill>
                  <a:srgbClr val="1D1D1D"/>
                </a:solidFill>
                <a:effectLst/>
                <a:latin typeface="Source Sans 3"/>
              </a:rPr>
            </a:br>
            <a:br>
              <a:rPr lang="fi-FI" b="1" i="0">
                <a:solidFill>
                  <a:srgbClr val="1D1D1D"/>
                </a:solidFill>
                <a:effectLst/>
                <a:latin typeface="Source Sans 3"/>
              </a:rPr>
            </a:br>
            <a:br>
              <a:rPr lang="fi-FI" b="1" i="0">
                <a:solidFill>
                  <a:srgbClr val="1D1D1D"/>
                </a:solidFill>
                <a:effectLst/>
                <a:latin typeface="Source Sans 3"/>
              </a:rPr>
            </a:br>
            <a:br>
              <a:rPr lang="fi-FI" b="1" i="0">
                <a:solidFill>
                  <a:srgbClr val="1D1D1D"/>
                </a:solidFill>
                <a:effectLst/>
                <a:latin typeface="Source Sans 3"/>
              </a:rPr>
            </a:br>
            <a:br>
              <a:rPr lang="fi-FI" b="1" i="0">
                <a:solidFill>
                  <a:srgbClr val="1D1D1D"/>
                </a:solidFill>
                <a:effectLst/>
                <a:latin typeface="Source Sans 3"/>
              </a:rPr>
            </a:br>
            <a:br>
              <a:rPr lang="fi-FI" b="1" i="0">
                <a:solidFill>
                  <a:srgbClr val="1D1D1D"/>
                </a:solidFill>
                <a:effectLst/>
                <a:latin typeface="Source Sans 3"/>
              </a:rPr>
            </a:br>
            <a:br>
              <a:rPr lang="fi-FI" b="1" i="0">
                <a:solidFill>
                  <a:srgbClr val="1D1D1D"/>
                </a:solidFill>
                <a:effectLst/>
                <a:latin typeface="Source Sans 3"/>
              </a:rPr>
            </a:br>
            <a:br>
              <a:rPr lang="fi-FI" b="1" i="0">
                <a:solidFill>
                  <a:srgbClr val="1D1D1D"/>
                </a:solidFill>
                <a:effectLst/>
                <a:latin typeface="Source Sans 3"/>
              </a:rPr>
            </a:br>
            <a:br>
              <a:rPr lang="fi-FI" b="1" i="0">
                <a:solidFill>
                  <a:srgbClr val="1D1D1D"/>
                </a:solidFill>
                <a:effectLst/>
                <a:latin typeface="Source Sans 3"/>
              </a:rPr>
            </a:br>
            <a:br>
              <a:rPr lang="fi-FI" b="1" i="0">
                <a:solidFill>
                  <a:srgbClr val="1D1D1D"/>
                </a:solidFill>
                <a:effectLst/>
                <a:latin typeface="Source Sans 3"/>
              </a:rPr>
            </a:br>
            <a:br>
              <a:rPr lang="fi-FI" b="1" i="0">
                <a:solidFill>
                  <a:srgbClr val="1D1D1D"/>
                </a:solidFill>
                <a:effectLst/>
                <a:latin typeface="Source Sans 3"/>
              </a:rPr>
            </a:br>
            <a:br>
              <a:rPr lang="fi-FI" b="1" i="0">
                <a:solidFill>
                  <a:srgbClr val="1D1D1D"/>
                </a:solidFill>
                <a:effectLst/>
                <a:latin typeface="Source Sans 3"/>
              </a:rPr>
            </a:br>
            <a:br>
              <a:rPr lang="fi-FI" b="1" i="0">
                <a:solidFill>
                  <a:srgbClr val="1D1D1D"/>
                </a:solidFill>
                <a:effectLst/>
                <a:latin typeface="Source Sans 3"/>
              </a:rPr>
            </a:br>
            <a:br>
              <a:rPr lang="fi-FI" b="1" i="0">
                <a:solidFill>
                  <a:srgbClr val="1D1D1D"/>
                </a:solidFill>
                <a:effectLst/>
                <a:latin typeface="Source Sans 3"/>
              </a:rPr>
            </a:br>
            <a:r>
              <a:rPr lang="fi-FI" b="1" i="0">
                <a:solidFill>
                  <a:srgbClr val="1D1D1D"/>
                </a:solidFill>
                <a:effectLst/>
                <a:latin typeface="Source Sans 3"/>
              </a:rPr>
              <a:t>RRF-hankkeiden maksatus – tarkistettavat tiedot </a:t>
            </a:r>
            <a:br>
              <a:rPr lang="fi-FI" b="1" i="0">
                <a:solidFill>
                  <a:srgbClr val="1D1D1D"/>
                </a:solidFill>
                <a:effectLst/>
                <a:latin typeface="Source Sans 3"/>
              </a:rPr>
            </a:br>
            <a:endParaRPr lang="fi-FI"/>
          </a:p>
        </p:txBody>
      </p:sp>
      <p:sp>
        <p:nvSpPr>
          <p:cNvPr id="3" name="Sisällön paikkamerkki 2">
            <a:extLst>
              <a:ext uri="{FF2B5EF4-FFF2-40B4-BE49-F238E27FC236}">
                <a16:creationId xmlns:a16="http://schemas.microsoft.com/office/drawing/2014/main" id="{1C7F2F13-D936-5F17-EFE7-3A1B6B43BCFF}"/>
              </a:ext>
            </a:extLst>
          </p:cNvPr>
          <p:cNvSpPr>
            <a:spLocks noGrp="1"/>
          </p:cNvSpPr>
          <p:nvPr>
            <p:ph idx="1"/>
          </p:nvPr>
        </p:nvSpPr>
        <p:spPr>
          <a:xfrm>
            <a:off x="672567" y="1130158"/>
            <a:ext cx="10515600" cy="5046806"/>
          </a:xfrm>
        </p:spPr>
        <p:txBody>
          <a:bodyPr vert="horz" lIns="91440" tIns="45720" rIns="91440" bIns="45720" rtlCol="0" anchor="t">
            <a:normAutofit/>
          </a:bodyPr>
          <a:lstStyle/>
          <a:p>
            <a:pPr>
              <a:lnSpc>
                <a:spcPct val="150000"/>
              </a:lnSpc>
            </a:pPr>
            <a:r>
              <a:rPr lang="fi-FI" sz="2400">
                <a:effectLst/>
                <a:latin typeface="Source Sans Pro"/>
                <a:ea typeface="Source Sans Pro"/>
                <a:cs typeface="Source Sans Pro" panose="020B0503030403020204" pitchFamily="34" charset="0"/>
              </a:rPr>
              <a:t>Akatemia pyytää myös varautumaan hankkeiden tilintarkastukseen riittävän ajoissa, Akatemia voi hyväksyä hankkeen viimeisen maksatuspyynnön, kun kaikki tarvittavat asiakirjat sekä tilintarkastuskertomus on toimitettu ja tarkastettu Akatemiassa. </a:t>
            </a:r>
            <a:endParaRPr lang="fi-FI" sz="2400">
              <a:highlight>
                <a:srgbClr val="FFFF00"/>
              </a:highlight>
              <a:latin typeface="Source Sans Pro"/>
              <a:ea typeface="Source Sans Pro"/>
              <a:cs typeface="Source Sans Pro" panose="020B0503030403020204" pitchFamily="34" charset="0"/>
            </a:endParaRPr>
          </a:p>
          <a:p>
            <a:pPr>
              <a:lnSpc>
                <a:spcPct val="150000"/>
              </a:lnSpc>
            </a:pPr>
            <a:r>
              <a:rPr lang="fi-FI" sz="2400">
                <a:effectLst/>
                <a:latin typeface="Source Sans Pro"/>
                <a:ea typeface="Source Sans Pro"/>
                <a:cs typeface="Source Sans Pro" panose="020B0503030403020204" pitchFamily="34" charset="0"/>
              </a:rPr>
              <a:t>On hyvä myös huomioida, että tilintarkastuksen kulun tulee sisältyä viimeiseen maksatuspyyntöön. Kulua ei voi laskuttaa erikseen myöhemmin.</a:t>
            </a:r>
            <a:r>
              <a:rPr lang="fi-FI" sz="2400">
                <a:latin typeface="Source Sans Pro"/>
                <a:ea typeface="Source Sans Pro"/>
                <a:cs typeface="Source Sans Pro" panose="020B0503030403020204" pitchFamily="34" charset="0"/>
              </a:rPr>
              <a:t> </a:t>
            </a:r>
            <a:r>
              <a:rPr lang="fi-FI" sz="2400">
                <a:effectLst/>
                <a:latin typeface="Source Sans Pro"/>
                <a:ea typeface="Source Sans Pro"/>
                <a:cs typeface="Source Sans Pro" panose="020B0503030403020204" pitchFamily="34" charset="0"/>
              </a:rPr>
              <a:t> </a:t>
            </a:r>
            <a:endParaRPr lang="fi-FI" sz="2400">
              <a:highlight>
                <a:srgbClr val="FFFF00"/>
              </a:highlight>
              <a:latin typeface="Source Sans Pro"/>
              <a:ea typeface="Source Sans Pro"/>
            </a:endParaRPr>
          </a:p>
          <a:p>
            <a:pPr>
              <a:lnSpc>
                <a:spcPct val="150000"/>
              </a:lnSpc>
            </a:pPr>
            <a:r>
              <a:rPr lang="fi-FI" sz="2400">
                <a:latin typeface="Source Sans Pro"/>
                <a:ea typeface="Source Sans Pro"/>
                <a:hlinkClick r:id="rId2">
                  <a:extLst>
                    <a:ext uri="{A12FA001-AC4F-418D-AE19-62706E023703}">
                      <ahyp:hlinkClr xmlns:ahyp="http://schemas.microsoft.com/office/drawing/2018/hyperlinkcolor" val="tx"/>
                    </a:ext>
                  </a:extLst>
                </a:hlinkClick>
              </a:rPr>
              <a:t>Näin rahoitusta käytetään - Suomen Akatemia</a:t>
            </a:r>
            <a:r>
              <a:rPr lang="fi-FI" sz="2400">
                <a:latin typeface="Source Sans Pro"/>
                <a:ea typeface="Source Sans Pro"/>
              </a:rPr>
              <a:t> =&gt; tilintarkastukseen varautuminen</a:t>
            </a:r>
            <a:endParaRPr lang="fi-FI" sz="2400">
              <a:effectLst/>
              <a:highlight>
                <a:srgbClr val="FFFF00"/>
              </a:highlight>
              <a:latin typeface="Source Sans Pro"/>
              <a:ea typeface="Source Sans Pro"/>
              <a:cs typeface="Source Sans Pro" panose="020B0503030403020204" pitchFamily="34" charset="0"/>
            </a:endParaRPr>
          </a:p>
          <a:p>
            <a:pPr>
              <a:lnSpc>
                <a:spcPts val="1440"/>
              </a:lnSpc>
            </a:pPr>
            <a:endParaRPr lang="fi-FI" sz="1800">
              <a:highlight>
                <a:srgbClr val="FFFF00"/>
              </a:highlight>
              <a:ea typeface="Source Sans Pro" panose="020B0503030403020204" pitchFamily="34" charset="0"/>
              <a:cs typeface="Source Sans Pro" panose="020B0503030403020204" pitchFamily="34" charset="0"/>
            </a:endParaRPr>
          </a:p>
          <a:p>
            <a:pPr>
              <a:lnSpc>
                <a:spcPts val="1440"/>
              </a:lnSpc>
            </a:pPr>
            <a:endParaRPr lang="fi-FI" sz="1800">
              <a:effectLst/>
              <a:highlight>
                <a:srgbClr val="FFFF00"/>
              </a:highlight>
              <a:latin typeface="Source Sans Pro" panose="020B0503030403020204" pitchFamily="34" charset="0"/>
              <a:ea typeface="Source Sans Pro" panose="020B0503030403020204" pitchFamily="34" charset="0"/>
              <a:cs typeface="Source Sans Pro" panose="020B0503030403020204" pitchFamily="34" charset="0"/>
            </a:endParaRPr>
          </a:p>
          <a:p>
            <a:pPr lvl="1"/>
            <a:endParaRPr lang="fi-FI" sz="1600">
              <a:latin typeface="Source Sans 3"/>
            </a:endParaRPr>
          </a:p>
        </p:txBody>
      </p:sp>
      <p:sp>
        <p:nvSpPr>
          <p:cNvPr id="6" name="Alatunnisteen paikkamerkki 5">
            <a:extLst>
              <a:ext uri="{FF2B5EF4-FFF2-40B4-BE49-F238E27FC236}">
                <a16:creationId xmlns:a16="http://schemas.microsoft.com/office/drawing/2014/main" id="{EB71903A-413D-954A-B369-528D712763C0}"/>
              </a:ext>
            </a:extLst>
          </p:cNvPr>
          <p:cNvSpPr>
            <a:spLocks noGrp="1"/>
          </p:cNvSpPr>
          <p:nvPr>
            <p:ph type="ftr" sz="quarter" idx="3"/>
          </p:nvPr>
        </p:nvSpPr>
        <p:spPr/>
        <p:txBody>
          <a:bodyPr/>
          <a:lstStyle/>
          <a:p>
            <a:r>
              <a:rPr lang="fi-FI"/>
              <a:t>Alatunnisteen paikka</a:t>
            </a:r>
          </a:p>
        </p:txBody>
      </p:sp>
      <p:sp>
        <p:nvSpPr>
          <p:cNvPr id="5" name="Päivämäärän paikkamerkki 4">
            <a:extLst>
              <a:ext uri="{FF2B5EF4-FFF2-40B4-BE49-F238E27FC236}">
                <a16:creationId xmlns:a16="http://schemas.microsoft.com/office/drawing/2014/main" id="{33783ED7-3D98-B8EE-CACF-05C2C43CCBF6}"/>
              </a:ext>
            </a:extLst>
          </p:cNvPr>
          <p:cNvSpPr>
            <a:spLocks noGrp="1"/>
          </p:cNvSpPr>
          <p:nvPr>
            <p:ph type="dt" sz="half" idx="2"/>
          </p:nvPr>
        </p:nvSpPr>
        <p:spPr/>
        <p:txBody>
          <a:bodyPr/>
          <a:lstStyle/>
          <a:p>
            <a:fld id="{BC262AC7-06B4-E244-A3AF-668EBE188E8B}" type="datetime1">
              <a:rPr lang="fi-FI" smtClean="0"/>
              <a:pPr/>
              <a:t>22.8.2023</a:t>
            </a:fld>
            <a:endParaRPr lang="fi-FI"/>
          </a:p>
        </p:txBody>
      </p:sp>
      <p:sp>
        <p:nvSpPr>
          <p:cNvPr id="4" name="Dian numeron paikkamerkki 3">
            <a:extLst>
              <a:ext uri="{FF2B5EF4-FFF2-40B4-BE49-F238E27FC236}">
                <a16:creationId xmlns:a16="http://schemas.microsoft.com/office/drawing/2014/main" id="{23154921-C9B5-49C4-8FB1-5A31D52E7291}"/>
              </a:ext>
            </a:extLst>
          </p:cNvPr>
          <p:cNvSpPr>
            <a:spLocks noGrp="1"/>
          </p:cNvSpPr>
          <p:nvPr>
            <p:ph type="sldNum" sz="quarter" idx="4"/>
          </p:nvPr>
        </p:nvSpPr>
        <p:spPr/>
        <p:txBody>
          <a:bodyPr/>
          <a:lstStyle/>
          <a:p>
            <a:fld id="{8C00DF12-ABE5-8343-B5F3-2B9255993CF6}" type="slidenum">
              <a:rPr lang="fi-FI" smtClean="0"/>
              <a:pPr/>
              <a:t>23</a:t>
            </a:fld>
            <a:endParaRPr lang="fi-FI"/>
          </a:p>
        </p:txBody>
      </p:sp>
    </p:spTree>
    <p:extLst>
      <p:ext uri="{BB962C8B-B14F-4D97-AF65-F5344CB8AC3E}">
        <p14:creationId xmlns:p14="http://schemas.microsoft.com/office/powerpoint/2010/main" val="18784844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07B2AA4-EE38-F315-3553-A151CA2ED948}"/>
              </a:ext>
            </a:extLst>
          </p:cNvPr>
          <p:cNvSpPr>
            <a:spLocks noGrp="1"/>
          </p:cNvSpPr>
          <p:nvPr>
            <p:ph type="title"/>
          </p:nvPr>
        </p:nvSpPr>
        <p:spPr>
          <a:xfrm>
            <a:off x="1042106" y="1029572"/>
            <a:ext cx="5742602" cy="691441"/>
          </a:xfrm>
        </p:spPr>
        <p:txBody>
          <a:bodyPr/>
          <a:lstStyle/>
          <a:p>
            <a:r>
              <a:rPr lang="fi-FI">
                <a:latin typeface="Source Sans Pro SemiBold"/>
                <a:ea typeface="Source Sans Pro SemiBold"/>
              </a:rPr>
              <a:t>Keskustelua</a:t>
            </a:r>
            <a:endParaRPr lang="fi-FI"/>
          </a:p>
        </p:txBody>
      </p:sp>
      <p:sp>
        <p:nvSpPr>
          <p:cNvPr id="3" name="Tekstin paikkamerkki 2">
            <a:extLst>
              <a:ext uri="{FF2B5EF4-FFF2-40B4-BE49-F238E27FC236}">
                <a16:creationId xmlns:a16="http://schemas.microsoft.com/office/drawing/2014/main" id="{88794697-DF15-3CC1-7CF8-81C352F56223}"/>
              </a:ext>
            </a:extLst>
          </p:cNvPr>
          <p:cNvSpPr>
            <a:spLocks noGrp="1"/>
          </p:cNvSpPr>
          <p:nvPr>
            <p:ph type="body" sz="half" idx="2"/>
          </p:nvPr>
        </p:nvSpPr>
        <p:spPr>
          <a:xfrm>
            <a:off x="1042106" y="1856034"/>
            <a:ext cx="5742602" cy="3972394"/>
          </a:xfrm>
        </p:spPr>
        <p:txBody>
          <a:bodyPr vert="horz" lIns="91440" tIns="45720" rIns="91440" bIns="45720" rtlCol="0" anchor="t">
            <a:normAutofit/>
          </a:bodyPr>
          <a:lstStyle/>
          <a:p>
            <a:pPr marL="342900" indent="-342900">
              <a:buFont typeface="Calibri" panose="020B0604020202020204" pitchFamily="34" charset="0"/>
              <a:buChar char="-"/>
            </a:pPr>
            <a:r>
              <a:rPr lang="fi-FI">
                <a:latin typeface="Source Sans Pro"/>
                <a:ea typeface="Source Sans Pro"/>
              </a:rPr>
              <a:t>Hankinta-asiakirjojen toimittaminen</a:t>
            </a:r>
            <a:endParaRPr lang="fi-FI">
              <a:ea typeface="Source Sans Pro"/>
            </a:endParaRPr>
          </a:p>
          <a:p>
            <a:pPr marL="342900" indent="-342900">
              <a:buFont typeface="Calibri" panose="020B0604020202020204" pitchFamily="34" charset="0"/>
              <a:buChar char="-"/>
            </a:pPr>
            <a:r>
              <a:rPr lang="fi-FI">
                <a:latin typeface="Source Sans Pro"/>
                <a:ea typeface="Source Sans Pro"/>
              </a:rPr>
              <a:t>Kynnysarvot ylittävät hankinnat – hankinta-asiakirjat</a:t>
            </a:r>
          </a:p>
          <a:p>
            <a:pPr marL="342900" indent="-342900">
              <a:buFont typeface="Calibri" panose="020B0604020202020204" pitchFamily="34" charset="0"/>
              <a:buChar char="-"/>
            </a:pPr>
            <a:r>
              <a:rPr lang="fi-FI">
                <a:latin typeface="Source Sans Pro"/>
                <a:ea typeface="Source Sans Pro"/>
              </a:rPr>
              <a:t>Pienhankinnat - todenteet</a:t>
            </a:r>
          </a:p>
          <a:p>
            <a:pPr marL="342900" indent="-342900">
              <a:buFont typeface="Calibri" panose="020B0604020202020204" pitchFamily="34" charset="0"/>
              <a:buChar char="-"/>
            </a:pPr>
            <a:endParaRPr lang="fi-FI">
              <a:solidFill>
                <a:srgbClr val="FF0000"/>
              </a:solidFill>
              <a:ea typeface="Source Sans Pro"/>
            </a:endParaRPr>
          </a:p>
        </p:txBody>
      </p:sp>
      <p:sp>
        <p:nvSpPr>
          <p:cNvPr id="4" name="Dian numeron paikkamerkki 3">
            <a:extLst>
              <a:ext uri="{FF2B5EF4-FFF2-40B4-BE49-F238E27FC236}">
                <a16:creationId xmlns:a16="http://schemas.microsoft.com/office/drawing/2014/main" id="{5B65BFDE-DD90-AAEE-CF81-B378A6A90FEF}"/>
              </a:ext>
            </a:extLst>
          </p:cNvPr>
          <p:cNvSpPr>
            <a:spLocks noGrp="1"/>
          </p:cNvSpPr>
          <p:nvPr>
            <p:ph type="sldNum" sz="quarter" idx="4"/>
          </p:nvPr>
        </p:nvSpPr>
        <p:spPr/>
        <p:txBody>
          <a:bodyPr/>
          <a:lstStyle/>
          <a:p>
            <a:fld id="{8C00DF12-ABE5-8343-B5F3-2B9255993CF6}" type="slidenum">
              <a:rPr lang="fi-FI" smtClean="0"/>
              <a:pPr/>
              <a:t>24</a:t>
            </a:fld>
            <a:endParaRPr lang="fi-FI"/>
          </a:p>
        </p:txBody>
      </p:sp>
      <p:sp>
        <p:nvSpPr>
          <p:cNvPr id="5" name="Päivämäärän paikkamerkki 4">
            <a:extLst>
              <a:ext uri="{FF2B5EF4-FFF2-40B4-BE49-F238E27FC236}">
                <a16:creationId xmlns:a16="http://schemas.microsoft.com/office/drawing/2014/main" id="{E5E1D3E7-E31C-8501-706B-19545B4EBAE4}"/>
              </a:ext>
            </a:extLst>
          </p:cNvPr>
          <p:cNvSpPr>
            <a:spLocks noGrp="1"/>
          </p:cNvSpPr>
          <p:nvPr>
            <p:ph type="dt" sz="half" idx="10"/>
          </p:nvPr>
        </p:nvSpPr>
        <p:spPr/>
        <p:txBody>
          <a:bodyPr/>
          <a:lstStyle/>
          <a:p>
            <a:fld id="{BC262AC7-06B4-E244-A3AF-668EBE188E8B}" type="datetime1">
              <a:rPr lang="fi-FI" smtClean="0"/>
              <a:pPr/>
              <a:t>22.8.2023</a:t>
            </a:fld>
            <a:endParaRPr lang="fi-FI"/>
          </a:p>
        </p:txBody>
      </p:sp>
      <p:sp>
        <p:nvSpPr>
          <p:cNvPr id="6" name="Alatunnisteen paikkamerkki 5">
            <a:extLst>
              <a:ext uri="{FF2B5EF4-FFF2-40B4-BE49-F238E27FC236}">
                <a16:creationId xmlns:a16="http://schemas.microsoft.com/office/drawing/2014/main" id="{50796382-D02F-D4D8-BCAF-CD4382B39088}"/>
              </a:ext>
            </a:extLst>
          </p:cNvPr>
          <p:cNvSpPr>
            <a:spLocks noGrp="1"/>
          </p:cNvSpPr>
          <p:nvPr>
            <p:ph type="ftr" sz="quarter" idx="3"/>
          </p:nvPr>
        </p:nvSpPr>
        <p:spPr/>
        <p:txBody>
          <a:bodyPr/>
          <a:lstStyle/>
          <a:p>
            <a:r>
              <a:rPr lang="fi-FI"/>
              <a:t>Alatunnisteen paikka</a:t>
            </a:r>
          </a:p>
        </p:txBody>
      </p:sp>
    </p:spTree>
    <p:extLst>
      <p:ext uri="{BB962C8B-B14F-4D97-AF65-F5344CB8AC3E}">
        <p14:creationId xmlns:p14="http://schemas.microsoft.com/office/powerpoint/2010/main" val="13170904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030CB63-060C-9407-F8BE-AE4E86A1AE2D}"/>
              </a:ext>
            </a:extLst>
          </p:cNvPr>
          <p:cNvSpPr>
            <a:spLocks noGrp="1"/>
          </p:cNvSpPr>
          <p:nvPr>
            <p:ph type="ctrTitle"/>
          </p:nvPr>
        </p:nvSpPr>
        <p:spPr/>
        <p:txBody>
          <a:bodyPr/>
          <a:lstStyle/>
          <a:p>
            <a:r>
              <a:rPr lang="fi-FI"/>
              <a:t>Kiitos!</a:t>
            </a:r>
          </a:p>
        </p:txBody>
      </p:sp>
      <p:sp>
        <p:nvSpPr>
          <p:cNvPr id="3" name="Alaotsikko 2">
            <a:extLst>
              <a:ext uri="{FF2B5EF4-FFF2-40B4-BE49-F238E27FC236}">
                <a16:creationId xmlns:a16="http://schemas.microsoft.com/office/drawing/2014/main" id="{68E01511-2286-C838-65CB-545441846250}"/>
              </a:ext>
            </a:extLst>
          </p:cNvPr>
          <p:cNvSpPr>
            <a:spLocks noGrp="1"/>
          </p:cNvSpPr>
          <p:nvPr>
            <p:ph type="subTitle" idx="1"/>
          </p:nvPr>
        </p:nvSpPr>
        <p:spPr>
          <a:xfrm>
            <a:off x="2868881" y="4460874"/>
            <a:ext cx="6454239" cy="1773065"/>
          </a:xfrm>
        </p:spPr>
        <p:txBody>
          <a:bodyPr/>
          <a:lstStyle/>
          <a:p>
            <a:r>
              <a:rPr lang="fi-FI" sz="2400" b="1">
                <a:latin typeface="Source Sans Pro"/>
                <a:ea typeface="Source Sans Pro"/>
              </a:rPr>
              <a:t>RRF-tiimi</a:t>
            </a:r>
            <a:r>
              <a:rPr lang="fi-FI" sz="2000">
                <a:latin typeface="Source Sans Pro"/>
                <a:ea typeface="Source Sans Pro"/>
              </a:rPr>
              <a:t>  </a:t>
            </a:r>
            <a:endParaRPr lang="fi-FI" sz="2000">
              <a:ea typeface="Source Sans Pro"/>
            </a:endParaRPr>
          </a:p>
          <a:p>
            <a:r>
              <a:rPr lang="fi-FI" sz="2000">
                <a:latin typeface="Source Sans Pro"/>
                <a:ea typeface="Source Sans Pro"/>
              </a:rPr>
              <a:t>rrf@aka.fi</a:t>
            </a:r>
            <a:endParaRPr lang="fi-FI" sz="2000">
              <a:ea typeface="Source Sans Pro"/>
            </a:endParaRPr>
          </a:p>
        </p:txBody>
      </p:sp>
    </p:spTree>
    <p:extLst>
      <p:ext uri="{BB962C8B-B14F-4D97-AF65-F5344CB8AC3E}">
        <p14:creationId xmlns:p14="http://schemas.microsoft.com/office/powerpoint/2010/main" val="1115188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CAB15C-7711-6A8C-CD7B-871F571089F0}"/>
              </a:ext>
            </a:extLst>
          </p:cNvPr>
          <p:cNvSpPr>
            <a:spLocks noGrp="1"/>
          </p:cNvSpPr>
          <p:nvPr>
            <p:ph type="title"/>
          </p:nvPr>
        </p:nvSpPr>
        <p:spPr>
          <a:xfrm>
            <a:off x="1042106" y="1029572"/>
            <a:ext cx="5742602" cy="831314"/>
          </a:xfrm>
        </p:spPr>
        <p:txBody>
          <a:bodyPr/>
          <a:lstStyle/>
          <a:p>
            <a:r>
              <a:rPr lang="fi-FI">
                <a:latin typeface="Source Sans Pro SemiBold"/>
                <a:ea typeface="Source Sans Pro SemiBold"/>
              </a:rPr>
              <a:t>Suomen Akatemian RRP-tiimi</a:t>
            </a:r>
            <a:endParaRPr lang="fi-FI"/>
          </a:p>
        </p:txBody>
      </p:sp>
      <p:sp>
        <p:nvSpPr>
          <p:cNvPr id="3" name="Tekstin paikkamerkki 2">
            <a:extLst>
              <a:ext uri="{FF2B5EF4-FFF2-40B4-BE49-F238E27FC236}">
                <a16:creationId xmlns:a16="http://schemas.microsoft.com/office/drawing/2014/main" id="{5756D577-D754-E739-6379-7AE01C789F48}"/>
              </a:ext>
            </a:extLst>
          </p:cNvPr>
          <p:cNvSpPr>
            <a:spLocks noGrp="1"/>
          </p:cNvSpPr>
          <p:nvPr>
            <p:ph type="body" sz="half" idx="2"/>
          </p:nvPr>
        </p:nvSpPr>
        <p:spPr>
          <a:xfrm>
            <a:off x="1042106" y="2037092"/>
            <a:ext cx="5742602" cy="3791336"/>
          </a:xfrm>
        </p:spPr>
        <p:txBody>
          <a:bodyPr vert="horz" lIns="91440" tIns="45720" rIns="91440" bIns="45720" rtlCol="0" anchor="t">
            <a:normAutofit fontScale="85000" lnSpcReduction="20000"/>
          </a:bodyPr>
          <a:lstStyle/>
          <a:p>
            <a:r>
              <a:rPr lang="fi-FI">
                <a:latin typeface="Source Sans Pro"/>
                <a:ea typeface="Source Sans Pro"/>
              </a:rPr>
              <a:t>Johtava tiedeasiantuntija Erika Lilja</a:t>
            </a:r>
            <a:endParaRPr lang="fi-FI">
              <a:ea typeface="Source Sans Pro" panose="020B0503030403020204" pitchFamily="34" charset="0"/>
            </a:endParaRPr>
          </a:p>
          <a:p>
            <a:r>
              <a:rPr lang="fi-FI">
                <a:latin typeface="Source Sans Pro"/>
                <a:ea typeface="Source Sans Pro"/>
              </a:rPr>
              <a:t>Suunnittelija Martti von Wright</a:t>
            </a:r>
          </a:p>
          <a:p>
            <a:r>
              <a:rPr lang="fi-FI">
                <a:latin typeface="Source Sans Pro"/>
                <a:ea typeface="Source Sans Pro"/>
              </a:rPr>
              <a:t>Hankeasiantuntija Sirpa Nummila</a:t>
            </a:r>
            <a:endParaRPr lang="fi-FI">
              <a:ea typeface="Source Sans Pro"/>
            </a:endParaRPr>
          </a:p>
          <a:p>
            <a:endParaRPr lang="fi-FI">
              <a:ea typeface="Source Sans Pro"/>
            </a:endParaRPr>
          </a:p>
          <a:p>
            <a:r>
              <a:rPr lang="fi-FI">
                <a:latin typeface="Source Sans Pro"/>
                <a:ea typeface="Source Sans Pro"/>
              </a:rPr>
              <a:t>Lokakuussa aloittavat lisäksi:</a:t>
            </a:r>
            <a:endParaRPr lang="fi-FI">
              <a:ea typeface="Source Sans Pro"/>
            </a:endParaRPr>
          </a:p>
          <a:p>
            <a:r>
              <a:rPr lang="fi-FI">
                <a:latin typeface="Source Sans Pro"/>
                <a:ea typeface="Source Sans Pro"/>
              </a:rPr>
              <a:t>Suunnittelija (varainkäytön valvonnan kokonaisuus, maksatuksiin liittyvät tarkistukset)</a:t>
            </a:r>
            <a:endParaRPr lang="fi-FI">
              <a:ea typeface="Source Sans Pro"/>
            </a:endParaRPr>
          </a:p>
          <a:p>
            <a:r>
              <a:rPr lang="fi-FI">
                <a:latin typeface="Source Sans Pro"/>
                <a:ea typeface="Source Sans Pro"/>
              </a:rPr>
              <a:t>Tiedeasiantuntija (RRF-ohjelmatoiminta, väli- ja loppuraportointi)</a:t>
            </a:r>
          </a:p>
          <a:p>
            <a:pPr marL="342900" indent="-342900">
              <a:buChar char="•"/>
            </a:pPr>
            <a:r>
              <a:rPr lang="fi-FI">
                <a:latin typeface="Source Sans Pro"/>
                <a:ea typeface="Source Sans Pro"/>
              </a:rPr>
              <a:t>Palveluosoite: </a:t>
            </a:r>
            <a:r>
              <a:rPr lang="fi-FI">
                <a:latin typeface="Source Sans Pro"/>
                <a:ea typeface="Source Sans Pro"/>
                <a:hlinkClick r:id="rId2"/>
              </a:rPr>
              <a:t>rrf@aka.fi</a:t>
            </a:r>
            <a:endParaRPr lang="fi-FI">
              <a:latin typeface="Source Sans Pro"/>
              <a:ea typeface="Source Sans Pro"/>
            </a:endParaRPr>
          </a:p>
          <a:p>
            <a:pPr marL="342900" indent="-342900">
              <a:buChar char="•"/>
            </a:pPr>
            <a:r>
              <a:rPr lang="fi-FI">
                <a:latin typeface="Source Sans Pro"/>
                <a:ea typeface="Source Sans Pro"/>
              </a:rPr>
              <a:t>Sähköpostit muotoa etunimi.sukunimi@aka.fi</a:t>
            </a:r>
            <a:endParaRPr lang="fi-FI">
              <a:ea typeface="Source Sans Pro"/>
            </a:endParaRPr>
          </a:p>
        </p:txBody>
      </p:sp>
      <p:sp>
        <p:nvSpPr>
          <p:cNvPr id="4" name="Dian numeron paikkamerkki 3">
            <a:extLst>
              <a:ext uri="{FF2B5EF4-FFF2-40B4-BE49-F238E27FC236}">
                <a16:creationId xmlns:a16="http://schemas.microsoft.com/office/drawing/2014/main" id="{854DF762-3559-4175-494F-86006F8162E2}"/>
              </a:ext>
            </a:extLst>
          </p:cNvPr>
          <p:cNvSpPr>
            <a:spLocks noGrp="1"/>
          </p:cNvSpPr>
          <p:nvPr>
            <p:ph type="sldNum" sz="quarter" idx="4"/>
          </p:nvPr>
        </p:nvSpPr>
        <p:spPr/>
        <p:txBody>
          <a:bodyPr/>
          <a:lstStyle/>
          <a:p>
            <a:fld id="{8C00DF12-ABE5-8343-B5F3-2B9255993CF6}" type="slidenum">
              <a:rPr lang="fi-FI" smtClean="0"/>
              <a:pPr/>
              <a:t>3</a:t>
            </a:fld>
            <a:endParaRPr lang="fi-FI"/>
          </a:p>
        </p:txBody>
      </p:sp>
      <p:sp>
        <p:nvSpPr>
          <p:cNvPr id="5" name="Päivämäärän paikkamerkki 4">
            <a:extLst>
              <a:ext uri="{FF2B5EF4-FFF2-40B4-BE49-F238E27FC236}">
                <a16:creationId xmlns:a16="http://schemas.microsoft.com/office/drawing/2014/main" id="{13FD115C-AD42-62F5-70B4-FF62F31E9416}"/>
              </a:ext>
            </a:extLst>
          </p:cNvPr>
          <p:cNvSpPr>
            <a:spLocks noGrp="1"/>
          </p:cNvSpPr>
          <p:nvPr>
            <p:ph type="dt" sz="half" idx="10"/>
          </p:nvPr>
        </p:nvSpPr>
        <p:spPr/>
        <p:txBody>
          <a:bodyPr/>
          <a:lstStyle/>
          <a:p>
            <a:fld id="{BC262AC7-06B4-E244-A3AF-668EBE188E8B}" type="datetime1">
              <a:rPr lang="fi-FI" smtClean="0"/>
              <a:pPr/>
              <a:t>22.8.2023</a:t>
            </a:fld>
            <a:endParaRPr lang="fi-FI"/>
          </a:p>
        </p:txBody>
      </p:sp>
      <p:sp>
        <p:nvSpPr>
          <p:cNvPr id="6" name="Alatunnisteen paikkamerkki 5">
            <a:extLst>
              <a:ext uri="{FF2B5EF4-FFF2-40B4-BE49-F238E27FC236}">
                <a16:creationId xmlns:a16="http://schemas.microsoft.com/office/drawing/2014/main" id="{D1D40412-29B4-9762-34FD-75398F8ED6CE}"/>
              </a:ext>
            </a:extLst>
          </p:cNvPr>
          <p:cNvSpPr>
            <a:spLocks noGrp="1"/>
          </p:cNvSpPr>
          <p:nvPr>
            <p:ph type="ftr" sz="quarter" idx="3"/>
          </p:nvPr>
        </p:nvSpPr>
        <p:spPr/>
        <p:txBody>
          <a:bodyPr/>
          <a:lstStyle/>
          <a:p>
            <a:r>
              <a:rPr lang="fi-FI"/>
              <a:t>Alatunnisteen paikka</a:t>
            </a:r>
          </a:p>
        </p:txBody>
      </p:sp>
    </p:spTree>
    <p:extLst>
      <p:ext uri="{BB962C8B-B14F-4D97-AF65-F5344CB8AC3E}">
        <p14:creationId xmlns:p14="http://schemas.microsoft.com/office/powerpoint/2010/main" val="3355540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D11C7DE-EABC-1B52-5544-FF66635A724C}"/>
              </a:ext>
            </a:extLst>
          </p:cNvPr>
          <p:cNvSpPr>
            <a:spLocks noGrp="1"/>
          </p:cNvSpPr>
          <p:nvPr>
            <p:ph type="title"/>
          </p:nvPr>
        </p:nvSpPr>
        <p:spPr>
          <a:xfrm>
            <a:off x="1042106" y="1029572"/>
            <a:ext cx="5742602" cy="670564"/>
          </a:xfrm>
        </p:spPr>
        <p:txBody>
          <a:bodyPr/>
          <a:lstStyle/>
          <a:p>
            <a:r>
              <a:rPr lang="fi-FI">
                <a:latin typeface="Source Sans Pro SemiBold"/>
                <a:ea typeface="Source Sans Pro SemiBold"/>
              </a:rPr>
              <a:t>Tilaisuuden kulusta</a:t>
            </a:r>
            <a:endParaRPr lang="fi-FI">
              <a:ea typeface="Source Sans Pro SemiBold"/>
            </a:endParaRPr>
          </a:p>
        </p:txBody>
      </p:sp>
      <p:sp>
        <p:nvSpPr>
          <p:cNvPr id="3" name="Tekstin paikkamerkki 2">
            <a:extLst>
              <a:ext uri="{FF2B5EF4-FFF2-40B4-BE49-F238E27FC236}">
                <a16:creationId xmlns:a16="http://schemas.microsoft.com/office/drawing/2014/main" id="{9AF85495-0F24-5CFB-80ED-B69FADC3090C}"/>
              </a:ext>
            </a:extLst>
          </p:cNvPr>
          <p:cNvSpPr>
            <a:spLocks noGrp="1"/>
          </p:cNvSpPr>
          <p:nvPr>
            <p:ph type="body" sz="half" idx="2"/>
          </p:nvPr>
        </p:nvSpPr>
        <p:spPr>
          <a:xfrm>
            <a:off x="1042106" y="1866473"/>
            <a:ext cx="5742602" cy="3961955"/>
          </a:xfrm>
        </p:spPr>
        <p:txBody>
          <a:bodyPr vert="horz" lIns="91440" tIns="45720" rIns="91440" bIns="45720" rtlCol="0" anchor="t">
            <a:normAutofit fontScale="85000" lnSpcReduction="20000"/>
          </a:bodyPr>
          <a:lstStyle/>
          <a:p>
            <a:r>
              <a:rPr lang="fi-FI">
                <a:latin typeface="Source Sans Pro"/>
                <a:ea typeface="Source Sans Pro"/>
              </a:rPr>
              <a:t>Sisältö:</a:t>
            </a:r>
          </a:p>
          <a:p>
            <a:pPr marL="342900" indent="-342900">
              <a:buChar char="•"/>
            </a:pPr>
            <a:r>
              <a:rPr lang="fi-FI">
                <a:latin typeface="Source Sans Pro"/>
                <a:ea typeface="Source Sans Pro"/>
              </a:rPr>
              <a:t>RRF-rahoituksen erityisehdot, DNSH-vaatimukset ja tiedonsaanti- ja tarkastusoikeudet pääpiirteittäin</a:t>
            </a:r>
            <a:endParaRPr lang="fi-FI">
              <a:ea typeface="Source Sans Pro"/>
            </a:endParaRPr>
          </a:p>
          <a:p>
            <a:pPr marL="342900" indent="-342900">
              <a:buChar char="•"/>
            </a:pPr>
            <a:r>
              <a:rPr lang="fi-FI">
                <a:latin typeface="Source Sans Pro"/>
                <a:ea typeface="Source Sans Pro"/>
              </a:rPr>
              <a:t>RRF-hankkeiden maksatuksissa tarkastettavat tiedot</a:t>
            </a:r>
          </a:p>
          <a:p>
            <a:pPr marL="800100" lvl="1" indent="-342900">
              <a:buChar char="•"/>
            </a:pPr>
            <a:r>
              <a:rPr lang="fi-FI">
                <a:latin typeface="Source Sans Pro"/>
                <a:ea typeface="Source Sans Pro"/>
              </a:rPr>
              <a:t>Toimeksi- ja edunsaajatiedonkeruu</a:t>
            </a:r>
          </a:p>
          <a:p>
            <a:pPr marL="800100" lvl="1" indent="-342900">
              <a:buChar char="•"/>
            </a:pPr>
            <a:r>
              <a:rPr lang="fi-FI">
                <a:latin typeface="Source Sans Pro"/>
                <a:ea typeface="Source Sans Pro"/>
              </a:rPr>
              <a:t>Hankinta-asiakirjat ja todenteet hankinnoista</a:t>
            </a:r>
          </a:p>
          <a:p>
            <a:pPr marL="800100" lvl="1" indent="-342900">
              <a:buChar char="•"/>
            </a:pPr>
            <a:r>
              <a:rPr lang="fi-FI">
                <a:latin typeface="Source Sans Pro"/>
                <a:ea typeface="Source Sans Pro"/>
              </a:rPr>
              <a:t>Kummankin osion lopussa keskustelua</a:t>
            </a:r>
          </a:p>
          <a:p>
            <a:pPr marL="1257300" lvl="2" indent="-342900">
              <a:buChar char="•"/>
            </a:pPr>
            <a:r>
              <a:rPr lang="fi-FI">
                <a:latin typeface="Source Sans Pro"/>
                <a:ea typeface="Source Sans Pro"/>
              </a:rPr>
              <a:t>Puheenvuoron saa nostamalla kättä</a:t>
            </a:r>
          </a:p>
          <a:p>
            <a:pPr marL="1257300" lvl="2" indent="-342900">
              <a:buChar char="•"/>
            </a:pPr>
            <a:r>
              <a:rPr lang="fi-FI">
                <a:latin typeface="Source Sans Pro"/>
                <a:ea typeface="Source Sans Pro"/>
              </a:rPr>
              <a:t>Chattiin voi kirjoittaa kysymyksiä</a:t>
            </a:r>
          </a:p>
          <a:p>
            <a:pPr marL="342900" indent="-342900">
              <a:buChar char="•"/>
            </a:pPr>
            <a:r>
              <a:rPr lang="fi-FI">
                <a:latin typeface="Source Sans Pro"/>
                <a:ea typeface="Source Sans Pro"/>
              </a:rPr>
              <a:t>Mikäli aikaa jää, mahdollisuus myös muille kysymyksille</a:t>
            </a:r>
          </a:p>
          <a:p>
            <a:pPr marL="342900" indent="-342900">
              <a:buChar char="•"/>
            </a:pPr>
            <a:r>
              <a:rPr lang="fi-FI">
                <a:latin typeface="Source Sans Pro"/>
                <a:ea typeface="Source Sans Pro"/>
              </a:rPr>
              <a:t>Esitys tulee jakoon tilaisuuden jälkeen RRF-verkkosivulla</a:t>
            </a:r>
          </a:p>
          <a:p>
            <a:pPr marL="800100" lvl="1" indent="-342900">
              <a:buChar char="•"/>
            </a:pPr>
            <a:endParaRPr lang="fi-FI">
              <a:latin typeface="Source Sans Pro"/>
              <a:ea typeface="Source Sans Pro"/>
            </a:endParaRPr>
          </a:p>
        </p:txBody>
      </p:sp>
      <p:sp>
        <p:nvSpPr>
          <p:cNvPr id="4" name="Dian numeron paikkamerkki 3">
            <a:extLst>
              <a:ext uri="{FF2B5EF4-FFF2-40B4-BE49-F238E27FC236}">
                <a16:creationId xmlns:a16="http://schemas.microsoft.com/office/drawing/2014/main" id="{1CA207BB-1617-4F4A-B999-0F589FE8A6F5}"/>
              </a:ext>
            </a:extLst>
          </p:cNvPr>
          <p:cNvSpPr>
            <a:spLocks noGrp="1"/>
          </p:cNvSpPr>
          <p:nvPr>
            <p:ph type="sldNum" sz="quarter" idx="4"/>
          </p:nvPr>
        </p:nvSpPr>
        <p:spPr/>
        <p:txBody>
          <a:bodyPr/>
          <a:lstStyle/>
          <a:p>
            <a:fld id="{8C00DF12-ABE5-8343-B5F3-2B9255993CF6}" type="slidenum">
              <a:rPr lang="fi-FI" smtClean="0"/>
              <a:pPr/>
              <a:t>4</a:t>
            </a:fld>
            <a:endParaRPr lang="fi-FI"/>
          </a:p>
        </p:txBody>
      </p:sp>
      <p:sp>
        <p:nvSpPr>
          <p:cNvPr id="5" name="Päivämäärän paikkamerkki 4">
            <a:extLst>
              <a:ext uri="{FF2B5EF4-FFF2-40B4-BE49-F238E27FC236}">
                <a16:creationId xmlns:a16="http://schemas.microsoft.com/office/drawing/2014/main" id="{12F1C814-A30C-AFB2-224F-94F10C7A7A65}"/>
              </a:ext>
            </a:extLst>
          </p:cNvPr>
          <p:cNvSpPr>
            <a:spLocks noGrp="1"/>
          </p:cNvSpPr>
          <p:nvPr>
            <p:ph type="dt" sz="half" idx="10"/>
          </p:nvPr>
        </p:nvSpPr>
        <p:spPr/>
        <p:txBody>
          <a:bodyPr/>
          <a:lstStyle/>
          <a:p>
            <a:fld id="{BC262AC7-06B4-E244-A3AF-668EBE188E8B}" type="datetime1">
              <a:rPr lang="fi-FI" smtClean="0"/>
              <a:pPr/>
              <a:t>22.8.2023</a:t>
            </a:fld>
            <a:endParaRPr lang="fi-FI"/>
          </a:p>
        </p:txBody>
      </p:sp>
      <p:sp>
        <p:nvSpPr>
          <p:cNvPr id="6" name="Alatunnisteen paikkamerkki 5">
            <a:extLst>
              <a:ext uri="{FF2B5EF4-FFF2-40B4-BE49-F238E27FC236}">
                <a16:creationId xmlns:a16="http://schemas.microsoft.com/office/drawing/2014/main" id="{F22FF50D-89BA-1FFA-F8AB-FD059FD66154}"/>
              </a:ext>
            </a:extLst>
          </p:cNvPr>
          <p:cNvSpPr>
            <a:spLocks noGrp="1"/>
          </p:cNvSpPr>
          <p:nvPr>
            <p:ph type="ftr" sz="quarter" idx="3"/>
          </p:nvPr>
        </p:nvSpPr>
        <p:spPr/>
        <p:txBody>
          <a:bodyPr/>
          <a:lstStyle/>
          <a:p>
            <a:r>
              <a:rPr lang="fi-FI"/>
              <a:t>Alatunnisteen paikka</a:t>
            </a:r>
          </a:p>
        </p:txBody>
      </p:sp>
    </p:spTree>
    <p:extLst>
      <p:ext uri="{BB962C8B-B14F-4D97-AF65-F5344CB8AC3E}">
        <p14:creationId xmlns:p14="http://schemas.microsoft.com/office/powerpoint/2010/main" val="1379131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BBBF3A8-1B5D-7546-6C7E-060CDA263E66}"/>
              </a:ext>
            </a:extLst>
          </p:cNvPr>
          <p:cNvSpPr>
            <a:spLocks noGrp="1"/>
          </p:cNvSpPr>
          <p:nvPr>
            <p:ph type="title"/>
          </p:nvPr>
        </p:nvSpPr>
        <p:spPr/>
        <p:txBody>
          <a:bodyPr/>
          <a:lstStyle/>
          <a:p>
            <a:r>
              <a:rPr lang="fi-FI">
                <a:latin typeface="Source Sans Pro SemiBold"/>
                <a:ea typeface="Source Sans Pro SemiBold"/>
              </a:rPr>
              <a:t>Erityisehdot, DNSH-vaatimukset ja tiedonsaanti- ja tarkastusoikeus</a:t>
            </a:r>
          </a:p>
        </p:txBody>
      </p:sp>
      <p:sp>
        <p:nvSpPr>
          <p:cNvPr id="5" name="Alatunnisteen paikkamerkki 4">
            <a:extLst>
              <a:ext uri="{FF2B5EF4-FFF2-40B4-BE49-F238E27FC236}">
                <a16:creationId xmlns:a16="http://schemas.microsoft.com/office/drawing/2014/main" id="{61F4E389-A0F2-5E3A-0141-C3F21329CDAB}"/>
              </a:ext>
            </a:extLst>
          </p:cNvPr>
          <p:cNvSpPr>
            <a:spLocks noGrp="1"/>
          </p:cNvSpPr>
          <p:nvPr>
            <p:ph type="ftr" sz="quarter" idx="3"/>
          </p:nvPr>
        </p:nvSpPr>
        <p:spPr/>
        <p:txBody>
          <a:bodyPr/>
          <a:lstStyle/>
          <a:p>
            <a:r>
              <a:rPr lang="fi-FI"/>
              <a:t>Alatunnisteen paikka</a:t>
            </a:r>
          </a:p>
        </p:txBody>
      </p:sp>
      <p:sp>
        <p:nvSpPr>
          <p:cNvPr id="4" name="Päivämäärän paikkamerkki 3">
            <a:extLst>
              <a:ext uri="{FF2B5EF4-FFF2-40B4-BE49-F238E27FC236}">
                <a16:creationId xmlns:a16="http://schemas.microsoft.com/office/drawing/2014/main" id="{9C710301-D5CE-A1AD-083A-6839591F27DB}"/>
              </a:ext>
            </a:extLst>
          </p:cNvPr>
          <p:cNvSpPr>
            <a:spLocks noGrp="1"/>
          </p:cNvSpPr>
          <p:nvPr>
            <p:ph type="dt" sz="half" idx="2"/>
          </p:nvPr>
        </p:nvSpPr>
        <p:spPr/>
        <p:txBody>
          <a:bodyPr/>
          <a:lstStyle/>
          <a:p>
            <a:fld id="{BC262AC7-06B4-E244-A3AF-668EBE188E8B}" type="datetime1">
              <a:rPr lang="fi-FI" smtClean="0"/>
              <a:pPr/>
              <a:t>22.8.2023</a:t>
            </a:fld>
            <a:endParaRPr lang="fi-FI"/>
          </a:p>
        </p:txBody>
      </p:sp>
      <p:sp>
        <p:nvSpPr>
          <p:cNvPr id="3" name="Dian numeron paikkamerkki 2">
            <a:extLst>
              <a:ext uri="{FF2B5EF4-FFF2-40B4-BE49-F238E27FC236}">
                <a16:creationId xmlns:a16="http://schemas.microsoft.com/office/drawing/2014/main" id="{12EB301E-5F90-47FC-19DA-1EE6A7DAFC3D}"/>
              </a:ext>
            </a:extLst>
          </p:cNvPr>
          <p:cNvSpPr>
            <a:spLocks noGrp="1"/>
          </p:cNvSpPr>
          <p:nvPr>
            <p:ph type="sldNum" sz="quarter" idx="4"/>
          </p:nvPr>
        </p:nvSpPr>
        <p:spPr/>
        <p:txBody>
          <a:bodyPr/>
          <a:lstStyle/>
          <a:p>
            <a:fld id="{8C00DF12-ABE5-8343-B5F3-2B9255993CF6}" type="slidenum">
              <a:rPr lang="fi-FI" smtClean="0"/>
              <a:pPr/>
              <a:t>5</a:t>
            </a:fld>
            <a:endParaRPr lang="fi-FI"/>
          </a:p>
        </p:txBody>
      </p:sp>
    </p:spTree>
    <p:extLst>
      <p:ext uri="{BB962C8B-B14F-4D97-AF65-F5344CB8AC3E}">
        <p14:creationId xmlns:p14="http://schemas.microsoft.com/office/powerpoint/2010/main" val="2751741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3EE1AE2-4F08-AAC4-E371-01610E5B53D3}"/>
              </a:ext>
            </a:extLst>
          </p:cNvPr>
          <p:cNvSpPr>
            <a:spLocks noGrp="1"/>
          </p:cNvSpPr>
          <p:nvPr>
            <p:ph type="title"/>
          </p:nvPr>
        </p:nvSpPr>
        <p:spPr/>
        <p:txBody>
          <a:bodyPr>
            <a:normAutofit/>
          </a:bodyPr>
          <a:lstStyle/>
          <a:p>
            <a:r>
              <a:rPr lang="fi-FI">
                <a:latin typeface="Source Sans Pro SemiBold"/>
                <a:ea typeface="Source Sans Pro SemiBold"/>
              </a:rPr>
              <a:t>RRF-hankkeiden hallintoa ja valvontaa ohjaavat säädökset</a:t>
            </a:r>
            <a:endParaRPr lang="fi-FI"/>
          </a:p>
        </p:txBody>
      </p:sp>
      <p:sp>
        <p:nvSpPr>
          <p:cNvPr id="3" name="Sisällön paikkamerkki 2">
            <a:extLst>
              <a:ext uri="{FF2B5EF4-FFF2-40B4-BE49-F238E27FC236}">
                <a16:creationId xmlns:a16="http://schemas.microsoft.com/office/drawing/2014/main" id="{1C7F2F13-D936-5F17-EFE7-3A1B6B43BCFF}"/>
              </a:ext>
            </a:extLst>
          </p:cNvPr>
          <p:cNvSpPr>
            <a:spLocks noGrp="1"/>
          </p:cNvSpPr>
          <p:nvPr>
            <p:ph idx="1"/>
          </p:nvPr>
        </p:nvSpPr>
        <p:spPr/>
        <p:txBody>
          <a:bodyPr vert="horz" lIns="91440" tIns="45720" rIns="91440" bIns="45720" rtlCol="0" anchor="t">
            <a:normAutofit fontScale="92500" lnSpcReduction="10000"/>
          </a:bodyPr>
          <a:lstStyle/>
          <a:p>
            <a:pPr marL="342900" indent="-342900"/>
            <a:r>
              <a:rPr lang="fi-FI" sz="2000">
                <a:solidFill>
                  <a:srgbClr val="1D1D1D"/>
                </a:solidFill>
                <a:latin typeface="Source Sans 3"/>
                <a:ea typeface="Source Sans Pro"/>
              </a:rPr>
              <a:t>RRF-rahoituksen käyttöä ohjaa 12. helmikuuta 2021 annettu Euroopan parlamentin ja neuvoston asetus (EU) 2021/241 elpymis- ja palautumistukivälineen perustamisesta.</a:t>
            </a:r>
            <a:endParaRPr lang="fi-FI">
              <a:solidFill>
                <a:srgbClr val="000000"/>
              </a:solidFill>
              <a:ea typeface="Source Sans Pro" panose="020B0503030403020204" pitchFamily="34" charset="0"/>
            </a:endParaRPr>
          </a:p>
          <a:p>
            <a:pPr marL="342900" indent="-342900"/>
            <a:r>
              <a:rPr lang="fi-FI" sz="2000">
                <a:solidFill>
                  <a:srgbClr val="1D1D1D"/>
                </a:solidFill>
                <a:latin typeface="Source Sans 3"/>
                <a:ea typeface="Source Sans Pro"/>
              </a:rPr>
              <a:t>Asetusta konkretisoivat etenkin 18.4.2023 yhteisistä indikaattoreista annettu komission delegoitu asetus ja komission tiedonanto teknisistä ohjeista ”ei merkittävää haittaa” -periaatteen soveltamiseksi. </a:t>
            </a:r>
            <a:endParaRPr lang="fi-FI">
              <a:solidFill>
                <a:srgbClr val="000000"/>
              </a:solidFill>
              <a:ea typeface="Source Sans Pro" panose="020B0503030403020204" pitchFamily="34" charset="0"/>
            </a:endParaRPr>
          </a:p>
          <a:p>
            <a:pPr marL="342900" indent="-342900"/>
            <a:r>
              <a:rPr lang="fi-FI" sz="2000">
                <a:solidFill>
                  <a:srgbClr val="1D1D1D"/>
                </a:solidFill>
                <a:latin typeface="Source Sans 3"/>
                <a:ea typeface="Source Sans Pro"/>
              </a:rPr>
              <a:t>Kansallisesti toimeenpanoa ohjaa 4. heinäkuuta 2022 annettu laki Euroopan unionin elpymis- ja palautumistukivälineen hallinnoinnista, valvonnasta ja tarkastuksesta. </a:t>
            </a:r>
            <a:endParaRPr lang="fi-FI">
              <a:solidFill>
                <a:srgbClr val="000000"/>
              </a:solidFill>
              <a:ea typeface="Source Sans Pro" panose="020B0503030403020204" pitchFamily="34" charset="0"/>
            </a:endParaRPr>
          </a:p>
          <a:p>
            <a:pPr marL="342900" indent="-342900"/>
            <a:r>
              <a:rPr lang="fi-FI" sz="2000">
                <a:solidFill>
                  <a:srgbClr val="1D1D1D"/>
                </a:solidFill>
                <a:latin typeface="Source Sans 3"/>
                <a:ea typeface="Source Sans Pro"/>
              </a:rPr>
              <a:t>Näitä konkretisoivat </a:t>
            </a:r>
            <a:endParaRPr lang="fi-FI">
              <a:solidFill>
                <a:srgbClr val="000000"/>
              </a:solidFill>
              <a:ea typeface="Source Sans Pro" panose="020B0503030403020204" pitchFamily="34" charset="0"/>
            </a:endParaRPr>
          </a:p>
          <a:p>
            <a:pPr marL="800100" lvl="1" indent="-342900"/>
            <a:r>
              <a:rPr lang="fi-FI" sz="1600">
                <a:solidFill>
                  <a:srgbClr val="1D1D1D"/>
                </a:solidFill>
                <a:latin typeface="Source Sans 3"/>
                <a:ea typeface="Source Sans Pro"/>
              </a:rPr>
              <a:t>28.10.2022 annettu Valtiovarainministeriön asetus elpymis- ja palautumissuunnitelman toimeenpanoa koskevasta johdon vahvistuslausumasta</a:t>
            </a:r>
            <a:endParaRPr lang="fi-FI" sz="1600">
              <a:solidFill>
                <a:srgbClr val="000000"/>
              </a:solidFill>
              <a:ea typeface="Source Sans Pro" panose="020B0503030403020204" pitchFamily="34" charset="0"/>
            </a:endParaRPr>
          </a:p>
          <a:p>
            <a:pPr marL="800100" lvl="1" indent="-342900"/>
            <a:r>
              <a:rPr lang="fi-FI" sz="1600">
                <a:solidFill>
                  <a:srgbClr val="1D1D1D"/>
                </a:solidFill>
                <a:latin typeface="Source Sans 3"/>
                <a:ea typeface="Source Sans Pro"/>
              </a:rPr>
              <a:t>1.12.2022 annettu Valtiovarainministeriön asetus hallinto- ja valvontajärjestelmän kuvauksen laatimisesta </a:t>
            </a:r>
            <a:endParaRPr lang="fi-FI" sz="1600">
              <a:solidFill>
                <a:srgbClr val="000000"/>
              </a:solidFill>
              <a:ea typeface="Source Sans Pro" panose="020B0503030403020204" pitchFamily="34" charset="0"/>
            </a:endParaRPr>
          </a:p>
          <a:p>
            <a:pPr marL="800100" lvl="1" indent="-342900"/>
            <a:r>
              <a:rPr lang="fi-FI" sz="1600">
                <a:solidFill>
                  <a:srgbClr val="1D1D1D"/>
                </a:solidFill>
                <a:latin typeface="Source Sans 3"/>
                <a:ea typeface="Source Sans Pro"/>
              </a:rPr>
              <a:t>Valtiokonttorin 14.7.2022, 2.12.2022 ja14.4.2023 antamat määräykset koskien toimeenpanosta syntyneiden tietojen ja tukikohdetietojen sekä </a:t>
            </a:r>
            <a:r>
              <a:rPr lang="fi-FI" sz="1600" err="1">
                <a:solidFill>
                  <a:srgbClr val="1D1D1D"/>
                </a:solidFill>
                <a:latin typeface="Source Sans 3"/>
                <a:ea typeface="Source Sans Pro"/>
              </a:rPr>
              <a:t>tarkastusja</a:t>
            </a:r>
            <a:r>
              <a:rPr lang="fi-FI" sz="1600">
                <a:solidFill>
                  <a:srgbClr val="1D1D1D"/>
                </a:solidFill>
                <a:latin typeface="Source Sans 3"/>
                <a:ea typeface="Source Sans Pro"/>
              </a:rPr>
              <a:t> valvontatietojen toimittamista Valtiokonttorin vastuulla oleviin keskitetyn seurannan tietojärjestelmiin</a:t>
            </a:r>
            <a:endParaRPr lang="fi-FI" sz="1600">
              <a:ea typeface="Source Sans Pro" panose="020B0503030403020204" pitchFamily="34" charset="0"/>
            </a:endParaRPr>
          </a:p>
        </p:txBody>
      </p:sp>
      <p:sp>
        <p:nvSpPr>
          <p:cNvPr id="6" name="Alatunnisteen paikkamerkki 5">
            <a:extLst>
              <a:ext uri="{FF2B5EF4-FFF2-40B4-BE49-F238E27FC236}">
                <a16:creationId xmlns:a16="http://schemas.microsoft.com/office/drawing/2014/main" id="{EB71903A-413D-954A-B369-528D712763C0}"/>
              </a:ext>
            </a:extLst>
          </p:cNvPr>
          <p:cNvSpPr>
            <a:spLocks noGrp="1"/>
          </p:cNvSpPr>
          <p:nvPr>
            <p:ph type="ftr" sz="quarter" idx="3"/>
          </p:nvPr>
        </p:nvSpPr>
        <p:spPr/>
        <p:txBody>
          <a:bodyPr/>
          <a:lstStyle/>
          <a:p>
            <a:r>
              <a:rPr lang="fi-FI"/>
              <a:t>Alatunnisteen paikka</a:t>
            </a:r>
          </a:p>
        </p:txBody>
      </p:sp>
      <p:sp>
        <p:nvSpPr>
          <p:cNvPr id="5" name="Päivämäärän paikkamerkki 4">
            <a:extLst>
              <a:ext uri="{FF2B5EF4-FFF2-40B4-BE49-F238E27FC236}">
                <a16:creationId xmlns:a16="http://schemas.microsoft.com/office/drawing/2014/main" id="{33783ED7-3D98-B8EE-CACF-05C2C43CCBF6}"/>
              </a:ext>
            </a:extLst>
          </p:cNvPr>
          <p:cNvSpPr>
            <a:spLocks noGrp="1"/>
          </p:cNvSpPr>
          <p:nvPr>
            <p:ph type="dt" sz="half" idx="2"/>
          </p:nvPr>
        </p:nvSpPr>
        <p:spPr/>
        <p:txBody>
          <a:bodyPr/>
          <a:lstStyle/>
          <a:p>
            <a:fld id="{BC262AC7-06B4-E244-A3AF-668EBE188E8B}" type="datetime1">
              <a:rPr lang="fi-FI" smtClean="0"/>
              <a:pPr/>
              <a:t>22.8.2023</a:t>
            </a:fld>
            <a:endParaRPr lang="fi-FI"/>
          </a:p>
        </p:txBody>
      </p:sp>
      <p:sp>
        <p:nvSpPr>
          <p:cNvPr id="4" name="Dian numeron paikkamerkki 3">
            <a:extLst>
              <a:ext uri="{FF2B5EF4-FFF2-40B4-BE49-F238E27FC236}">
                <a16:creationId xmlns:a16="http://schemas.microsoft.com/office/drawing/2014/main" id="{23154921-C9B5-49C4-8FB1-5A31D52E7291}"/>
              </a:ext>
            </a:extLst>
          </p:cNvPr>
          <p:cNvSpPr>
            <a:spLocks noGrp="1"/>
          </p:cNvSpPr>
          <p:nvPr>
            <p:ph type="sldNum" sz="quarter" idx="4"/>
          </p:nvPr>
        </p:nvSpPr>
        <p:spPr/>
        <p:txBody>
          <a:bodyPr/>
          <a:lstStyle/>
          <a:p>
            <a:fld id="{8C00DF12-ABE5-8343-B5F3-2B9255993CF6}" type="slidenum">
              <a:rPr lang="fi-FI" smtClean="0"/>
              <a:pPr/>
              <a:t>6</a:t>
            </a:fld>
            <a:endParaRPr lang="fi-FI"/>
          </a:p>
        </p:txBody>
      </p:sp>
    </p:spTree>
    <p:extLst>
      <p:ext uri="{BB962C8B-B14F-4D97-AF65-F5344CB8AC3E}">
        <p14:creationId xmlns:p14="http://schemas.microsoft.com/office/powerpoint/2010/main" val="15110985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3EE1AE2-4F08-AAC4-E371-01610E5B53D3}"/>
              </a:ext>
            </a:extLst>
          </p:cNvPr>
          <p:cNvSpPr>
            <a:spLocks noGrp="1"/>
          </p:cNvSpPr>
          <p:nvPr>
            <p:ph type="title"/>
          </p:nvPr>
        </p:nvSpPr>
        <p:spPr/>
        <p:txBody>
          <a:bodyPr>
            <a:normAutofit/>
          </a:bodyPr>
          <a:lstStyle/>
          <a:p>
            <a:r>
              <a:rPr lang="fi-FI"/>
              <a:t>RRF-hankkeiden erityisehdoista</a:t>
            </a:r>
            <a:br>
              <a:rPr lang="fi-FI"/>
            </a:br>
            <a:endParaRPr lang="fi-FI"/>
          </a:p>
        </p:txBody>
      </p:sp>
      <p:sp>
        <p:nvSpPr>
          <p:cNvPr id="3" name="Sisällön paikkamerkki 2">
            <a:extLst>
              <a:ext uri="{FF2B5EF4-FFF2-40B4-BE49-F238E27FC236}">
                <a16:creationId xmlns:a16="http://schemas.microsoft.com/office/drawing/2014/main" id="{1C7F2F13-D936-5F17-EFE7-3A1B6B43BCFF}"/>
              </a:ext>
            </a:extLst>
          </p:cNvPr>
          <p:cNvSpPr>
            <a:spLocks noGrp="1"/>
          </p:cNvSpPr>
          <p:nvPr>
            <p:ph idx="1"/>
          </p:nvPr>
        </p:nvSpPr>
        <p:spPr/>
        <p:txBody>
          <a:bodyPr>
            <a:normAutofit/>
          </a:bodyPr>
          <a:lstStyle/>
          <a:p>
            <a:pPr marL="0" indent="0">
              <a:buNone/>
            </a:pPr>
            <a:r>
              <a:rPr lang="fi-FI" sz="2000" b="0" i="0">
                <a:solidFill>
                  <a:srgbClr val="1D1D1D"/>
                </a:solidFill>
                <a:effectLst/>
                <a:latin typeface="Source Sans 3"/>
              </a:rPr>
              <a:t>Päätösilmoituksen liitteenä olevien </a:t>
            </a:r>
            <a:r>
              <a:rPr lang="fi-FI" sz="2000" b="0" i="0" u="sng">
                <a:solidFill>
                  <a:srgbClr val="005A97"/>
                </a:solidFill>
                <a:effectLst/>
                <a:latin typeface="Source Sans 3"/>
                <a:hlinkClick r:id="rId2"/>
              </a:rPr>
              <a:t>rahoitusehtojen</a:t>
            </a:r>
            <a:r>
              <a:rPr lang="fi-FI" sz="2000" b="0" i="0">
                <a:solidFill>
                  <a:srgbClr val="1D1D1D"/>
                </a:solidFill>
                <a:effectLst/>
                <a:latin typeface="Source Sans 3"/>
              </a:rPr>
              <a:t> lisäksi hankkeiden tulee noudattaa seuraavia RRF-erityisehtoja:</a:t>
            </a:r>
          </a:p>
          <a:p>
            <a:r>
              <a:rPr lang="fi-FI" sz="2000" b="0" i="0">
                <a:solidFill>
                  <a:srgbClr val="1D1D1D"/>
                </a:solidFill>
                <a:effectLst/>
                <a:latin typeface="Source Sans 3"/>
              </a:rPr>
              <a:t>Rahoituskauden pidentäminen on mahdollista vain erityisistä syistä ja enintään 31.12.2025 asti.</a:t>
            </a:r>
          </a:p>
          <a:p>
            <a:r>
              <a:rPr lang="fi-FI" sz="2000"/>
              <a:t>Päätöksen mukaisista vuosieristä voi poiketa vain perustellusta syystä</a:t>
            </a:r>
          </a:p>
          <a:p>
            <a:r>
              <a:rPr lang="fi-FI" sz="2000" b="0" i="0">
                <a:solidFill>
                  <a:srgbClr val="1D1D1D"/>
                </a:solidFill>
                <a:effectLst/>
                <a:latin typeface="Source Sans 3"/>
              </a:rPr>
              <a:t>Rahoitetulta hankkeelta edellytetään väliraportointia 31.12.2025 mennessä ja loppuraportointia 31.3.2026 mennessä</a:t>
            </a:r>
            <a:r>
              <a:rPr lang="fi-FI" sz="1400" b="0" i="0">
                <a:solidFill>
                  <a:srgbClr val="1D1D1D"/>
                </a:solidFill>
                <a:effectLst/>
                <a:latin typeface="Source Sans 3"/>
              </a:rPr>
              <a:t>.</a:t>
            </a:r>
          </a:p>
          <a:p>
            <a:r>
              <a:rPr lang="fi-FI" sz="2000" b="0" i="0">
                <a:solidFill>
                  <a:srgbClr val="1D1D1D"/>
                </a:solidFill>
                <a:effectLst/>
                <a:latin typeface="Source Sans 3"/>
              </a:rPr>
              <a:t>Myöhemmin tarkentuviin EU:n elpymis- ja palautumistukivälineen toimeenpano- ja raportointivaatimuksiin (sisältäen muun muassa DNSH-periaatteen toteutumisen arvioinnin ja seurannan) tulee varautua.</a:t>
            </a:r>
          </a:p>
          <a:p>
            <a:r>
              <a:rPr lang="fi-FI" sz="2000" b="0" i="0">
                <a:solidFill>
                  <a:srgbClr val="1D1D1D"/>
                </a:solidFill>
                <a:effectLst/>
                <a:latin typeface="Source Sans 3"/>
              </a:rPr>
              <a:t>Raportoimatta jättäminen voi johtaa rahoituksen takaisinperintään.</a:t>
            </a:r>
            <a:endParaRPr lang="fi-FI" sz="2000"/>
          </a:p>
        </p:txBody>
      </p:sp>
      <p:sp>
        <p:nvSpPr>
          <p:cNvPr id="6" name="Alatunnisteen paikkamerkki 5">
            <a:extLst>
              <a:ext uri="{FF2B5EF4-FFF2-40B4-BE49-F238E27FC236}">
                <a16:creationId xmlns:a16="http://schemas.microsoft.com/office/drawing/2014/main" id="{EB71903A-413D-954A-B369-528D712763C0}"/>
              </a:ext>
            </a:extLst>
          </p:cNvPr>
          <p:cNvSpPr>
            <a:spLocks noGrp="1"/>
          </p:cNvSpPr>
          <p:nvPr>
            <p:ph type="ftr" sz="quarter" idx="3"/>
          </p:nvPr>
        </p:nvSpPr>
        <p:spPr/>
        <p:txBody>
          <a:bodyPr/>
          <a:lstStyle/>
          <a:p>
            <a:r>
              <a:rPr lang="fi-FI"/>
              <a:t>Alatunnisteen paikka</a:t>
            </a:r>
          </a:p>
        </p:txBody>
      </p:sp>
      <p:sp>
        <p:nvSpPr>
          <p:cNvPr id="5" name="Päivämäärän paikkamerkki 4">
            <a:extLst>
              <a:ext uri="{FF2B5EF4-FFF2-40B4-BE49-F238E27FC236}">
                <a16:creationId xmlns:a16="http://schemas.microsoft.com/office/drawing/2014/main" id="{33783ED7-3D98-B8EE-CACF-05C2C43CCBF6}"/>
              </a:ext>
            </a:extLst>
          </p:cNvPr>
          <p:cNvSpPr>
            <a:spLocks noGrp="1"/>
          </p:cNvSpPr>
          <p:nvPr>
            <p:ph type="dt" sz="half" idx="2"/>
          </p:nvPr>
        </p:nvSpPr>
        <p:spPr/>
        <p:txBody>
          <a:bodyPr/>
          <a:lstStyle/>
          <a:p>
            <a:fld id="{BC262AC7-06B4-E244-A3AF-668EBE188E8B}" type="datetime1">
              <a:rPr lang="fi-FI" smtClean="0"/>
              <a:pPr/>
              <a:t>22.8.2023</a:t>
            </a:fld>
            <a:endParaRPr lang="fi-FI"/>
          </a:p>
        </p:txBody>
      </p:sp>
      <p:sp>
        <p:nvSpPr>
          <p:cNvPr id="4" name="Dian numeron paikkamerkki 3">
            <a:extLst>
              <a:ext uri="{FF2B5EF4-FFF2-40B4-BE49-F238E27FC236}">
                <a16:creationId xmlns:a16="http://schemas.microsoft.com/office/drawing/2014/main" id="{23154921-C9B5-49C4-8FB1-5A31D52E7291}"/>
              </a:ext>
            </a:extLst>
          </p:cNvPr>
          <p:cNvSpPr>
            <a:spLocks noGrp="1"/>
          </p:cNvSpPr>
          <p:nvPr>
            <p:ph type="sldNum" sz="quarter" idx="4"/>
          </p:nvPr>
        </p:nvSpPr>
        <p:spPr/>
        <p:txBody>
          <a:bodyPr/>
          <a:lstStyle/>
          <a:p>
            <a:fld id="{8C00DF12-ABE5-8343-B5F3-2B9255993CF6}" type="slidenum">
              <a:rPr lang="fi-FI" smtClean="0"/>
              <a:pPr/>
              <a:t>7</a:t>
            </a:fld>
            <a:endParaRPr lang="fi-FI"/>
          </a:p>
        </p:txBody>
      </p:sp>
    </p:spTree>
    <p:extLst>
      <p:ext uri="{BB962C8B-B14F-4D97-AF65-F5344CB8AC3E}">
        <p14:creationId xmlns:p14="http://schemas.microsoft.com/office/powerpoint/2010/main" val="1917829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3EE1AE2-4F08-AAC4-E371-01610E5B53D3}"/>
              </a:ext>
            </a:extLst>
          </p:cNvPr>
          <p:cNvSpPr>
            <a:spLocks noGrp="1"/>
          </p:cNvSpPr>
          <p:nvPr>
            <p:ph type="title"/>
          </p:nvPr>
        </p:nvSpPr>
        <p:spPr/>
        <p:txBody>
          <a:bodyPr>
            <a:normAutofit/>
          </a:bodyPr>
          <a:lstStyle/>
          <a:p>
            <a:r>
              <a:rPr lang="fi-FI"/>
              <a:t>RRF-hankkeiden erityisehdoista jatkuu</a:t>
            </a:r>
            <a:br>
              <a:rPr lang="fi-FI"/>
            </a:br>
            <a:r>
              <a:rPr lang="fi-FI"/>
              <a:t> </a:t>
            </a:r>
          </a:p>
        </p:txBody>
      </p:sp>
      <p:sp>
        <p:nvSpPr>
          <p:cNvPr id="3" name="Sisällön paikkamerkki 2">
            <a:extLst>
              <a:ext uri="{FF2B5EF4-FFF2-40B4-BE49-F238E27FC236}">
                <a16:creationId xmlns:a16="http://schemas.microsoft.com/office/drawing/2014/main" id="{1C7F2F13-D936-5F17-EFE7-3A1B6B43BCFF}"/>
              </a:ext>
            </a:extLst>
          </p:cNvPr>
          <p:cNvSpPr>
            <a:spLocks noGrp="1"/>
          </p:cNvSpPr>
          <p:nvPr>
            <p:ph idx="1"/>
          </p:nvPr>
        </p:nvSpPr>
        <p:spPr/>
        <p:txBody>
          <a:bodyPr>
            <a:normAutofit lnSpcReduction="10000"/>
          </a:bodyPr>
          <a:lstStyle/>
          <a:p>
            <a:r>
              <a:rPr lang="fi-FI" sz="2000" b="0" i="0">
                <a:solidFill>
                  <a:srgbClr val="1D1D1D"/>
                </a:solidFill>
                <a:effectLst/>
                <a:latin typeface="Source Sans 3"/>
              </a:rPr>
              <a:t>Tilintarkastuskertomus tulee toimittaa Akatemiaan kolmen kuukauden kuluessa rahoituskauden päättymisestä. Määräaika on ehdoton. Tilintarkastuskertomuksen toimittamatta jättäminen määräaikaan mennessä voi johtaa rahoituksen takaisinperintään.</a:t>
            </a:r>
            <a:endParaRPr lang="fi-FI" sz="2000">
              <a:solidFill>
                <a:srgbClr val="1D1D1D"/>
              </a:solidFill>
              <a:latin typeface="Source Sans 3"/>
            </a:endParaRPr>
          </a:p>
          <a:p>
            <a:r>
              <a:rPr lang="fi-FI" sz="2000" b="0" i="0">
                <a:solidFill>
                  <a:srgbClr val="1D1D1D"/>
                </a:solidFill>
                <a:effectLst/>
                <a:latin typeface="Source Sans 3"/>
              </a:rPr>
              <a:t>Rahoituksen saajan tulee kaikessa hankkeen viestinnässä pitää esillä rahoituksen alkuperä ja varmistaa Euroopan unionin rahoituksen näkyvyys esittämällä sekä unionin tunnus että maininta ”Euroopan unionin rahoittama – </a:t>
            </a:r>
            <a:r>
              <a:rPr lang="fi-FI" sz="2000" b="0" i="0" err="1">
                <a:solidFill>
                  <a:srgbClr val="1D1D1D"/>
                </a:solidFill>
                <a:effectLst/>
                <a:latin typeface="Source Sans 3"/>
              </a:rPr>
              <a:t>NextGenerationEU</a:t>
            </a:r>
            <a:r>
              <a:rPr lang="fi-FI" sz="2000" b="0" i="0">
                <a:solidFill>
                  <a:srgbClr val="1D1D1D"/>
                </a:solidFill>
                <a:effectLst/>
                <a:latin typeface="Source Sans 3"/>
              </a:rPr>
              <a:t>”.</a:t>
            </a:r>
          </a:p>
          <a:p>
            <a:r>
              <a:rPr lang="fi-FI" sz="2000" b="0" i="0">
                <a:solidFill>
                  <a:srgbClr val="1D1D1D"/>
                </a:solidFill>
                <a:effectLst/>
                <a:latin typeface="Source Sans 3"/>
              </a:rPr>
              <a:t>Rahoituksen saajien on säilytettävä kaikki rahoitukseen liittyvä kirjanpito- ja muu aineisto vuoden 2032 loppuun saakka, ellei muu Euroopan unionin taikka kansallinen lainsäädäntö edellytä pidempää säilytysaikaa.</a:t>
            </a:r>
          </a:p>
          <a:p>
            <a:r>
              <a:rPr lang="fi-FI" sz="2000" b="0" i="0">
                <a:solidFill>
                  <a:srgbClr val="1D1D1D"/>
                </a:solidFill>
                <a:effectLst/>
                <a:latin typeface="Source Sans 3"/>
              </a:rPr>
              <a:t>Mikäli rahoitetulle hankkeelle myönnetään päällekkäistä rahoitusta EU:n elpymis- ja palautumistukivälineestä tai muista unionin ohjelmista, tulee vastuullisen johtajan ilmoittaa tästä Akatemiaan viipymättä.</a:t>
            </a:r>
          </a:p>
          <a:p>
            <a:endParaRPr lang="fi-FI" sz="2000" b="0" i="0">
              <a:solidFill>
                <a:srgbClr val="1D1D1D"/>
              </a:solidFill>
              <a:effectLst/>
              <a:latin typeface="Source Sans 3"/>
            </a:endParaRPr>
          </a:p>
          <a:p>
            <a:endParaRPr lang="fi-FI" sz="2000" b="0" i="0">
              <a:solidFill>
                <a:srgbClr val="1D1D1D"/>
              </a:solidFill>
              <a:effectLst/>
              <a:latin typeface="Source Sans 3"/>
            </a:endParaRPr>
          </a:p>
          <a:p>
            <a:endParaRPr lang="fi-FI" sz="2000"/>
          </a:p>
        </p:txBody>
      </p:sp>
      <p:sp>
        <p:nvSpPr>
          <p:cNvPr id="6" name="Alatunnisteen paikkamerkki 5">
            <a:extLst>
              <a:ext uri="{FF2B5EF4-FFF2-40B4-BE49-F238E27FC236}">
                <a16:creationId xmlns:a16="http://schemas.microsoft.com/office/drawing/2014/main" id="{EB71903A-413D-954A-B369-528D712763C0}"/>
              </a:ext>
            </a:extLst>
          </p:cNvPr>
          <p:cNvSpPr>
            <a:spLocks noGrp="1"/>
          </p:cNvSpPr>
          <p:nvPr>
            <p:ph type="ftr" sz="quarter" idx="3"/>
          </p:nvPr>
        </p:nvSpPr>
        <p:spPr/>
        <p:txBody>
          <a:bodyPr/>
          <a:lstStyle/>
          <a:p>
            <a:r>
              <a:rPr lang="fi-FI"/>
              <a:t>Alatunnisteen paikka</a:t>
            </a:r>
          </a:p>
        </p:txBody>
      </p:sp>
      <p:sp>
        <p:nvSpPr>
          <p:cNvPr id="5" name="Päivämäärän paikkamerkki 4">
            <a:extLst>
              <a:ext uri="{FF2B5EF4-FFF2-40B4-BE49-F238E27FC236}">
                <a16:creationId xmlns:a16="http://schemas.microsoft.com/office/drawing/2014/main" id="{33783ED7-3D98-B8EE-CACF-05C2C43CCBF6}"/>
              </a:ext>
            </a:extLst>
          </p:cNvPr>
          <p:cNvSpPr>
            <a:spLocks noGrp="1"/>
          </p:cNvSpPr>
          <p:nvPr>
            <p:ph type="dt" sz="half" idx="2"/>
          </p:nvPr>
        </p:nvSpPr>
        <p:spPr/>
        <p:txBody>
          <a:bodyPr/>
          <a:lstStyle/>
          <a:p>
            <a:fld id="{BC262AC7-06B4-E244-A3AF-668EBE188E8B}" type="datetime1">
              <a:rPr lang="fi-FI" smtClean="0"/>
              <a:pPr/>
              <a:t>22.8.2023</a:t>
            </a:fld>
            <a:endParaRPr lang="fi-FI"/>
          </a:p>
        </p:txBody>
      </p:sp>
      <p:sp>
        <p:nvSpPr>
          <p:cNvPr id="4" name="Dian numeron paikkamerkki 3">
            <a:extLst>
              <a:ext uri="{FF2B5EF4-FFF2-40B4-BE49-F238E27FC236}">
                <a16:creationId xmlns:a16="http://schemas.microsoft.com/office/drawing/2014/main" id="{23154921-C9B5-49C4-8FB1-5A31D52E7291}"/>
              </a:ext>
            </a:extLst>
          </p:cNvPr>
          <p:cNvSpPr>
            <a:spLocks noGrp="1"/>
          </p:cNvSpPr>
          <p:nvPr>
            <p:ph type="sldNum" sz="quarter" idx="4"/>
          </p:nvPr>
        </p:nvSpPr>
        <p:spPr/>
        <p:txBody>
          <a:bodyPr/>
          <a:lstStyle/>
          <a:p>
            <a:fld id="{8C00DF12-ABE5-8343-B5F3-2B9255993CF6}" type="slidenum">
              <a:rPr lang="fi-FI" smtClean="0"/>
              <a:pPr/>
              <a:t>8</a:t>
            </a:fld>
            <a:endParaRPr lang="fi-FI"/>
          </a:p>
        </p:txBody>
      </p:sp>
    </p:spTree>
    <p:extLst>
      <p:ext uri="{BB962C8B-B14F-4D97-AF65-F5344CB8AC3E}">
        <p14:creationId xmlns:p14="http://schemas.microsoft.com/office/powerpoint/2010/main" val="912447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3EE1AE2-4F08-AAC4-E371-01610E5B53D3}"/>
              </a:ext>
            </a:extLst>
          </p:cNvPr>
          <p:cNvSpPr>
            <a:spLocks noGrp="1"/>
          </p:cNvSpPr>
          <p:nvPr>
            <p:ph type="title"/>
          </p:nvPr>
        </p:nvSpPr>
        <p:spPr>
          <a:xfrm>
            <a:off x="672567" y="681037"/>
            <a:ext cx="10515600" cy="1363520"/>
          </a:xfrm>
        </p:spPr>
        <p:txBody>
          <a:bodyPr>
            <a:normAutofit fontScale="90000"/>
          </a:bodyPr>
          <a:lstStyle/>
          <a:p>
            <a:br>
              <a:rPr lang="fi-FI" b="1" i="0">
                <a:solidFill>
                  <a:srgbClr val="1D1D1D"/>
                </a:solidFill>
                <a:effectLst/>
                <a:latin typeface="Source Sans 3"/>
              </a:rPr>
            </a:br>
            <a:br>
              <a:rPr lang="fi-FI" b="1" i="0">
                <a:solidFill>
                  <a:srgbClr val="1D1D1D"/>
                </a:solidFill>
                <a:effectLst/>
                <a:latin typeface="Source Sans 3"/>
              </a:rPr>
            </a:br>
            <a:br>
              <a:rPr lang="fi-FI" b="1" i="0">
                <a:solidFill>
                  <a:srgbClr val="1D1D1D"/>
                </a:solidFill>
                <a:effectLst/>
                <a:latin typeface="Source Sans 3"/>
              </a:rPr>
            </a:br>
            <a:br>
              <a:rPr lang="fi-FI" b="1" i="0">
                <a:solidFill>
                  <a:srgbClr val="1D1D1D"/>
                </a:solidFill>
                <a:effectLst/>
                <a:latin typeface="Source Sans 3"/>
              </a:rPr>
            </a:br>
            <a:br>
              <a:rPr lang="fi-FI" b="1" i="0">
                <a:solidFill>
                  <a:srgbClr val="1D1D1D"/>
                </a:solidFill>
                <a:effectLst/>
                <a:latin typeface="Source Sans 3"/>
              </a:rPr>
            </a:br>
            <a:br>
              <a:rPr lang="fi-FI" b="1" i="0">
                <a:solidFill>
                  <a:srgbClr val="1D1D1D"/>
                </a:solidFill>
                <a:effectLst/>
                <a:latin typeface="Source Sans 3"/>
              </a:rPr>
            </a:br>
            <a:br>
              <a:rPr lang="fi-FI" b="1" i="0">
                <a:solidFill>
                  <a:srgbClr val="1D1D1D"/>
                </a:solidFill>
                <a:effectLst/>
                <a:latin typeface="Source Sans 3"/>
              </a:rPr>
            </a:br>
            <a:br>
              <a:rPr lang="fi-FI" b="1" i="0">
                <a:solidFill>
                  <a:srgbClr val="1D1D1D"/>
                </a:solidFill>
                <a:effectLst/>
                <a:latin typeface="Source Sans 3"/>
              </a:rPr>
            </a:br>
            <a:br>
              <a:rPr lang="fi-FI" b="1" i="0">
                <a:solidFill>
                  <a:srgbClr val="1D1D1D"/>
                </a:solidFill>
                <a:effectLst/>
                <a:latin typeface="Source Sans 3"/>
              </a:rPr>
            </a:br>
            <a:br>
              <a:rPr lang="fi-FI" b="1" i="0">
                <a:solidFill>
                  <a:srgbClr val="1D1D1D"/>
                </a:solidFill>
                <a:effectLst/>
                <a:latin typeface="Source Sans 3"/>
              </a:rPr>
            </a:br>
            <a:br>
              <a:rPr lang="fi-FI" b="1" i="0">
                <a:solidFill>
                  <a:srgbClr val="1D1D1D"/>
                </a:solidFill>
                <a:effectLst/>
                <a:latin typeface="Source Sans 3"/>
              </a:rPr>
            </a:br>
            <a:br>
              <a:rPr lang="fi-FI" b="1" i="0">
                <a:solidFill>
                  <a:srgbClr val="1D1D1D"/>
                </a:solidFill>
                <a:effectLst/>
                <a:latin typeface="Source Sans 3"/>
              </a:rPr>
            </a:br>
            <a:br>
              <a:rPr lang="fi-FI" b="1" i="0">
                <a:solidFill>
                  <a:srgbClr val="1D1D1D"/>
                </a:solidFill>
                <a:effectLst/>
                <a:latin typeface="Source Sans 3"/>
              </a:rPr>
            </a:br>
            <a:br>
              <a:rPr lang="fi-FI" b="1" i="0">
                <a:solidFill>
                  <a:srgbClr val="1D1D1D"/>
                </a:solidFill>
                <a:effectLst/>
                <a:latin typeface="Source Sans 3"/>
              </a:rPr>
            </a:br>
            <a:br>
              <a:rPr lang="fi-FI" b="1" i="0">
                <a:solidFill>
                  <a:srgbClr val="1D1D1D"/>
                </a:solidFill>
                <a:effectLst/>
                <a:latin typeface="Source Sans 3"/>
              </a:rPr>
            </a:br>
            <a:br>
              <a:rPr lang="fi-FI" b="1" i="0">
                <a:solidFill>
                  <a:srgbClr val="1D1D1D"/>
                </a:solidFill>
                <a:effectLst/>
                <a:latin typeface="Source Sans 3"/>
              </a:rPr>
            </a:br>
            <a:br>
              <a:rPr lang="fi-FI" b="1" i="0">
                <a:solidFill>
                  <a:srgbClr val="1D1D1D"/>
                </a:solidFill>
                <a:effectLst/>
                <a:latin typeface="Source Sans 3"/>
              </a:rPr>
            </a:br>
            <a:br>
              <a:rPr lang="fi-FI" b="1" i="0">
                <a:solidFill>
                  <a:srgbClr val="1D1D1D"/>
                </a:solidFill>
                <a:effectLst/>
                <a:latin typeface="Source Sans 3"/>
              </a:rPr>
            </a:br>
            <a:br>
              <a:rPr lang="fi-FI" b="1" i="0">
                <a:solidFill>
                  <a:srgbClr val="1D1D1D"/>
                </a:solidFill>
                <a:effectLst/>
                <a:latin typeface="Source Sans 3"/>
              </a:rPr>
            </a:br>
            <a:br>
              <a:rPr lang="fi-FI" b="1" i="0">
                <a:solidFill>
                  <a:srgbClr val="1D1D1D"/>
                </a:solidFill>
                <a:effectLst/>
                <a:latin typeface="Source Sans 3"/>
              </a:rPr>
            </a:br>
            <a:r>
              <a:rPr lang="fi-FI" b="1" i="0">
                <a:solidFill>
                  <a:srgbClr val="1D1D1D"/>
                </a:solidFill>
                <a:effectLst/>
                <a:latin typeface="Source Sans 3"/>
              </a:rPr>
              <a:t>Hankkeen vastuujohtajan tulee ilmoittaa hankkeen muusta rahoituksesta</a:t>
            </a:r>
            <a:br>
              <a:rPr lang="fi-FI" b="1" i="0">
                <a:solidFill>
                  <a:srgbClr val="1D1D1D"/>
                </a:solidFill>
                <a:effectLst/>
                <a:latin typeface="Source Sans 3"/>
              </a:rPr>
            </a:br>
            <a:r>
              <a:rPr lang="fi-FI"/>
              <a:t> </a:t>
            </a:r>
          </a:p>
        </p:txBody>
      </p:sp>
      <p:sp>
        <p:nvSpPr>
          <p:cNvPr id="3" name="Sisällön paikkamerkki 2">
            <a:extLst>
              <a:ext uri="{FF2B5EF4-FFF2-40B4-BE49-F238E27FC236}">
                <a16:creationId xmlns:a16="http://schemas.microsoft.com/office/drawing/2014/main" id="{1C7F2F13-D936-5F17-EFE7-3A1B6B43BCFF}"/>
              </a:ext>
            </a:extLst>
          </p:cNvPr>
          <p:cNvSpPr>
            <a:spLocks noGrp="1"/>
          </p:cNvSpPr>
          <p:nvPr>
            <p:ph idx="1"/>
          </p:nvPr>
        </p:nvSpPr>
        <p:spPr>
          <a:xfrm>
            <a:off x="672567" y="1808252"/>
            <a:ext cx="10515600" cy="4368711"/>
          </a:xfrm>
        </p:spPr>
        <p:txBody>
          <a:bodyPr vert="horz" lIns="91440" tIns="45720" rIns="91440" bIns="45720" rtlCol="0" anchor="t">
            <a:normAutofit/>
          </a:bodyPr>
          <a:lstStyle/>
          <a:p>
            <a:r>
              <a:rPr lang="fi-FI" sz="2000">
                <a:latin typeface="Source Sans 3"/>
              </a:rPr>
              <a:t>Vastuullisen johtajan ja suorituspaikan tulee viipymättä ilmoittaa Akatemialle tutkimusmäärärahan käyttöön vaikuttavista muutoksista kuten, jos tutkimussuunnitelman toteuttamiseen on saatu muuta rahoitusta tai tuloa. </a:t>
            </a:r>
          </a:p>
          <a:p>
            <a:endParaRPr lang="fi-FI" sz="2000">
              <a:latin typeface="Source Sans 3"/>
            </a:endParaRPr>
          </a:p>
          <a:p>
            <a:r>
              <a:rPr lang="fi-FI" sz="2000">
                <a:latin typeface="Source Sans 3"/>
              </a:rPr>
              <a:t>Vastuullinen johtaja tekee päällekkäistä rahoitusta koskevan ilmoituksen Akatemian verkkoasioinnissa kohdassa Omat hakemukset &gt; Päätetyt &gt; Anna lisätietoja. </a:t>
            </a:r>
            <a:endParaRPr lang="fi-FI" sz="2000">
              <a:highlight>
                <a:srgbClr val="FFFF00"/>
              </a:highlight>
              <a:latin typeface="Source Sans 3"/>
            </a:endParaRPr>
          </a:p>
          <a:p>
            <a:pPr marL="0" indent="0">
              <a:buNone/>
            </a:pPr>
            <a:endParaRPr lang="fi-FI" sz="2000">
              <a:latin typeface="Source Sans 3"/>
            </a:endParaRPr>
          </a:p>
          <a:p>
            <a:r>
              <a:rPr lang="fi-FI" sz="2000">
                <a:latin typeface="Source Sans 3"/>
              </a:rPr>
              <a:t>Järjestelmästä lähtee tieto ilmoituksesta hanketta hallinnoivalle virkahenkilölle RRF-toimintoon. Muuta rahoitusta selvitetään ja kaksinkertaista rahoitusta valvotaan näiden ilmoitusten perusteella. </a:t>
            </a:r>
            <a:r>
              <a:rPr lang="fi-FI" sz="2000" b="1">
                <a:latin typeface="Source Sans 3"/>
              </a:rPr>
              <a:t>Tilanne varmistetaan myös tilintarkastuksen yhteydessä.</a:t>
            </a:r>
          </a:p>
        </p:txBody>
      </p:sp>
      <p:sp>
        <p:nvSpPr>
          <p:cNvPr id="6" name="Alatunnisteen paikkamerkki 5">
            <a:extLst>
              <a:ext uri="{FF2B5EF4-FFF2-40B4-BE49-F238E27FC236}">
                <a16:creationId xmlns:a16="http://schemas.microsoft.com/office/drawing/2014/main" id="{EB71903A-413D-954A-B369-528D712763C0}"/>
              </a:ext>
            </a:extLst>
          </p:cNvPr>
          <p:cNvSpPr>
            <a:spLocks noGrp="1"/>
          </p:cNvSpPr>
          <p:nvPr>
            <p:ph type="ftr" sz="quarter" idx="3"/>
          </p:nvPr>
        </p:nvSpPr>
        <p:spPr/>
        <p:txBody>
          <a:bodyPr/>
          <a:lstStyle/>
          <a:p>
            <a:r>
              <a:rPr lang="fi-FI"/>
              <a:t>Alatunnisteen paikka</a:t>
            </a:r>
          </a:p>
        </p:txBody>
      </p:sp>
      <p:sp>
        <p:nvSpPr>
          <p:cNvPr id="5" name="Päivämäärän paikkamerkki 4">
            <a:extLst>
              <a:ext uri="{FF2B5EF4-FFF2-40B4-BE49-F238E27FC236}">
                <a16:creationId xmlns:a16="http://schemas.microsoft.com/office/drawing/2014/main" id="{33783ED7-3D98-B8EE-CACF-05C2C43CCBF6}"/>
              </a:ext>
            </a:extLst>
          </p:cNvPr>
          <p:cNvSpPr>
            <a:spLocks noGrp="1"/>
          </p:cNvSpPr>
          <p:nvPr>
            <p:ph type="dt" sz="half" idx="2"/>
          </p:nvPr>
        </p:nvSpPr>
        <p:spPr/>
        <p:txBody>
          <a:bodyPr/>
          <a:lstStyle/>
          <a:p>
            <a:fld id="{BC262AC7-06B4-E244-A3AF-668EBE188E8B}" type="datetime1">
              <a:rPr lang="fi-FI" smtClean="0"/>
              <a:pPr/>
              <a:t>22.8.2023</a:t>
            </a:fld>
            <a:endParaRPr lang="fi-FI"/>
          </a:p>
        </p:txBody>
      </p:sp>
      <p:sp>
        <p:nvSpPr>
          <p:cNvPr id="4" name="Dian numeron paikkamerkki 3">
            <a:extLst>
              <a:ext uri="{FF2B5EF4-FFF2-40B4-BE49-F238E27FC236}">
                <a16:creationId xmlns:a16="http://schemas.microsoft.com/office/drawing/2014/main" id="{23154921-C9B5-49C4-8FB1-5A31D52E7291}"/>
              </a:ext>
            </a:extLst>
          </p:cNvPr>
          <p:cNvSpPr>
            <a:spLocks noGrp="1"/>
          </p:cNvSpPr>
          <p:nvPr>
            <p:ph type="sldNum" sz="quarter" idx="4"/>
          </p:nvPr>
        </p:nvSpPr>
        <p:spPr/>
        <p:txBody>
          <a:bodyPr/>
          <a:lstStyle/>
          <a:p>
            <a:fld id="{8C00DF12-ABE5-8343-B5F3-2B9255993CF6}" type="slidenum">
              <a:rPr lang="fi-FI" smtClean="0"/>
              <a:pPr/>
              <a:t>9</a:t>
            </a:fld>
            <a:endParaRPr lang="fi-FI"/>
          </a:p>
        </p:txBody>
      </p:sp>
    </p:spTree>
    <p:extLst>
      <p:ext uri="{BB962C8B-B14F-4D97-AF65-F5344CB8AC3E}">
        <p14:creationId xmlns:p14="http://schemas.microsoft.com/office/powerpoint/2010/main" val="1771776689"/>
      </p:ext>
    </p:extLst>
  </p:cSld>
  <p:clrMapOvr>
    <a:masterClrMapping/>
  </p:clrMapOvr>
</p:sld>
</file>

<file path=ppt/theme/theme1.xml><?xml version="1.0" encoding="utf-8"?>
<a:theme xmlns:a="http://schemas.openxmlformats.org/drawingml/2006/main" name="Office-teema">
  <a:themeElements>
    <a:clrScheme name="SA_RFF">
      <a:dk1>
        <a:srgbClr val="000000"/>
      </a:dk1>
      <a:lt1>
        <a:srgbClr val="FFFFFF"/>
      </a:lt1>
      <a:dk2>
        <a:srgbClr val="4F8033"/>
      </a:dk2>
      <a:lt2>
        <a:srgbClr val="E7E6E6"/>
      </a:lt2>
      <a:accent1>
        <a:srgbClr val="6BAD45"/>
      </a:accent1>
      <a:accent2>
        <a:srgbClr val="D3D961"/>
      </a:accent2>
      <a:accent3>
        <a:srgbClr val="BACC36"/>
      </a:accent3>
      <a:accent4>
        <a:srgbClr val="8CBD63"/>
      </a:accent4>
      <a:accent5>
        <a:srgbClr val="FFE800"/>
      </a:accent5>
      <a:accent6>
        <a:srgbClr val="4F8033"/>
      </a:accent6>
      <a:hlink>
        <a:srgbClr val="4F8033"/>
      </a:hlink>
      <a:folHlink>
        <a:srgbClr val="4F803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440CEA471A68C4CA20FFB90FD7FA951" ma:contentTypeVersion="5" ma:contentTypeDescription="Create a new document." ma:contentTypeScope="" ma:versionID="088057bbcbfc3833e671ebb0a164a05f">
  <xsd:schema xmlns:xsd="http://www.w3.org/2001/XMLSchema" xmlns:xs="http://www.w3.org/2001/XMLSchema" xmlns:p="http://schemas.microsoft.com/office/2006/metadata/properties" xmlns:ns2="3d1f6bf7-ab41-48bc-8432-20d787ef4530" xmlns:ns3="fba07333-0731-4390-bfdc-f3ad1b6f3f46" targetNamespace="http://schemas.microsoft.com/office/2006/metadata/properties" ma:root="true" ma:fieldsID="64beeefd5d8631c6c5617f4c6aa35cd5" ns2:_="" ns3:_="">
    <xsd:import namespace="3d1f6bf7-ab41-48bc-8432-20d787ef4530"/>
    <xsd:import namespace="fba07333-0731-4390-bfdc-f3ad1b6f3f4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1f6bf7-ab41-48bc-8432-20d787ef453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ba07333-0731-4390-bfdc-f3ad1b6f3f4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8ACBC67-B090-4E09-BB3B-2D774644C6DA}">
  <ds:schemaRefs>
    <ds:schemaRef ds:uri="3d1f6bf7-ab41-48bc-8432-20d787ef4530"/>
    <ds:schemaRef ds:uri="fba07333-0731-4390-bfdc-f3ad1b6f3f4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7654C5C-AB04-4D17-BD93-60E7A93981CE}">
  <ds:schemaRefs>
    <ds:schemaRef ds:uri="3d1f6bf7-ab41-48bc-8432-20d787ef4530"/>
    <ds:schemaRef ds:uri="fba07333-0731-4390-bfdc-f3ad1b6f3f4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0B332F12-67E2-4C9C-B7D3-567A887A99E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2327</Words>
  <Application>Microsoft Office PowerPoint</Application>
  <PresentationFormat>Laajakuva</PresentationFormat>
  <Paragraphs>213</Paragraphs>
  <Slides>25</Slides>
  <Notes>0</Notes>
  <HiddenSlides>0</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25</vt:i4>
      </vt:variant>
    </vt:vector>
  </HeadingPairs>
  <TitlesOfParts>
    <vt:vector size="31" baseType="lpstr">
      <vt:lpstr>Calibri</vt:lpstr>
      <vt:lpstr>Source Sans Pro</vt:lpstr>
      <vt:lpstr>Source Sans Pro SemiBold</vt:lpstr>
      <vt:lpstr>Source Sans 3</vt:lpstr>
      <vt:lpstr>Arial</vt:lpstr>
      <vt:lpstr>Office-teema</vt:lpstr>
      <vt:lpstr>RRF-hankkeiden hankinnat ja tiedonkeruu  </vt:lpstr>
      <vt:lpstr>EUn elpymisvälinerahoitus RRF  </vt:lpstr>
      <vt:lpstr>Suomen Akatemian RRP-tiimi</vt:lpstr>
      <vt:lpstr>Tilaisuuden kulusta</vt:lpstr>
      <vt:lpstr>Erityisehdot, DNSH-vaatimukset ja tiedonsaanti- ja tarkastusoikeus</vt:lpstr>
      <vt:lpstr>RRF-hankkeiden hallintoa ja valvontaa ohjaavat säädökset</vt:lpstr>
      <vt:lpstr>RRF-hankkeiden erityisehdoista </vt:lpstr>
      <vt:lpstr>RRF-hankkeiden erityisehdoista jatkuu  </vt:lpstr>
      <vt:lpstr>                    Hankkeen vastuujohtajan tulee ilmoittaa hankkeen muusta rahoituksesta  </vt:lpstr>
      <vt:lpstr>RRF-hankkeiden erityisehdoista jatkuu  </vt:lpstr>
      <vt:lpstr>Edunsaajatiedoista  </vt:lpstr>
      <vt:lpstr>               Miten tiedot raportoidaan    </vt:lpstr>
      <vt:lpstr>DNHS-vaatimukset  </vt:lpstr>
      <vt:lpstr>Tuleeko hankinnoille tehdä DNSH-arviointi?  </vt:lpstr>
      <vt:lpstr>Tiedonsaanti- ja tarkastusoikeudet </vt:lpstr>
      <vt:lpstr>      RRF-hankkeiden maksatus</vt:lpstr>
      <vt:lpstr>                             RRF-hankkeiden maksatus –tarkistettavat tiedot </vt:lpstr>
      <vt:lpstr>                             RRF-hankkeiden maksatus –tarkistettavat tiedot </vt:lpstr>
      <vt:lpstr>Tietosuojailmoitus, salassapito ja tiedottaminen tietojen keruusta hankintaprosessin aikana</vt:lpstr>
      <vt:lpstr>Keskustelua</vt:lpstr>
      <vt:lpstr>                             RRF-hankkeiden maksatus –tarkistettavat tiedot </vt:lpstr>
      <vt:lpstr>                             RRF-hankkeiden maksatus – tarkistettavat tiedot  </vt:lpstr>
      <vt:lpstr>                             RRF-hankkeiden maksatus – tarkistettavat tiedot  </vt:lpstr>
      <vt:lpstr>Keskustelua</vt:lpstr>
      <vt:lpstr>Kiitos!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Mika Kautto</dc:creator>
  <cp:lastModifiedBy>von Wright Martti (SA)</cp:lastModifiedBy>
  <cp:revision>2</cp:revision>
  <dcterms:created xsi:type="dcterms:W3CDTF">2023-05-10T06:46:40Z</dcterms:created>
  <dcterms:modified xsi:type="dcterms:W3CDTF">2023-08-22T12:23:53Z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0x0101003440CEA471A68C4CA20FFB90FD7FA951</vt:lpwstr>
  </property>
</Properties>
</file>