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1.xml" ContentType="application/vnd.openxmlformats-officedocument.themeOverride+xml"/>
  <Override PartName="/ppt/drawings/drawing1.xml" ContentType="application/vnd.openxmlformats-officedocument.drawingml.chartshapes+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rts/chartEx1.xml" ContentType="application/vnd.ms-office.chartex+xml"/>
  <Override PartName="/ppt/charts/style2.xml" ContentType="application/vnd.ms-office.chartstyle+xml"/>
  <Override PartName="/ppt/charts/colors2.xml" ContentType="application/vnd.ms-office.chartcolorstyle+xml"/>
  <Override PartName="/ppt/notesSlides/notesSlide6.xml" ContentType="application/vnd.openxmlformats-officedocument.presentationml.notesSlide+xml"/>
  <Override PartName="/ppt/comments/modernComment_105_FDFED943.xml" ContentType="application/vnd.ms-powerpoint.comments+xml"/>
  <Override PartName="/ppt/notesSlides/notesSlide7.xml" ContentType="application/vnd.openxmlformats-officedocument.presentationml.notesSlide+xml"/>
  <Override PartName="/ppt/notesSlides/notesSlide8.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9" r:id="rId1"/>
  </p:sldMasterIdLst>
  <p:notesMasterIdLst>
    <p:notesMasterId r:id="rId12"/>
  </p:notesMasterIdLst>
  <p:sldIdLst>
    <p:sldId id="9612" r:id="rId2"/>
    <p:sldId id="9617" r:id="rId3"/>
    <p:sldId id="406" r:id="rId4"/>
    <p:sldId id="9613" r:id="rId5"/>
    <p:sldId id="9615" r:id="rId6"/>
    <p:sldId id="9611" r:id="rId7"/>
    <p:sldId id="261" r:id="rId8"/>
    <p:sldId id="9616" r:id="rId9"/>
    <p:sldId id="9614" r:id="rId10"/>
    <p:sldId id="328" r:id="rId11"/>
  </p:sldIdLst>
  <p:sldSz cx="12192000" cy="6858000"/>
  <p:notesSz cx="6858000" cy="9144000"/>
  <p:defaultText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81999058-D542-DED8-41C4-F8BC7E4DA7DF}" name="Sanna Nuutila" initials="SN" userId="S::sanna.nuutila@businessfinland.fi::53b3f7b5-79ad-4e79-912e-08fc3c45fabd"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274C7"/>
    <a:srgbClr val="D9E4FF"/>
    <a:srgbClr val="7F7F7F"/>
    <a:srgbClr val="F04AC1"/>
  </p:clrMru>
  <p:extLst>
    <p:ext uri="{E76CE94A-603C-4142-B9EB-6D1370010A27}">
      <p14:discardImageEditData xmlns:p14="http://schemas.microsoft.com/office/powerpoint/2010/main" val="0"/>
    </p:ext>
    <p:ext uri="{D31A062A-798A-4329-ABDD-BBA856620510}">
      <p14:defaultImageDpi xmlns:p14="http://schemas.microsoft.com/office/powerpoint/2010/main" val="96"/>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2DDE5A4-3643-46CE-A9EF-9716344D0A55}" v="2" dt="2023-10-16T13:11:19.702"/>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93" autoAdjust="0"/>
    <p:restoredTop sz="84028" autoAdjust="0"/>
  </p:normalViewPr>
  <p:slideViewPr>
    <p:cSldViewPr snapToGrid="0">
      <p:cViewPr varScale="1">
        <p:scale>
          <a:sx n="56" d="100"/>
          <a:sy n="56" d="100"/>
        </p:scale>
        <p:origin x="1068" y="48"/>
      </p:cViewPr>
      <p:guideLst/>
    </p:cSldViewPr>
  </p:slideViewPr>
  <p:outlineViewPr>
    <p:cViewPr>
      <p:scale>
        <a:sx n="33" d="100"/>
        <a:sy n="33" d="100"/>
      </p:scale>
      <p:origin x="0" y="-3368"/>
    </p:cViewPr>
  </p:outlineViewPr>
  <p:notesTextViewPr>
    <p:cViewPr>
      <p:scale>
        <a:sx n="1" d="1"/>
        <a:sy n="1" d="1"/>
      </p:scale>
      <p:origin x="0" y="0"/>
    </p:cViewPr>
  </p:notesTextViewPr>
  <p:notesViewPr>
    <p:cSldViewPr snapToGrid="0">
      <p:cViewPr varScale="1">
        <p:scale>
          <a:sx n="67" d="100"/>
          <a:sy n="67" d="100"/>
        </p:scale>
        <p:origin x="2348" y="6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18" Type="http://schemas.microsoft.com/office/2018/10/relationships/authors" Target="author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17" Type="http://schemas.microsoft.com/office/2015/10/relationships/revisionInfo" Target="revisionInfo.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charts/_rels/chart1.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1.xml"/><Relationship Id="rId1" Type="http://schemas.microsoft.com/office/2011/relationships/chartStyle" Target="style1.xml"/><Relationship Id="rId5" Type="http://schemas.openxmlformats.org/officeDocument/2006/relationships/chartUserShapes" Target="../drawings/drawing1.xml"/><Relationship Id="rId4" Type="http://schemas.openxmlformats.org/officeDocument/2006/relationships/package" Target="../embeddings/Microsoft_Excel_Worksheet.xlsx"/></Relationships>
</file>

<file path=ppt/charts/_rels/chartEx1.xml.rels><?xml version="1.0" encoding="UTF-8" standalone="yes"?>
<Relationships xmlns="http://schemas.openxmlformats.org/package/2006/relationships"><Relationship Id="rId3" Type="http://schemas.microsoft.com/office/2011/relationships/chartColorStyle" Target="colors2.xml"/><Relationship Id="rId2" Type="http://schemas.microsoft.com/office/2011/relationships/chartStyle" Target="style2.xml"/><Relationship Id="rId1" Type="http://schemas.openxmlformats.org/officeDocument/2006/relationships/oleObject" Target="https://finpro-my.sharepoint.com/personal/risto_saastamoinen_businessfinland_fi/Documents/Documents/RRF/RRF%20lokakuu%202023.xlsx" TargetMode="Externa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8"/>
    </mc:Choice>
    <mc:Fallback>
      <c:style val="8"/>
    </mc:Fallback>
  </mc:AlternateContent>
  <c:clrMapOvr bg1="lt1" tx1="dk1" bg2="lt2" tx2="dk2" accent1="accent1" accent2="accent2" accent3="accent3" accent4="accent4" accent5="accent5" accent6="accent6" hlink="hlink" folHlink="folHlink"/>
  <c:chart>
    <c:autoTitleDeleted val="1"/>
    <c:plotArea>
      <c:layout/>
      <c:pieChart>
        <c:varyColors val="1"/>
        <c:ser>
          <c:idx val="0"/>
          <c:order val="0"/>
          <c:dPt>
            <c:idx val="0"/>
            <c:bubble3D val="0"/>
            <c:spPr>
              <a:solidFill>
                <a:schemeClr val="accent6">
                  <a:shade val="58000"/>
                </a:schemeClr>
              </a:solidFill>
              <a:ln w="19050">
                <a:solidFill>
                  <a:schemeClr val="lt1"/>
                </a:solidFill>
              </a:ln>
              <a:effectLst/>
            </c:spPr>
            <c:extLst>
              <c:ext xmlns:c16="http://schemas.microsoft.com/office/drawing/2014/chart" uri="{C3380CC4-5D6E-409C-BE32-E72D297353CC}">
                <c16:uniqueId val="{00000001-B593-4D3E-A771-BAD4BC581709}"/>
              </c:ext>
            </c:extLst>
          </c:dPt>
          <c:dPt>
            <c:idx val="1"/>
            <c:bubble3D val="0"/>
            <c:spPr>
              <a:solidFill>
                <a:schemeClr val="accent6">
                  <a:shade val="86000"/>
                </a:schemeClr>
              </a:solidFill>
              <a:ln w="19050">
                <a:solidFill>
                  <a:schemeClr val="lt1"/>
                </a:solidFill>
              </a:ln>
              <a:effectLst/>
            </c:spPr>
            <c:extLst>
              <c:ext xmlns:c16="http://schemas.microsoft.com/office/drawing/2014/chart" uri="{C3380CC4-5D6E-409C-BE32-E72D297353CC}">
                <c16:uniqueId val="{00000003-B593-4D3E-A771-BAD4BC581709}"/>
              </c:ext>
            </c:extLst>
          </c:dPt>
          <c:dPt>
            <c:idx val="2"/>
            <c:bubble3D val="0"/>
            <c:spPr>
              <a:solidFill>
                <a:schemeClr val="accent6">
                  <a:tint val="86000"/>
                </a:schemeClr>
              </a:solidFill>
              <a:ln w="19050">
                <a:solidFill>
                  <a:schemeClr val="lt1"/>
                </a:solidFill>
              </a:ln>
              <a:effectLst/>
            </c:spPr>
            <c:extLst>
              <c:ext xmlns:c16="http://schemas.microsoft.com/office/drawing/2014/chart" uri="{C3380CC4-5D6E-409C-BE32-E72D297353CC}">
                <c16:uniqueId val="{00000005-B593-4D3E-A771-BAD4BC581709}"/>
              </c:ext>
            </c:extLst>
          </c:dPt>
          <c:dPt>
            <c:idx val="3"/>
            <c:bubble3D val="0"/>
            <c:spPr>
              <a:solidFill>
                <a:schemeClr val="accent6">
                  <a:tint val="58000"/>
                </a:schemeClr>
              </a:solidFill>
              <a:ln w="19050">
                <a:solidFill>
                  <a:schemeClr val="lt1"/>
                </a:solidFill>
              </a:ln>
              <a:effectLst/>
            </c:spPr>
            <c:extLst>
              <c:ext xmlns:c16="http://schemas.microsoft.com/office/drawing/2014/chart" uri="{C3380CC4-5D6E-409C-BE32-E72D297353CC}">
                <c16:uniqueId val="{00000007-B593-4D3E-A771-BAD4BC581709}"/>
              </c:ext>
            </c:extLst>
          </c:dPt>
          <c:cat>
            <c:strRef>
              <c:f>Sheet1!$A$4:$A$7</c:f>
              <c:strCache>
                <c:ptCount val="4"/>
                <c:pt idx="0">
                  <c:v>1. Green Transition</c:v>
                </c:pt>
                <c:pt idx="1">
                  <c:v>2. Digitalisation</c:v>
                </c:pt>
                <c:pt idx="2">
                  <c:v>3. Employment and Skills</c:v>
                </c:pt>
                <c:pt idx="3">
                  <c:v>4. Health and Social Services</c:v>
                </c:pt>
              </c:strCache>
            </c:strRef>
          </c:cat>
          <c:val>
            <c:numRef>
              <c:f>Sheet1!$B$4:$B$7</c:f>
              <c:numCache>
                <c:formatCode>General</c:formatCode>
                <c:ptCount val="4"/>
                <c:pt idx="0">
                  <c:v>822</c:v>
                </c:pt>
                <c:pt idx="1">
                  <c:v>217</c:v>
                </c:pt>
                <c:pt idx="2">
                  <c:v>636</c:v>
                </c:pt>
                <c:pt idx="3">
                  <c:v>400</c:v>
                </c:pt>
              </c:numCache>
            </c:numRef>
          </c:val>
          <c:extLst>
            <c:ext xmlns:c16="http://schemas.microsoft.com/office/drawing/2014/chart" uri="{C3380CC4-5D6E-409C-BE32-E72D297353CC}">
              <c16:uniqueId val="{00000008-B593-4D3E-A771-BAD4BC581709}"/>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showDLblsOverMax val="0"/>
  </c:chart>
  <c:spPr>
    <a:noFill/>
    <a:ln>
      <a:noFill/>
    </a:ln>
    <a:effectLst/>
  </c:spPr>
  <c:txPr>
    <a:bodyPr/>
    <a:lstStyle/>
    <a:p>
      <a:pPr>
        <a:defRPr sz="1200" b="1"/>
      </a:pPr>
      <a:endParaRPr lang="fi-FI"/>
    </a:p>
  </c:txPr>
  <c:externalData r:id="rId4">
    <c:autoUpdate val="0"/>
  </c:externalData>
  <c:userShapes r:id="rId5"/>
</c:chartSpace>
</file>

<file path=ppt/charts/chartEx1.xml><?xml version="1.0" encoding="utf-8"?>
<cx:chartSpace xmlns:a="http://schemas.openxmlformats.org/drawingml/2006/main" xmlns:r="http://schemas.openxmlformats.org/officeDocument/2006/relationships" xmlns:cx="http://schemas.microsoft.com/office/drawing/2014/chartex">
  <cx:chartData>
    <cx:externalData r:id="rId1" cx:autoUpdate="0"/>
    <cx:data id="0">
      <cx:strDim type="cat">
        <cx:f>Sheet1!$A$3:$A$20</cx:f>
        <cx:nf>Sheet1!$A$2</cx:nf>
        <cx:lvl ptCount="18" name="Yhteensä">
          <cx:pt idx="0">Etelä-Karjala</cx:pt>
          <cx:pt idx="1">Etelä-Pohjanmaa</cx:pt>
          <cx:pt idx="2">Etelä-Savo</cx:pt>
          <cx:pt idx="3">Häme</cx:pt>
          <cx:pt idx="4">Kainuu</cx:pt>
          <cx:pt idx="5">Keski-Pohjanmaa</cx:pt>
          <cx:pt idx="6">Keski-Suomi</cx:pt>
          <cx:pt idx="7">Kymenlaakso</cx:pt>
          <cx:pt idx="8">Lappi</cx:pt>
          <cx:pt idx="9">Pirkanmaa</cx:pt>
          <cx:pt idx="10">Pohjanmaa</cx:pt>
          <cx:pt idx="11">Pohjois-Karjala</cx:pt>
          <cx:pt idx="12">Pohjois-Pohjanmaa</cx:pt>
          <cx:pt idx="13">Pohjois-Savo</cx:pt>
          <cx:pt idx="14">Päijät-Häme</cx:pt>
          <cx:pt idx="15">Satakunta</cx:pt>
          <cx:pt idx="16">Uusimaa</cx:pt>
          <cx:pt idx="17">Varsinais-Suomi</cx:pt>
        </cx:lvl>
      </cx:strDim>
      <cx:numDim type="colorVal">
        <cx:f>Sheet1!$B$3:$B$20</cx:f>
        <cx:nf>Sheet1!$B$2</cx:nf>
        <cx:lvl ptCount="18" formatCode="# ##0\ \€;\-# ##0\ \€" name="835 949 726 €">
          <cx:pt idx="0">13077454</cx:pt>
          <cx:pt idx="1">1729720</cx:pt>
          <cx:pt idx="2">2794529</cx:pt>
          <cx:pt idx="3">16663172</cx:pt>
          <cx:pt idx="4">1016550</cx:pt>
          <cx:pt idx="5">3352341</cx:pt>
          <cx:pt idx="6">19722609</cx:pt>
          <cx:pt idx="7">16753816</cx:pt>
          <cx:pt idx="8">8649660</cx:pt>
          <cx:pt idx="9">68915594</cx:pt>
          <cx:pt idx="10">52651278</cx:pt>
          <cx:pt idx="11">117048914</cx:pt>
          <cx:pt idx="12">29733460</cx:pt>
          <cx:pt idx="13">4459840</cx:pt>
          <cx:pt idx="14">8860131</cx:pt>
          <cx:pt idx="15">38061853</cx:pt>
          <cx:pt idx="16">376715280</cx:pt>
          <cx:pt idx="17">55743525</cx:pt>
        </cx:lvl>
      </cx:numDim>
    </cx:data>
  </cx:chartData>
  <cx:chart>
    <cx:plotArea>
      <cx:plotAreaRegion>
        <cx:series layoutId="regionMap" uniqueId="{31065007-FA66-40EE-AAEC-459C4A14A68C}">
          <cx:dataLabels>
            <cx:numFmt formatCode="@" sourceLinked="0"/>
            <cx:visibility seriesName="0" categoryName="0" value="0"/>
            <cx:separator>, </cx:separator>
          </cx:dataLabels>
          <cx:dataId val="0"/>
          <cx:layoutPr>
            <cx:regionLabelLayout val="none"/>
            <cx:geography cultureLanguage="en-US" cultureRegion="FI" attribution="Powered by Bing">
              <cx:geoCache provider="{E9337A44-BEBE-4D9F-B70C-5C5E7DAFC167}">
                <cx:binary>1Hvnct04tvWruPz7o5oACBCYmr5VwxxOVLLsPyxZkpkJJjA9z7zJvNjdciqnnume2131WWUr8YAE
sLHXWnvto78/LH97qJ7u+xdLXTXD3x6WX19m49j+7Zdfhofsqb4fLur8oZeDfDdePMj6F/nuXf7w
9Mtjfz/nTfoL1pHxy0N2349Py8v/+TvcLX2SO/lwP+ayOaunfr18GlQ1Dv/m2g8vvbh/rPPGyYex
zx9G9OtLd3yq/vVPLb7vi/vq/uWLp2bMx/V6bZ9+ffnVa1+++OXbO3739BcVTHBUjzCWoQudcmJi
Q3z4MF++qGSTfryM+QXiDJuEmvr7D/Tp0Yf7GoZfSTVmL2BWT1X+b2f1fk73j4/90zDA4t5//W74
Vwv59aUXIg7TeZCqGZ93MoVNhd/mTXXfPL58kQ/S/nDJls9L8cL3a//l6yj8z9+/+QXsxje/+SJQ
327df7r0XZzitX6C+d2Xg/y0U39CkPQLg5kGxgb/YZDYhTCozglDHy7zT4/+EKTfOacfh+irwT8I
EPvJAvQxkU4yK+6b+v7fHto/mEr4whTUQDpiH3KFfJ1K+IIbBtaxTj6m2tdR+pBKR8h4+VaOWfPf
59PX9/g+ZsL4yWIW/Ouf9dOn3fqtdPoLk/rjmbm6n/7MpEYXjJumICb54XExL7CJGTXJx5wXnzbg
S+T9T1P6cU5/OGofxn5/PAhg/M+Fufd5o9Sn7fmt8/E1LfxbTjQuAGp1oVPzQ6bSrxPZvDAJMTDB
kOAfePgjzv7Hefw4HPHHcT8Ixc+WqfHTUObaXwGu5IITgQzEPwqVb3QKuUCEMG58wt5vdIoNcerv
qxdfQ+Nvi6gfB+rHd/k+bP/46TLofdiulKzzT0f6T0gjfIENZOqMf5M/9MI0BDUxfP7w8emZH9Lo
0y5/Fnr/bZg+3+D7CAlI3Z8K43b3bftnxoZdUB1TRgz+gXxAxn0p+yFEBGEQKxC6LyEOpvFBfP/R
mHwe+H0s/vGzxeKU9+WfrR3RhSE4aEPEPqTEd/BmMp0ghD5qBfx1WH7XjH6MaV8M/T404mcrv/4a
5tEBrUxkig+pAuD+ZaqAjENUIIG+oZz/G9V8PfoHkYHE/KkA7DkyMh/+AgcDX0C9RU3DAIX8ZWDE
hckwRtj8BsMOsv+/eBbfDP8+NOSnw7OPofkrkode6AhcHBBnn7n+yxjRC8NEjCP64yLnw15/nQt/
lHl+dI/vg/YPQNSfMp/+UwX4hz0MLrBBBf/o98FZ/jJe5gUzOWhwij5j4Zfy4P1eP/XNi+dZ/VcO
xvd3+D5W5KeL1b/+mRf/+ueo/S4j4w8UqvqF4JhBhn2MFmzMl9GiF4whYjJBfxit0++e1m9Ih2/G
fx+pZ+X/U2XV1f14X6pmvP+kr/6EMgikHWeUEvRRP3wTJASuIeOCio9mw7c+z++Z0Y/j88Vivg+N
+NmM2xs15H+uX6tfIHDVOf9G0BngpkNtaiII1Jfg9jsm8OM4fB74fRSen/1TJcjtfT/kzT0IuT/b
LYAeB0Um/PtILd8wD5gJzNTh8tdBuXpuQM1Pw/jic7X/RwXCD27xg0D9/y7qfusUfbkbX73mjzYK
Cbg5zDQZ/egYfANj9EJgXSD6sfehf1MN/TA6X8/nx8nzeeBXL/7L24C/3U347Bw7gMzu+zbsF13C
f3/1/RKhRfzN0I8w84Frvlrnp8MePv760oSj/7m3+3yHr9Dp8z59CPinAU/3w/jrS4IuKIf0EcKE
HiHDHEjmOWl+fYn1Cwr0RAQWAIWUUAhr81wgwfP0C11gzCkE9dkHGp5T7deXFOoqBEMYI6AECYVu
0qdlnWS1prL5vAcff37RqPok82Yc4Hmc68A87YdXvp8l4cSgjEOpxjl8CzeF6w/3l9BghwHo/9X5
tvTKkNzhXe2Oqe6OXt5Jf5uKoO1pgMotzIrCzprXpNZjUuCrIdGu5+5BkO4gb1fb3Lp46vV46xp/
LG6U0GKZaHGqabHZJbFpkLi5bq67nka6Xrt6X1holBEdeKi72SIO85jsO2nu6gHH9ZBYy8rtrB7D
ZH2tZ9dyDcaicPDipu8KYRWJiJN12pvZzard0bm11OqUSesM5ng2ndlMnDYbLWH20SjmECk9QAn2
lT4FVI5hj94ZfemSjFsLfzc3W0yzdZchzVZRbazR2k7xrdHa9VBZXTHuxrHbD6s11+6c2QJZdLRZ
atjzcmzJelqM6XJcD6oO5+HADWxXIrM05hZ2Vy+7rXq9wM+jxqy2sXuP2+U6+5tyyxQ5zUgcjYVC
NbbQR5cgSzW91ZLMy4Q1RBTbTRcSi5UWfK1azamm1kWZ7pZCuKhf7aG1uXQnYi1TemBJua9UeexQ
ehZdWC+9t8yvyq63W5na2i5f5v06dzt6vRl0ZwyWMvaLWbiotRAv7ZbaRF2n82pJzbDWOfNL8sZI
k11apF7a4LNqtpttKG5mS2zmFZmtbq1jUqNo4LmbjKnVaHMIj0FjoDrDb5KgpQLWt3jUErvKrFzK
qMOGNFqpjPVzk4rD3crm0yKsdBBHw8yvFq81tf0s58N+8fJWvVrKN6Wmn5aC3w1z8Zr7ba4HGK9B
Zg5WY4z2LMdAq9ugXPIATdjNm9Lv+zeM4OP5XbXSvUltsZqeXJGntaPXD7U3jtIibWPlGLlFMbg9
tc08dZQVV2zwNy68Mhu8ckjcOH1VL6UFpxkCO6fcky4zZodotTWUPMK+w0Xq58vq6z7TVhdkjZvf
YkO59dp7rbScfBl909KfPxPT1/s8YL5KWJDVWtBkedjml6g/blcolPp9nnmdSB2NbP56LpBTWq3D
jRgzzcoZc3h92K6U3ejMqu7yUbqyQO4K4ZnQ4Bkt8Sq6OJjGhRx8o0Z+Ea62viWeZpT+MnbOUKSx
3NpDHeNmsewhqjts1UTZZW/aOK3cXnG/YNQ/p86iBYkb8HLcJ/bQpLGOtmgIhrjgNBzS14UoXDab
AU66gITlq1WvbLFrl/Sg4GuSb4EhDT/vcpvXJ5okbqUpbxyigg4+LNWdWenqpuGoqQlmmzqraiP9
Dd/YLpNWxlOI7xZouAxLnYTbA+m0Y6F8vCahmT+qbXGXEUVZaivZ+vBeGqfXsqt1NS81NlxW/lmJ
9iz4dmrMXa4NMR+NAzuUWJy0oTrmfNjXI3VLPFm6n/lmI3bwJgxr2vT3x0Gy3F1M6rSOflCpsavI
5BZol7I+bDMZ8SmPNX7MpXFllv1NNxQhIIRTKfRqcvRIcH9dLUcvZp8s2C8n5s+F8EmeBcaYBwYA
CUm8tswC5JnZ7GQDDpN2e5VO623dtzeDRg4S7xuqnTHLTrrK/F4hC0fOzPJjXavjbKJjp0u31CqH
sod+HcMaSZ/iwarMMKVrlNI7WZShCrRHmTau9ljZmMx+P3Q+We8yPFtD6+KOeZNmdQALjI87NtRx
Uiahkjw2e1djaVwY6ZFDglY7cuyE2FNlLQ9ZyPP5QJvB5z2xasvwx3HxWE8grYS3dbk/Z7O9KTMq
7I2me31OdziR1mqWLkVauPpOw3pIKepweFyNWeBQgPQk1FUeO8mNilpJD8AsZ+wjtezhYii6+brp
xY1JS39OE7fU+av8gCZ1MK3uthvf7mc3F0u4DFuY9NbQjMGcTWEbNmkKScc9thDP1DZvaSeP64FC
rVOsmccX06q5pzGA3CkUZhmXXRehx5HPALymg1F2nk3mZICO2cSt4S3VzSu0isshTg6KVLZ5Sp1W
K9zk0MAVBQto5jjDbcAMny9zpLdwZJ2e95HeoVDnuTfNUc8Sf91MVzQA88TCVW6ZiQR6GLA8pIoe
R9qdjRJfVmUeicywZEGuZdbedAjfcNiB6qzG3hmpDSxDgDkBqsxeWpPMXBFId9HOBNBxC5Tu55Ow
pUudlLxZ+9Yx9NXJetPR+srVfZjKHUUAT2tMjlo6eWtHPFkY9pAja1iHcE4taJm4ImndQl03CFly
dcYZB6tp5+XsKQWIWHXWkg+nceLHxFYpDnjaB6zcz0AMstkgxc56j0KnsItudhmv3el1tsDDttRb
29KtKuD61880KMfC79yMV5bmkcTc01I7NqV2FokMcG7Yo4NI6wuqfFFQX2HN3+72W7adU207rMjf
PNKvdxUuvMw0/TWb74jxLtt6q1jYlQGbyJfyprsliwrSZAq2srb7ZLX0xidSeoT3sK4mYHMeNGvi
Y3tss1geOmtL5fW2SyJW4mMaDy3Zp02+H6kee0prnFGvHcaUo8vczjNmFSM9sNWetyCdW4e5Z4m5
J7TMljFz4VQxGpnX2i4rUTRLI4w1j2Pks0zzsjL3hTyXaHXi1TdZ6FAHDgwFchoLa+KFmxrj2TEO
3DVVYXPXEdeZj05J20QoVWG/tEHrTCv1U1VHmT7GilqDths9FbFkdUuL7Ue2+aKpA20wHa5uhq4I
94OLmi0sJ2xPhFn9SpwODueSmzYvrmepeay2TFVeskuWWuu47Cp7lc2uSAPeVJ7oQY+citWMxZRE
+EAd0nOL4+OKZ1CS2JqXt4kxu60Tt6PhNcISSPm8zgO9QUFLAOZvZUXjYXZS3EaysvbmMV4jJl4V
4eQh3AKoAJWtPu0SINoyWPpw49zlZ9Fe76twW5d9QoApur1BssOyFgcO95/9FI9wTEafitYvVOOb
U+63Q+GQ9thQw6vryaktlKjTCMCFlbK1xjxn15WGT7nBQkKykNVkV+w6vfQ6UIhG0MxuDYqO2Vpd
WaQkVtncTeVpLlY792iPLtuFXjYtuhS66eVm7sxdcjZ4e847cz+3ICD2xCicFmCaABNXwqpmFHRh
f7/J1BomEKUiEK0RVNypVuJ1Jrb6NrFymQUlBUZZB38tU7+3EFBoFyYZCXBaBpoJSLTdJL3p6b3h
ETb5ZpoHlVvPyi8H0ydaC7TaWdzYbDZlYZ0MoVbrIazG0IxgtVYLVXqor0a4Bs2e6JDOiB01h+ZN
kCSaJdL5zExxSgiIdArCoPDLurOHILFpocLKpqHKZ0u+elS15olO96ak83KcevnbwQTiWqVd0tzV
s9RjBYBHAuAM2olasIy73lkJ8U1ZB0iTweg0BSgk1ISKLSGpaSixCJuQtcgHBaYdJwdz5U7OMjeg
zvL4jRFxqdmT2mPeOqZYPFxVHgqpgwy54zbLz7F0E9UEDmAjoK0I6HXOqz16dESwSeGaxlsJR7Tc
FiCpDKT2AlI74QIwrIXzD/NtZm9weZb5m9H6jnaVJwvogOrU5tMJa8ZpSs3T0otDDWq/qkE3wSvn
4tReV/1wLZfmiuhzyNEQoi0PhyBdzGDZ2kD2hq+EY0yby1wyKgfXtTPJcwszhXfj7NnktHdxaaVj
Gm11A3sfp+1D0cwhpsMZcNQum+xk0PI8rs1lv/LL8j7Xw4RagDTe5ilXdtU+NeVeDsNe6N0eeSvT
fMJNP9GIv47Ir07Tbs3qGFWG1RrSIV4xUJ/qi1/kle/pCA6i6L1t1FwsF3fYertUb0ty5lXtT6J2
xuwm7ti241zsG5Yel7o45bUDrFTR2TbbcyM2X4+SLTvUt+ZRa7E7glwiSRaqdAgTocLaIGF9n5zh
jdmeaTF9OECk5fhWf6dPXVDMdlH1cZu8MUqrrJ4cAK/EU/PqFwBmINSC8W6c40UTNs1gU6LJ0438
Cmv4em7K23JtX+HIZCWEBJTuLG5yU7tRcnRagH0I8U1Toev2uhfaPim3V0s9eVVhels5vFqBABOr
7i1DiTADBb40oV7QeBbbbo0WryeDB1Wy4RjqoIVLuXr1/G4zql1zU+1nku9Lau6KpyQbY30s4oTi
qND6iIyJjcRiSX0Is44EPa/hTG6nhBHvESBfgTLLRSzMY1dLm5etNylAzwrY6lgZLM50tGt2sVpX
jx7pcRvGcM1AdI0xnnmsz/Xu7m6QQ4wjqGV2XV/tqzlzjaGyW1TsB8zj7n4RaDerccfzdNcdptoG
0oOquzp0SRFNRuXRyfAmYfVmCTXTEkGuWmuie/OKHb4fjMnKMDAtM06rzZlu65F2tYFqYaSNKrVE
2qJHI2NR2tKoM7k1rpkzGiRKfDBD7BaXdipxVCdt1A5aOC1bOKAiNMweIsucluIAayzgbeopGZOR
B9U1pUVQdZMtLO4/f4+nPOhMzc+Ky3Kwz/zQF9iZFmnJxqrp9CpRw90ar1abRUHuJJnhojSzaCfj
DP7rvI21KdBHGZSliBIGs5m6yAy1rL4a6gQMhdXUDpNIrbGf/IUCmDAeTWUdzDWwk5ZANo82rSa7
d2SzWnCgnKaaw9meOtgNAXKQqZ0p6n0RDpruoayxSo73FO+MhngxtVpFotkmBd9vkDhYZiclDpJp
sZ4u525pnRz13mT2l3XRePXyqF4FxVT5o5b7WpZ4Ii8t3TCtQAVV6XZ4dMap842A9vKcvGUjspto
9Oeu3OUZ3+nJvJ+aIcIg0JvtUGxQGIni2BoVIL1M0tt1uzSb8Yh4ci3L/LrWLYraABrMIJWewC0B
+dX4HeptXbtLoE5OxwSELOhvpgPxSKiEnaXNXExqm8nK69re0itgidT0O+ksiYry1gjZaAYtyGBe
9U61bU7nasHc8Q+6lIA/UiHAh5grw4GyA9wYwJCrPsdXGZpulrtSHPRzq71pYds102/KPjJ6LcIc
xUIBaFZxjdeYn1e7opeLh+Zuz8/5fTIQq+AheRjerWNutzv0kGTCvzOPan0jb0EKsM0buD2rxJG3
HWkcA0qVft0tDd3NC9m1eLFSTF3xsDbjKTNsw6gus0dhUX0MGZhAujtPdQh/LRAMwxhkGVTu1WLB
MF+rUr/bbgjmrq5Nh7k5DDNYDp3ba0mwpc5GGJwF/mYjGxSGmqvVx2J3p8R4HIg89w45blDmb8Zs
6/K2kbnfQJlPj+ACGdRbpswRab1TbXdex+2yarerplmOU7tbgzZFR40aR02zEpQfBiD12UodqRsH
km0HFdBifJVo7S0ysqtttlgCXN0EsO2Hvu1BstIQtZ1fTaanIOAmcOXIn+bsugDhzgLceVC8+okY
AkIe5imNxo1FY1045txA2dTvUqCztrV60gd1Np6Uu931c+bgCOfjKQXinDV+WlLtpHJ6WlkRLdo9
rl4Zoo06vTt6GX/oyj2uixgEmrfyLujZ4k8tDZ6L8tFrOhC5mPiT3geKMTCCujBH4EugOmo6FQ1i
doQOQGupd5U8QsEaCZ1EfSKiddEi/V0mtRAlx6RdnO11KblbgRfQFrpDHnuqOWcgHLDkHonKgixd
Ai2gTg4uWWG3DiWnDk7oPI3OIFN3gdqFrXuTuKQ33BRUIzmyfIgnD1T8XHgr2HLlLVI0EGaYrfwI
iRAm02CV1B+74WaDGCkvscFe668qO0gG5mmD7gGssUr5bKt97j7mk/L0ufHgoauZuxibFmr6mOvu
8+YMy+yvk5P3cNPZ7UzhYvB3TNvRAmOvxXNnWgoAZ9GgxF1615iyA8gKX86FBQdSIC3QWB20mj+B
FblATdmnTjclXmlRC4EZkiLzuYrzcqF7vTNHpOijQtnzs0Qi1OtWV26d24JGWu14FOpk8OEMtCHF
eZ6gggD5ql+pElsMYL1eG6uQc1hvdUQWEhkgB6EOKEJylVMW5Ku7VNp5yamPS6hkwXfOUj8dLnsH
UqJ+XVtx0+QwJtPmuC3kDstkByZmKSonmXdtAfJ3cylQgdYfF5q5SE6QioufLDq4xDdDU1iwAktx
5XQAWYPuV13mZiDUhVhcNBru1maeWUgP5ZNn0s2bKfVqlHjZEJgg2zSQFHUBIqhvfCNq6+pKt8uD
aowglUaw4dat0/NYJva0DHa5lU7WUK/NNJ83pQ3WjC/X0qnsZVNX1VBelgaCA6Ud+GBlXeoPwlFl
Gtxuj3VxZ1bFYdbKEypBVfNTkVt8b3Sjdddl9kDADdhlQDtFUh+ycjgyPp9qMQAG3ikoQ9PDHjWv
s47ba1XarABIHjMLzGMQfXMbdGr1RRBXCu/SfotbrqJewz4Fb01X/lbVAVBdkOt6yPcOtCu8SoGM
wAGITBDEbTPZZffQ7JY7rcJelULpc7/afV8HKXg0iZAHhcihG83DlmXHzdP6PkIZmJ5bMBEZGsDg
mzuhwhZ1fkx1ET97MTU+tQs0F4y4NNMdCGMtg5KjBYd3rnwBFGiA20uBBodW89q69Ia3qYdTcD2H
JDRWfi0WdTXl/MxtPR88HZhqnndS721GSzfNw94DYq0yj1hgkcDXZ0vDgKqkIcqfPLZfV82vDHeo
ecS2NVaq3qUHB2pR3tqT2AJGW/AkaquvJvCwm4iAhVHoe3xJNT2u21fd/JD5GIp/sN88QFfP2MBM
meyGpxZtTYfMzIauBrUcOGSuMXfuXCJXgb3v3Gm9CuBvJIKs8gyt8mH7wiWtnAlwTNEBauMroT+J
Sh36O7bv8eZhLQVDZ0jVca2rQ9E73Tt0NWTQmMjDIn0Eu2vLVCgkCYwqDcwazMCkibYu0IvumNz0
jlPL5pi3V9N0TsY1lG0STEnAwRhUpjcB4mYFDxRI4LR57LtuP0e3eVOEbGbgCYZ9Rv1VSEA6MNsO
evHMIdXJSJfT5JT3o5YeRbETwporw4aTmyXM2+aYgmXd7ASQhCAYlPDbpib+MEHmIW8Bv7JDmc/B
qczARWJZfSBy3SdFs1OYRgy6VTxHIDVAHuhnxUZPwsHESeXr2exrgBmGj9rcV7OzNuD1d4PfjkAc
zr7dwK9rofWkAvipwV2suiGuewBqA1pZQxmPeRIpU4TlpQHilHjwN6p2s1ZueRCWliYRT67MdfEW
IAIJuo3vTNpDu8eEG9iEjKGmq4iuOBwxD5AzEOJOzw7ddiUTEa7N5CSVNRcMugqzVYNvK10VtziH
uuLaFJlb8CVYNEi62a4XAPpNcxMglREMtFLUrmTcSTvIdaiTSecwTgI5k7B5VpIMxbMtIRLmFXQg
BNRCYJZbzmrXeRve5beAvJfp/a0xrl5TND7j3J/yJSjz0sFnDT9OJcy6lFGi7olxlesoXA1pwx+x
XouZXRvDdF1lerg1mgUG3GVwbrbqCEzVgF4uNXS2K2OJOyhp9Tpk4MrO0BJg7qAbIChikxbuCr4/
EKo1D4O1MBlkOljVUbK4bCqiYjH2mxnqOY2oMca0TOKyGSHrRq7tN220aE3A4HOKDocE/uuMhLKH
2PbX2sNeyOFaIeOKLfhymci5VuNpxKaziUuSneYeTAMorcna+uBvB4ke9YhZsRbUJorSRDmGSG2a
NpYyR4B5vJ/N7WCO8thN4piAVtm8PodmHN8XzetmK4LJa6H6AUgOymIE9YOD/Z2+YVA2UJOj9Nnh
iYjqADEWi8ymw/TG2qTV7+aOxuMQ5DVYMW0eTHgnjOm23ekRgxuB0xVoBg4GKH2akJebu3XXVM2h
/q48cOCaZmj82V2hxq/XS3hbwK0H1XurHXqkDmTh+7rI9/JSph4l3BXa6FD6FoGcrFNmgYEnJ8Ov
oSFgFC249ykoily3tDUPl0UP6iYNVtZYdEntGCQPiHsVSkNAnwXUEfhSwlgDI+mDdoVmFnXvBwwc
6dZFFa5SD1qUBzVZAJahy6H1Xo4qr3FHlvqVW6Vkp3ptD4dlHaFeHVyc9FAtzOeMXiFt2mkbvayV
vFqYutKm7kqEm5SxOJ3TerspCIEWNAvePZqmBnli650MhoAdnvt6zzYktC7cT00cg6ZuNxx0MB8b
II5bFPLtJkO7Z3t8GgvP1IHIbQI9QGo76Cp9tx2f+2mgBLbjBNeMN7daT6IGTK3eHQbptyn1Z/uO
43Zn6BJqucnkbpMrR/Dp8rnqLXMG+LV6/SSPxWTxc9dD0c3kvgmTs9iIM7sGTS5bwi/NTr8c0vl/
eTqz3khx/+u/IiSzw61Zi9orqVR6blA63W0wZjfG8Oqfk5/+ei5aGo0m1RUw3+Wcz2FgQxg0EK/A
VBhi7JusnGswkMseu2q9+un8IFwlNbxGHiRVxMb2OFsy5ZFRfu/ozV3dZZ9BZMOsME2dh+w5WDDT
dlhiu58xW+X1Gis+X3tMAnVAbv619ORjtd5VbJuHDoJ5a9ZZ4MKihXDW5UYoDq71WQZ7QnZ2VFVw
DBx9gpt2Lnf/XMedMguOxs9HHWkhjh4UTCMenkLzJ2kVKjzsELGLQ/kIbz7cxB1u4hKa2eKsmR/C
+5tFxtwg9WP/56ZF3gXmYDbmfY+OFDu2vEM7PthQ74aqSV3LStqwT1qYFivfI8GSdm4TPCrJGqHV
Dd7ZdNm1robbsufmqrHkhQ42FOtfEwwn2zFPAosbnrjzxNSpx0RcrWPkm5B4/CjEON4EMv3kMLAc
AZPoXh0wSicb5qtG0BlXDdvyfaihfuzXEJJ3A19JfQXh29Qah9nmBT56tqynEapn/XAK+ESH1oVu
PFmHCcZe1aaiwra061SOJJnImP5XwguEUTce2RYU1b4UegkO/TgfQDDGmrwWCw+QnDK4BXOXbg5J
Oesyi3vw76bcEhcnhE/JsG4K7zBGRMKY2JvzFiS68YrGgTA7hGeNZW/Xf4bqS7GG+r6TuNWxhktN
0BKmkDYOHAFTSNobuJ2D/hCkfzWt+9qOq7M813Z8blbw3jEPJXNO+XnJSe1nnG1wV3ODj4l/wz1f
azoSaptl0fVm4WEEambnwCOWzlOQeFDMXU4dS0T8XCbMc/JSrXhml6NCm/d86KnjdnMnEuvZTXNC
F3ssrMou+L198x2SEeJkvjAyy83Cxk3qa8OsjBhweno7s8I1hVxpTTsGQpWZ5Zz1ZpvBiT6Upb7B
iTkq87i71VX3zcUdKOvC41azY/2yVX3Y3DoP8wVzhAWbuoRmNKyxGMX/H3j5qQcn0pA5YVAj+u4o
ejsqcThWmPsSm8C+OSkqNilTwqtsrNuMbH3W+QNu1ZyxOoKDCjZlRwmaUa+xfo4RPOJmOPKtO/Ku
OpYgYsJdF0KKoiztQ20b1FIiMsAXbAeujJxUEMNHWHWX68Cmg+uVB03+IKqZSLs7mfQqffMwpDsb
z5UvLzOcjXFq0m42ozlbeuu9msantZvPqrQKPTSRJhRf6+RyXB29Q5Ccjs1Tis8QG39jp61ab128
qfnWE+gnbf1mBvW5hlLYqIf/Z1m7UxOYiWp8gAjBtcuwbGesGzJVdlmFWZzALWq9IHVAXJSWjXW2
onM+NDbUjykjsDjyYIt5xjO3VRe7m7DYH8p9zWZupACDdmuLGBZgMsWLI+KjvpbWVkzxx857CNot
DSqvWNkYWw4+3NmL3lyLTTbFfQgMmBCwIGHAi2g5bmygwUVje7awL0N/TzXGqAVLrltZseNNkbPx
Yzf1xx51rBtpF9mTWYQYbERzWHNxrvgQl49uGa6goy5/Vuvp3+bqF9ST1GmHTC8ic8s6m6DCNW0X
+d3X2u6oHXNqgjPhkcNcWkZH1+zT1sbPYIIbMMHlcwPLz/WjtbqCnknnBSuqy3CRMF9riOC2KiQc
uOnAJkmNsnmDXhWVLjgUzELOAh2KszN8TAgYtQyKCWZnKKHnqbTiMGZDAW1M3cTuXHn2R7Q7/VOd
/cNCZ3RMewwyOauM4dkv69S5wA4u1s45dCB76uSIeWrQdMzvcwWLMjNOR9fAj/5Y2LqCWbDFP7Pc
j4Wttj3GkhDz/8OSPD8SajwK7Ky1E4ANgKiHNWHj60WcTChWzh1l1ZBwAbb62H54rbj5sBoDoFVN
2dyHQefCtSh7WHWZzB9rMg39iY/9qTOrkz+Vxz12XPnB+fpkHjswM5/bF3dLCvkwhJIRtlbiMyPZ
YNjUH5+LtxzGf9AsuAUWB43OGLN5x3Q1Jt1pi3ioHmPbvende7O0eEctD0fv1Y5uwTYrKsHtQASP
rNaJXK0LXwEPC9rCwVIQVNvBdv/5QkcLvbvzFWfaHWDfA5XCPYYb/kNlNZiiwp+BlyT9/O/DBjEl
YdVBs7kvkbZU0tQsNa9WBbVdtom79nEJQyfsnAeM7nmlezsdGtagnjrYxUxtJA2cOFjFRo+hzUZz
HzFTjk1ioCNCiOE/Dj42oDnx2r9W4x6VS97d1b8OS3ja62+xJka80XHXJxY+tDGfXg4IJU3DLwGr
xcGnkZEnKG/JIqLahCzrBUnriXSFw7F+GizMIM/n4TzmO2ZUPZs52dxcu6mszXSGPI9nzZdJR6A+
m5nvbpnqwbvZMvPgvooBMIsMUjsau/pQ5SwSrYLwNsNqu3vbSENATMCTDwGLTXc4GZ53wofRirEn
GckzoBhfd31eHedsbt45MPtYBm3UMoeyQ/dvaXpqLoxyMj46u7oHfzY8bZ0BRgEqnmWYcRhJKlu6
hRjHcGf6BV2A5cL28tvN7Yzi9jJqM2PQEd2z90Z+lKdI0G04Y9E3JyhXQ5vj0RukUXj01EwxmcOU
a3ZogsNu2Qf23gDyyARkF+Kpjx0/hK7TF+u0FOOpdtaXp83X1O0vOfxlvaLQODOdXHqyXCzOMLzD
oLPtE9AcYqfRcugM8HK2wBl62SWuuOcBKxkyUdf5avi5F2zQTramSjamoi1wLrwxr3a/3jZe31ei
TyW/8tG5r92UrAz4QGrcpnXMLFRsYWD7s1qM6rSUVWFBidSMHCqsnsEDnm45Fc1YHnYxQf+1c8yd
p9C00qo2MiB6x91ojncowM/GlNSXbRR6Op93kdu1nfHop8ZVGOR+Cpy/kkSRD8/+dM59Dtl4nSLN
4bgTOyufLuvTBkJ/jYV2cVhi6AaScRIAE2QfvoZEAl0DrIRQNsriGolJHizlxD4GqZofXNI+OXR7
YjewDZ1sb/07q7eH67M3Ik92yHJDybfmw8WAKPzfYMU+Oj/8aKrtCnRIwaN0T4as4uC/uF94FkL8
EQ2h2vKoCyta/TyJnKO5scu/KnFrMCpjAoPp4K89kKPpsB5N5h221TlM8F3HBcNp7dLltQAnIZcQ
il9wJ254+zO/htkpRNQS+9ks/1D4jv5ABzI/fGu/ubHbjRks+dQ11ny/Tqk9wE53abc20Qbk1DXC
48zFWRntRQFteax6PZGmexuUH8N8Bv3ivo8f+6dD6iOB82c2+qglOQZZGVTnqWVnK8Ju46ynilyU
8SU3Xahe3ZTnX9uGAysTFzvgZ8LGaPf62IyNfjmWvCmuV2UB6nu6bni0dXu2m4GWrcwsYV7njHO7
6Htx1PZ+7HrvuK6/sEBkoxhO2MlQgQ6G7E7V27R2cAWroo2qtJf+y9yDj+Cgch8rQRt+GBpEKdkL
YDdFllpDkwdoVqFUsSv7NPDSeR/SanUzOybDkjrzlPZziU6qshqog9d6ceg8vRLm+qQPIjUUdj7h
pPAi0q0qYz0O6NFgKUnamApeRFT1Ols6YHlqy82gOhz5od63lGOwg3T0vXZYkcRbGaxxCXSzXaCc
L1WEiTP1NUgN3VwaY7gYYF9UtmuFgWvB4jVl7kqdMupZ82bO3ruIAqDBLEWnVNT+BUnXK/aS0HJG
r1KRaDzcuS4NGQMjiQ0ykve+a65tHNpOURIMgDt0OioK2U/pG9RQbzsspCocayx+VrIRg/+GUYbM
Ue+oH4IDHeJk3GoDW1hp3wzQWTtxrvPL8EFcb+rQlRhMQ7BJYs8hDPZNdTD6Od8l+V9v0ejseghj
8F5NN8WlB+aFxksR5tv+a8taf8y476XMstD5KoYqjb/Pu2C6rylOTLJIUHSee2D+z2hHvTWMZtyv
sk/gg0f1wk4Nhz1aRhY/e//XxxSItJ8+dvzgp9lw7lu4vzHpnZ3lq1XyI20/3BaFNFDFwq2C9W5R
VpG3ifdu4e/Sk28hRkeKYnU/pwCQc1fq3N9aeMdhVucTXCryteOTYRTDjZvtnylwx13aUmFVKW+s
xCQi3UMz7eJRk7tjs8z04OZe3Vz63bXUzc1pgtvULvd0z9+12jMelzUQg2aIW43F9n5goZtBR7NN
50Lgs4tywVqCI9GoWHjYiron8SWMZvhUr/BXifVpItZJZPm2iI91E8++Gm9KZ1u5PdCMN5GbEueM
4dytLUhVksbxqh/7TW0VnBr9v7tk5LstUpiX12oWCT95I0uqgzuGKaAaLHoQMVToYJmhytvzGt+v
VhAVQCpXJcOCITFGMWo4gNgm6BqLPPjDfnAs77BjzV2TpRtuXTfdxNTddGDlK2DZefUp+M2kkSzX
/NgPFWbV7jS+frbEYSPZnKOMEJE3JuDXm+B2JjEtgRBwTTB1XVN8uPE0/OefmD2kAF28VoOrXnMJ
63yKA0iBcLEhZDLABkcZ2055Y1P1WBLvzvvgbHni6AfZOE/RPlmJGMJLd3B5dzab7hwCb6iIk9jt
VpimOM3YBOe9oeG6JQpkKr5pYZyMkw96bvJnOOl0LYNC2MZhH2jYQW1X3yY3KPSdojoNce+kMKdF
zA3bBUQzgmVeJjhouwcqrOv/OCNw29ZYoQzvwQGrAc/UkoyYwMJGf3VmU91XHsSDtv8RPZkRX4PH
zkhkV91Fbs1bp223cECiju7s3Uwnacc+WqWXNVX138/cTyYAdT4xo2CL0FkEaHu7jTfZZ840fM37
edFt4QbOx4B/XcF+7SbfpJjnbPXBK3g02OODtafjSAn/M0yZIbH4AInL0CFNB7yuASPivdLHvQdT
Gg6wUL7J9MeQuB4l5c175Rx89PkWFGxjMDri8ECoeajhJcZcsscabUWzXas6HhtabuhX1KxpC1Pz
LFlcffpjzL0TOU6QIwZZLDoe5nz00P2quC5vu0h59cDsGhqRY+/hKWwV9RScx3meZsouhG0g5Uub
mt/OdhU+h0K4wcPyfjADB0kUC5elhDG5cE7tpTfuvT+ctBJJySaqm+nPwsbq6OwHMZtOOizkYxPD
X7XzFDxtXmF2EbxuAQBuZvIDDxAQOvibqrD30G3Qdyw5JePaoprhd+75bV9rQXnro6Sv08kCT0D2
+hhu4luVeyZthFJawgqTg4ljVZuZbdPgOzokqiTuD87PAIhVLVChg/KlHPbbtQA6jJgtHR9wsGw2
tLPuvSH5PK0X26mo5/O/HN43bWuP4XcnQ7TZYADWp3Sds/CUHemu/zTbK9iUJupq87VodeZGH7mt
gW3YBX4TNO4X69vPya2p2+HDLNJr2uwgXPZ++ljH+Ty74Hp2J21AZg1cLpHyOKM1wG4HYscIIm//
DNAUK38Kcs/slx8I4e9oDwiaIM6xGrhM5epfpmZLBs+ivhG+C3LpSh3zPQUoYFgvE4SsG36MUB6W
lzT/2eZbiCRGJaCJ2i2tlUV19fBEGBlvPcGoZ/pGCm9ixHIjIGRNwvpYZPk5dV9STZeOVVeL/d32
LQm8UeST5uRDL9ZXa8zlxZkcN5b2Hnt+iZ62gtDyXJzmcactNmYiYXMusIl5PC48iAIGl3vy4p10
j5a0VhTMyqV6kZ8eVH0Myw9pM+DWVAnyKNl2c6BS9rYL3cGdbjaqtAoDuMO4Zb7FzmwsLaq08Wvq
gaVObcJRrzFOEloJ3z/6MmoCrGA/cOaKlDJVIKMqUAkNxuZtZcXg75nBlvPUDAiz9CMobv5bkWbB
6AjQZPegJoe3dpInUXV3aTRZ4FtPxx9GWnf/THm0Z/cwaBhSJiSOpv2FXIZapw/VVtdxBJAhXIhw
5rlb/XtnmYgGddZ1KAEcy/Xhb81xcHFKDA6pK/wOldG9lC8GHBnPO1dONR59XJJogFHpYmwGE0qt
pnMTUkOsqEX+82cTayRd+elO6xX2lrE0R7ZaA5WuCZfUPY5KwoWae7pLfVbfWrdPUGfy0/lPOkBa
9JZ6Tl9Rkz1ELf9Zfl2hVN/V2Plg7RYCa27Gfa2tLdYmo55YIQMpNkNsG/85rnz4Wr7V9vZo+u7N
VAopp24sabiYS96bLP4B5PZ22881AySOvWA+kQXSJwhpnk9GCoBvhOlmHLemCOzmpSvFqJaum+xs
BokE8yuvtlRZELzUNsho20NEMvxR3ftQP7Sp2ckB0RH6cENEGvDVj4YSSSeodNDHpP2w2YNN3+b0
roKCl5mB44NnpgIdKu3TaFgy4h1/1/v6WgnicA3GRgAmrtiBn0HiMP+aaI5IhHTbmy5xiVUKgDnv
l4ZqDAIG/AeXgKHW0OeVDfYH3OFiD0+/QXVsvR68eH8woJ5Oqv0LeLWiggE9EdWW1A54ZBjcygiL
StaQ8eSTQRQZbfuiYUpNHqJYe/uXrDoAjuIn4GCMA2umTzP4Pdqkgt8E51LLT9CXKmYNKF0sq/1q
RZX9IX9qrm9EYQeZZx7TbuKJViatthfbAZ3XZvMamxUOQtc9167sToZqdWRt4NvZNJrILILBLvmI
lSgokXpY/Bts6Pvcb/LXvjbQLzaQsPY0qEKs/pysA0S9ZhFjoetlhOFonPEG3iCf6/mMwbqL5+5P
2feRnDB6Pgz4BWN/Q2Doq22cqBt+BfYvAk4dqKvUF+hwcYDEiQ1Tbz5A0ksaC7RvDPwR8NBkGe8h
9157RfFAnlbmZdgtnabe3yZvMTLc2kRaSxgRGBN2+xz0+iIurgdzZepJ6zkhBlo4bMpUW/cI2OCO
kK2uaOl/WrpOnLK6uAbiGjBu9kgZ7O+gMObie24M4qvEfwGof58vZiix+psCbNK6vfuBRgUBmxW0
Tq7JiNL01m7/aYSYDLptidFRu0tZACcXoz90yBgBlamLnN8KqB1mJbA8D/nZPwIs6EcWxPth/Ev+
WuCNfLjSEUoPVIJb98Z/7bhk+HoWmOI/No7snFn7+yDmyG2A/azApN/VcHC6t6B6M0kX1eONNyIW
roe/hSBzGQdBNDLK9AoGGUB0SoI3OzhMfm5ALbb/bqGX7y1KlrETOKLQpH/E/KZxkhqB1Y20dLcf
S/9qH7tXRdJ/1FxDNU7r7fpTOxcMwg4+oq+A088Ggj7QadjPIW0/O8xTsWuOVuKxNrOmzn7WBkF8
0PPtGGizbT8kwL/t1rnfrn3SezrYOLHbDiRUCA8f5CtoyjjfFWJ2Jane6u2/yloE1RNKtyeyeXmK
ElNyXpk4IG0XV4hQTRZMqtZLwmDqCwSRhsgiFUBp4EIglIoh/O3PWK6e+w85vMB/gYSDytfajxqU
D9ra+iSeX99nIWMtesz1M/VbbB++i19lb4Gnb10Ya/xIpKQFmkFVBFIje2un/mnA38DTBGCzk9hh
TQ98UA+v2vDBafa4zh12hdj8FOuKSAvwp7JvD3zZkLIU0E5Kez/tzvSF+t+mJpzTEfowAhFx16r7
alsiWd36b0jo2GTCBgJA9zLurD4qsYffg6J9TAy3TFGY1hSQTVVTTI/oBMjieuATUO1AE1SRDrLG
zMoW23mBJNS8xp/wOo9QgNQYI2k7ImvEYyz4asq5k8DaHiy6eZSYGTHvzs/64x5B0Th+zKu4Q64U
ACa4RGQi/dhArNSPSvLL0BcZh/5znU9zm+GBwPquSxp0yaSP5gYrvtjaZFBUICHspqpKfCvyDBue
lNX4AKMwR9ttOUF0YHXi1wrMPXFAa3cTXJ9wu+wbLMjWKbN2wOMM1rjFrEXs8tvGNAN+6xn6Jovk
NjA6TbNMnYAjq+DBNl7mvS/4GtLWmRMuKnDzA8qvYQAqCz2csV24JxeC/bvpy6ODQuOYPX+ygN2r
BoPlOPTfoq1Be+9SXdsFRkU9IQQwvge+Opvk1nGFGnpkiGxYx+4nB2YdVzduRQy4JXB/rfaxHk8h
+V0bOIcwlUbEYYC44alO1zUp9V2BKN/h6tSU7NmKdKhfOHA925con2T4Y35u3KJG/VwdQlHNqcta
VByQkNY8X4kfyxGaRwAlDuIOJkyD1ScRoLlrw62PXENUH+rhox8Y7NTp7mxUESCFfYjktFve3MaD
q9j7VmwIktRzDZU6fCfMZGe18EvHyU7BdkYLDPTpp5wgwkrbakGpCsySNtB0Q0R2k24ZQbV34R30
twVsVLBo3cYg6bcBoI8z3XyFg0EWgpiwHD61i3W/xB6y8lZGzMfWKfaYfGHzJE/Wn0zzy1TfjUGr
aqWwX/FVXHAyNjBF/HPWdLEq49EyqYNxGrk6/xcnX7yMnS8A0yCcW+fWlA8Oft35r8JoEqTdFVMr
q2IPCYV38KYWniN13gbqi3i8AU+ZIGV3J/dnf4vrAHdoI0go7NM4veq2LqlluvzkGMH4GqCiTjrU
b1IvyNEGYRG2OjcF9pZytNeihO4f+gT5GJMH1PFG5wWl4ywU6ZFygus2ifLX7F9qF/nibrMMJMhw
Y23L6PJW1wPYr6qPlqmDhq4LYtRVIn1wOLUAbKB1GpTcOLa1xqY7T5lAdK2eHgMH37TbQYrHAQiK
fbGqcY/PjU/qE6+RJRt34z97cMk/jgz9AsYO0rqjlPXwxvUfskvWxfQ11eRozr9K4xQ0qKGpRMgJ
dyN4R4aHLhJPrICucVXbreGFL756rESAHqkhHq4897CzFGiVKS3Lm8aW47fXeb4YtoWd4Txi8efg
m3EacpwdyGJbDNqkxvF29E4NeABrGB4GdzwSDS1mLFox4YE+D0DDwGiewSLt6FgW+0TqdTMx2ebb
9m6CFQKSz89WXeD8Efto+9iyEX5boAU6Z1Ue1f/Oz5zgnQoLdg8TsIv9IHV4czVel2A6FDlcAEs+
dMtwgVzlruY7juoczWb1Gc59sQ+ERAodtwm88nO0vPMwtrAD6hGsT4UFfp3IlAjbOnDS/+sc8Ybi
VI3o3PjfM0TSWQtZdjD4gzXTwxyzbsI3VqF4YSx+iXre6TaO2xtTNeriLr9DWOi4u4xjty9jGMDQ
CI1ySZhW9QWuFgpk2+OhdyJRjb9xgCoSu0BnfTz/Qbpgh/vTeHQxbm5PhzfH3f4uRm76aF+0HCj6
5dtGUn+nJon67+3TPw+giTmt/1Of4tO7s1y+FqT9o9ZMR0S6n/ZpfWgMCmm9U+y85Z63QWS+43XX
Ezj39jzZo5v1we4XNiSUYzPPFZDYH7V1M09924t4qf+UGrGHFkk+pEK7MEPBqA6STFakw3V6VPX4
HLgJ76pup2h02rPcJhUFMPWpWanf/LdRyxojXYuXXIDH8uwYqnQsZYQYNNNbwsOfrC1Hswf95n9r
eTTdInDffD8PuUiUV0c+PGseh1jCyvKvx8F6uHTyWCLkGtW6jMbZhRZpUGkKWmJfXvYPrzOLzsR6
IJalufNZbrReOcl7Jn60/K3wyR8Ch4fAzCAowR6g0CH4bQwerE2b2mL+bNZJRHY5HAxXzUjz/qjr
CxYFrbxIIhIL7SvzzB93fsHqFojlUDegaxwr6VmZ8gCKZVP9K6EnN8XCkH39b/RuFvQv+2BaX6GW
8aT3rG+COAzN9dCgCZQBjyd1CRfnIDAoLbi9BGdmqopu+17rG9AQvHcDvWQ72T2CvAAD8JYPNDd2
xhaK2KmkE2D7mTeULzoBZ5W7EGGVuPrzRTj5XOUSYD/5eRsGNyO23sWIN5pc6/rbRpDFs2+TdV3U
nW56oMZSYkr92qy3ofmcl6ucXmbzKfDzy/LuBf9sOVMbjLVQHybpMbZIZEcw3yXDetFhar/G/rlY
LwdqZgcFPRJArtc/rToHXTSAChijton95kzsm9V+VcbR13tk44/6YQ2wZLp1SL3uQdRd+O8T8H3R
72kwbzHG6nk4IbPh7Z+Ymg2e1kBJETUtF2yIwNj7pMN8ZVMXz1+Vj306AxLAkklX61xVkCIA1wAk
BwWIfyd35PECP1JzNNhoksMXc988fE3rravfhy0vq/8Y+dTOta8vzHlt8ALB96nmvlvPXV7gsZDl
QMbc3M/+lkxWxrHjQ6kWRdVfJCZhGMELuN186MxoKx8r+2vxo35Z/KPeM+Rm1JKXGHWr8F/FaTVB
q+y/OuOXgeNdzshwz49mk5G2r3LI8U04xjAHrL+BWzHgJjAgsr3pztEyYu7WlKiDNV1L5M1c/NbN
vRY3F9T4z+zEkRJsH0v5AQycIlaq8SaTMSfrmTEbO8b3jqfIbKx8P4p9+knImV7qddKKsLaou3TM
TyeulkpkWKFr5PbxNgMtbVq9gLOYGJoSq7oY1lPhWMwApCCGLniRwRZbq4JERwXg5V/uIJMy1L/7
siLZPgx+YukmtzFlA+TS91ESgIb/2FwCCUHoGHOVgss2+x8ensDthuX1sA5jPEknQklAyuLZ400s
ZVmBPxqiEiO/qqfE3H8vP4443F+BeCGpVV5ZGKUrn872H9ael37MlHUI1AjgsMfRQTg79es+Jsud
IGWP9zq4kGi2uMcex2c6tf+CUNJq+fD33xXKPH+ftt/KLXrrtWyf9VYsiKwbsIjQuYmf92SlNuzi
dc3WZseLBcCy/OrwUhrvbESwgu3pGHoAD6MBL4vgbxUSMIhtLHHgfVb2Xys8OftnPSLjt7xDxpvx
+gow61ge9ImTe1n/ZsgJyMQa0ma9Gz06MugUvGiHAp3+f0Sdx3LrRphGnwhVaKCRtmAWCUpUvtqg
FBEbOT/9HHimahZmXduyLJEAuv8vnNanTeQ6RIe6ke2HHTvbWHfyexSpq6YKNyjT3C9ETn/c096i
NlpX8fWfe7H5WPLUPJFNlsGYnKMkH67/vVT98H9/Ckdyel7Y/wztQn4xtVueI8QL+/Q1TDIaiHIZ
ds3Qt7tqmQp/dkV8jQB7bZWzNixi097mcX+zrXn8EaV9W1apqS20M74XG8c8k+xm2pi2n5VZD53r
btNxW99HFB5rPoiNOMtd/EZgYXpkC0iWQ9f22mvZ+sMX+0qtZbzzM30j77KXNtszRY7/CKXul2qn
sUmu3pZwo0uuiztnElQPThrFA/fW5O9ZH1BFmfvTGP66xMAsYil++DB+uKywctiXpb5txXBoDNUc
u95qWE9lsily7TKR6n11epbYVDMKIgzGW5dgwZllmF7S2I3vQ6t4mVylvxRWMA17JvV0ucimvaTa
+NRhp7tDfhqqu2R+rjpyfca9SPHk/lWEHE2x01r7PgqcSm2d5TEcXT8M/5oZclL31/eD37Vn3Xrr
WQZFxZs/fyXEnjW1lvjfB/c5c3KMohen/2soUuZlfDLFi+lQee9+uNQ1tnkdK01/wV/LVWBYVKRq
dnXaH7oMz53Peh1CcK5VQuRIPWKnllgZiNax9Zgi7g2biLIhRJmB6T/7cIvfDryC+6/KbFKh/Qsh
KqAhV7NNsE0Minm1p77NMrXuNHNUG6cxtWOaUbqOa8PlzsYGmpdFbJbJnXcktqv7/14qr67uG9Mm
y9ji/zRedM6qeLjHuUM5Lsd2m5BsryXtBzOlhlClY4C66ZVUwGIzTa7//SnM6ntbJdFu0YruNtA1
ZbRZ6s84xJOJva55MJL+sfKorAgQTM77WpQsSQRgBROHGT1h7moNyTaz5i0Br3MqcvsmpJpeZPhW
C+m+eo6RMFVCrplE7xOV1++w+GmoWM6hE1Z/YTPB6o5E6/RVigAwGQ8DHt+EY4mOzCqhCRrbNoLx
nIb0A2KeUsrIEnTGPtxpc2uyyVA7bShMmjT2Z9lKArVSqKAMS49tJZupGCmeoKypU307SRki+0hU
mlrrtR2BEgT+0LNPQ202Ozt07TOt5O/RzUjI/v9LBiwsCSYSf6On2LqUCwuk5jC9FnPMWEsfST1a
crIfotizH3RBsa9ozItJqHbKQ3G2Joe5acgSACeU23metYnl3WdhH95r5MnCktY/FSl16dYXZaa2
X/R7p3PsnZTNrULWYWAseaJVdn8rXB4JZi7e6AXCnep5+DB/mqnVPGa9CLf62KJSLIXyo35io5Kp
XVIa6cVstO9ZoBIjJHVU0kg39HNmb9NmhRhtRBoS2S6t9NazfyY80W+InbXJ6F5DPWSD8TlPZUWb
5zBlbbSRfYop81Bhb8pWN58UFuYgjei+WIkLXq7d64pLT8oWMM1AxyUahHboE9fxu0oxknYmJoyG
kzebUFfmxPQlRQB4clsraxAsQ960JIUFExJGCjNdf4g9F+FPj9VPYuy9GUG2tYz6mgnd3IrUSq55
tMoNwowveumwi0jFW6qTPShrssFNdpdVTfi0bvJwQQhe6urTA3p0V7g8RfRiTHeVyyOjckLMBjPs
7oYc0zxKImtXatSoTJMpvKDb7Y1DvZAhN3apbjDYhXO/Ufak9hwwQAjZgcGzhBlgibVZXJKFHcZr
aMHNudnGbCPbcaHGy1Sz9cq5JnijZfEaEsS9b7K030cCbp2t80VVH4JUIQJidjJ5z9PwqWI/v3Fi
ZW0zr9jyzP1wHHayUM0m39bUJvSwUj2ctDMtq5R9XVgwt7NFEuVbdVpSO0f1Q3X0Cu6C0bqr+yXZ
SLsjKcaN1nQU1wRfY4phhaEMG0AgLq211ZyhyOLUHjNoyfO7tvTN4hXufST+CaWf28bzzj2MCoBj
/SEx+Zn/097/e3G0wt5muGNgZ7TqoawQkcNymTazHi2oeMUhakgJJklNmbfQKqxGvduI7DbK7AZa
cWc3X2N1NdqLBLljvbvNV9va2xKGWvpQw0qTxN1BM+APqWzYey6bTf592Flc0Nem/yyHBHjV7A63
KFL6pnVTMmXFkL+7c+97ZV9+FLFw9tY3g/8Ira+7G3kjb3ry4OJei5qWR9uHgTz1WVZfCo43vPRy
cvyx0AkvzjSGIqFIoGrvo+4M4Bq83y5l3M9Dfa3A6ddImO1d48URe6yo3SjNoFos1LORrnvvpH4c
WVgZqNtzVw49kdv4MeqT+QI76GueMutKki2mJtmRtipT7S3THuK4XYOfIa0sJ/dpH+qBWt1bVXmM
31N+ZzrKT3lc+6XRvZHyz7bWESDPPu80TMiIveuyJK9elD2SWeKD9uqdbGIeVCQn66JASQ07ib7M
tB2SI8pjJmEby7kbzN842Vl1xuNTT9C3kdX4HLMy/OkStp1ujExqDK1ESpTHRNs1xCO7KHm1sTmy
tk+PXVU9Wa1jX0oHsapJ0uY1hzPZTMnVrc1yu4hGP5JXmUT77GS1n1VThi6zNNs47ocn8m7yKmFj
8aQ42oYW/s3pvNfDIdo0cuj82ehweesQDpbX11fNdqxDMzFdhDZPo9AYCLZ3LrkMrvKdbvRwLUjr
X3sngr4itMCVE5CdwsI1I+Ezmsu1XCgRmdoiuFpYSOm0frJyEE7WM/OacXeEhtPc11F/0at5oVf3
4+YJmSkzrk+tK252HUf0YPBcPOl2/uCVhLtLh8c8PbV2jOFeiI3tlMPONocGEBD7iL7N/CYcQDYR
yK485+iWQ5DFJmmMkjSmV0/Qoj5Ub+3jnu9pTogQBUyROHyMDe9czuuGPR/abSzsnyrS3LNkQ6qZ
uO2Ofd8WOB9jT/iij/Da2vlHcG+c6zj2zURDFQPGs43DftN507wpp1ntm94QpylP97KIxp1uoqx3
g73LLL/zkge7cJdt5NRJANb0FVZZeafF8WUSrsb7mH66en5e2SbGzED7FY8O6YZMPrSecZ09LlXC
3z22SPFYuwmNXky5ZgBbVF14fF7NRueeTk0MxKTKTu3AMrGwIr7nLto0ruTCz6DZgT8V9i2MiBWi
SIZQA0qdCrOZA9s7EDjqb72iH6t3W2aU6Eo9hHksJnef4ZeZFf3NPrsbayZ25SEFpC7p00x6D5ko
jH3XzOlRcdLCU6k9lvbX3FgM136TnqKFfHU++zRMGESZMjOsGJaZQd4z5I4I7EKQYG42iuFNbcv8
SQ0vUfXtNWQniLil9eiHDdoFvUSvq/1uepOEZ8L9gDzl0lVkUBWIAsIOst+GqxreB1khx5+I4fM2
TgeikgzpFXXsisIowiwNyE0BKSbeR4RQkL3+Cm3TmRvuUwBODxTgX1yjhhxV7bkB9B9V5AaaCI/k
CrrPkrTm1Vm2lKt1v4l7mtT5PF9mbNCsdbNfZEPuzkWL34AYsh+X2b8kU2SLK5vqMU+lY6rTdOta
JAbQJcZAJVMUkpJyyzc0VRy/p4lLTF3vPqMMy8js2T8XtNF2Jif0nLh29eeK3HJD0DZkSz+qkB2c
s9e844iPs8oyKWN61n2TqGMGd14q+A5sNo6jl1HFHal+saYz43mIVdWxqO6QZq3iO+RyK3r3eYKH
OZBxnOKarR+RsNRgPeYH5aMiN5kOKC06EgbT544cpLundeUn82L7UalAnBXV1hPkjPdJZPueO24K
j15hPexakwBX49ddCyPT2EQE0h60sO0PbQSvI9HirWhqixJ4XJyWrH6xGxY9fUGbIej9y/4rpA7I
1dhDHEzSUr10/J4GV21eesO9U5VPRr72BZbubiYZta1DO/r0MLt0epaJlv9W7taK35T7aadfffPh
DN+Oc+cYn9J7XLeJzo1NY2xcyuxpsXYV2MmBNM0lM8EhBbN5XdAM9cMUbtVycNyblW8EatpaFzvY
8p+n0l8FcGjr2DX4wK5Es2wHUAImFyPSuFO/z9aDLZ5QdFNtK7t7y/nXT36cDT7ehBx9Z7w0YXVd
d4Qy2gj3n5YyxRQkMHv7wi0Iq6WwFdrzoaaeU26xBlpCoEu/ZRv8ZbJp9ju3THYMSdE2Ws0LCsTA
OcRg7/uufZAeERsqn/ajZLWtLPlPt9kfLip86tg1TVhhbN7mk0fG2B2NiO1vuxF95YM3iI5w09ZA
RxYWxzKRh8EZWNcSoW+ThSen/Cv78NO21mwSKEpP4qoyu1xyjVwM7wMm4II4rFMdm8avRI9sQC64
o8tSJB+mi2E7xSM2yKqNu1kTFGHOzV9laCJ6XrLpcgZ6neG/hhjAiyrFDsKqfhOZ9apbjQcQUWtX
giF8U9kCP8a8maOwfl6wC8mhCVpx0CqHuN5AyuD3DvGmM+PmekqQjgJ+IhnOTcjzcS/UB/oGQbGJ
bZMU8uTZUb6pE9pJbEyDqPvyEqpO04IgKJyj6Wa70vsxYGx4uGBWCLc4/pfO3yizY3qY233l+gtx
3UryUQf6sPPEZiwOYQHZ1iewvchXKF8K/gx7MgL9gIGlcZdrL5nbIj7vxuXQK8hBuc9itUmi53S+
MAKSz43q74EmzLgTrFD5SzR8zTSsVfNH+QIiSjAWf/IuGWGTRO96PTNXMMrqf5p4yJOdsIJI731B
Rw+z2o1OVn7zOn6432J6Z7BRQJBgV8/XJvxwsbFaGMfUCsLhw8s/z/rwvQJThPatF68t9brkgi9v
INghdQp8572ZnKz4ecq3hr6NJma7V8d4M8bvMfuLJTEmNnlAtbX63Tbw+JeghG1qQzY7JsUuIoBC
uNSfxV0Xv9bOU9GC0D3SrGJfkNpfo7tDuyP/TovbbX/D+Wuk2Il5bBBWjN/WzmcxBFV6dsWGJqhB
SrZn+PnzTOysakeKB7peVqFX3IOzldPO/DZ11McXTQY6HxNx4uQ0qvNEizoFwnucU1iB//K1G08j
6ly4L3GBGJBd6vTNMfEU3U3zj0saJRvmJRcCDa1LWhwncBZBvSGG8J0FLOQ54FntFMf7tr1jgTKp
dxLKIy5bnsyUzM25NoA4UxNLVrxlT1xgY2M0GQjpGOMB87gXQRA4VwWFPt9t7wsB1OhuGghVnuNu
w3pM/KIDlWgCK/kn3BcYfaYbAEhczF9Z/uTeo3SeZX4wDUzU8kYtxZSbIE+2une1wSj2d6V+r2s7
V+zz+ULnXfLrLk+mc+TDEPZXal6iYquw0KEa8Wjy7glCUhLvxruEDPmMrARLOPyF9hGF51FsvIEI
542vkMWhLWDjHM3hDDpnFDtrQmEdfYPCXScfYEU68dUxrjUkS/voMTemxxiVmnqRRtAzcIYK4+E+
7g/kFcf5VKe3OD56kEuTV624IECD8iBcTLr0lKcf87TD7xNwcuIrcQcSHEl6tmANLoBNb027i4Fp
2rxxO9rT+KeN+S2DuX8BbKPEAS6JDobFPoXFA9e0Zl3UCIvmWC6nygPjfnOMGJr5jtEionzd/huG
c70Eo/qLq6BLrl1PrIWODt0r6kVfRUh665xroFACxmq2UiR7nOYJd1s+Qt0hq5EaTxEXQHqX2186
eLuWyPLBXE6Oey0gUoodMu+4BFPzrrQd0aDG3GqEuctPnlzUAfsK5CO746vjnOriit0zQ3MAxmXC
Bn3CnWiyQBm1L09l+aLjk5qPMxwWrz7M06YCQCcDl6m4TD6W5msu9iLcyHSXzpiL25iWsMuWWnFn
0yCpZzytIwa2X/CGVyOugrOLqx0XdeMglvlYPSzjDm+1P45HYGktgZ1lC6I5mz6c4vQ7D0fPZlM4
HoeC/5hQrs97g1NABKuh9QdiKD3lxsYatqy4fFNln+Hddw4EV9bVdZmeLnwjBxG0ujJxEQHjdvgi
oyfbcqdTOAnxhJnHbpV4ZeUlwMauwEjfupWuC7TM4c4+4uys0ghAZp2NC40ZuAH1t9D2GFLT+1wc
uSA7Da8OL2Tbuzv2eCEhSerI1aEHbw+PjvX3b/ztKAsZR6azirsq9LlILHMDWjwB6Jes8KlJYGnS
ZjjmKA1qkzAekK6JdqZHrpirlULtSqMVhBTVFDT6Ffj3PN8WAQnsNCy/o3nnEgJK8b4j82CZP4RK
WRX4Dm3+O9RBUT/bGwFc1CaET2Dt0jtbskJj9TgVR/LABB81A2jtGyVIy9q0wC6c0zgHNpRJnRS9
X9B4eJ7kjo+3GPiBqEEGNOxSstrqXgwE897X2k31ZMhzUp5bWGxiBVZwHkAwTFdrerLKI1p1vRwN
5+waCCbph91dPPdUtW/VykT5Ag+wzG/j+GLDZpnPwNcWq/Ut8wL1auXBtP3GbGtfix/N/CO1fngC
Z/LDHfYNzf/sZBQ/sBrcJTBQS6YJsQ6V3wCLa1JMz4zp1OgPUg96b9zqdrhp8ou89VwtA8JM5sLj
nhBJlcGa2/p6syCpB1Z3K4pgtfVcjMSX+EG3e1Dctlvt5YBLW0VuelAuRmPRyhRUoXbfewSJZA+a
NdEoNkfxsnwQcpboC6HL1TwQyDx0o3r1YBVRGgkPsej6Z7YzPQ8jKELEuXKKDq+RW70VE/vghjzJ
XuVgAqrcppLu6tlGIouN0s2OIbGKE21TfLUfI+88plzes0X3CCdKEs6jzjhspV8lObpFdsduWPjt
oo6WbGtpN+AaF29W9bHqk/fGq6rHIsuinV5rclv0f8SN433oOOPWRXI4m+A4VNYkj2U2mX5LlAEu
jjjD316AXS7xY6FR1J3ckMERB3NJyvhxaEwH5n5HktdBBxyjx/9eBslckNmrnVDJy9rwCDrybsbI
rAZogcMM+iyoUXR8NMT02aQ1ZjedfVF5TAShQevPITA8TJh6OLOE5e06MY9ZgdZp9Q+UOcALVAxM
3mJRwweXJIzF2w1KOudSD1/ssZevVmmT36Wye5mjSPPLJit2c8dk12bO8BRXIAy64bl2cucnzWz4
Vgb1fDejsDTqdvD/L6013jdei/NTYL3WA4Z1ZAf6+hJjoVpOXF44FsQKrGWud31lkC1tRgzrBaq5
HsKnWl/++34IW7grpfNYYk+PsyXv5JTK4L+XMQVjNdQJslsyGZxmUeQnqWsPdSLflwTHK3KJpGSN
8bbojoPlmpqzz1F6IhjjBe3SZo+TGxMAB/5vSz0TP2mlE0GeYzuVl4n+VKd4tgzyPGOWikwUZWTC
NUNZbyLD/SLNz6LvVgVI2f4WliP5k7afId6Y8t4qgRPI+a51ppzmFpgnZxAmXPtS2zZ15r3YxGX7
bH4T6Aq3nCn46Egm4RIOox+iu/tuNJ8ja2ans4Q+LPY2oekXWcdRz56TODqJs9NlhA/wa57Mtxko
Rz27h4buZ9pSYpzju0qzvqPmpTOWf4aMgZG5CPFKhXulFaWve9RA2waHr7aJ2yJ2Zku5M9i5zTAO
OiAWW3CK2W6ZnopR/c7WXOxoGzimZe+zlLpnr5avAgfG6Gg79JWT3RHc2SWNi0WjSMk3Fo0buKzB
LA5Dbt7qAsAUB6+UGxLeFy+nrdo6ENHgiD2MXRvxkFkN5b4IYptdgGJq2mXrjRyCKPPsTb9Ub7Iu
vyMt+1sa7J9k1O746boGBGfTQv3udMauQc+3Ep5Lp9j1FYJ+Ud3nD50mrlOFHZQp/RN6OMV+JBCv
N55Gdq1LzaNRrxm4Hd4ZyT4/n5rwvph06soEnIDpcC8lnP5A9lyr1Vc6V/RYc9xpSRTT03SmmIT4
cufon5NFHd6OcUcUVBq0rIPT8xEOY536NUcaJFBxuiqIa/0nA4DeGR0l/jvYexwaomJrE2rdqfHA
Jsti34T5QxlBwca/o8E6vOYQ8JnPFbGu+TsKi26HK6cIDLscQQHKR3bFXsYaxOQvlVrRVl9wXc1c
Z/POATljN3cHbS4h/uE2FuPigD78GTQ2NmxNXpaxwpqb+21WaFQ/OtQ6OkeNyqZNsTw2uj8IUCCj
254yUHec5AoUwmInkWVJta/rUVAgyT5dSxXHpCJoVKvDVMNnj/T2TuOIDjfOFCLBQn6yYTdvVHOg
2E01TUPnoOrRGAEIOBqd/E561KAsaw0JksiCUdnQDbwBYEjvxrR/s8C2onwePL5rNZsfVdsfs9CB
TPzRD8hfkw1N22jCrXCIopfRsgKpo+fJyb/aUbN2LTcFH0bkHOQMybCimsFtP4HumWm6coJQGdov
PUFexFhmywUFYPGOLsjxTNH9MCuubLcS2wHYfDt90CBlqMGiPhCh5rQOj6Nu4D90Vb3nJ22aCe6u
y7Ouil2adXCMYc/ypBncvgZ5yWCYWtqjk4oGzclzN52dAlqPFlC544806K6HLN9495d80qunzrHm
vdnkC06Tfs0BatmjaOhPa5tUAFrQTbY59B5Q9nIiCvHaB68bzqhwo/reAp7nto15EKWVbyOVmifN
IQrmeeHI5m2+NVrVPGfxGkptkXVy0W20fC3IiQysmJ7zIdsuuByXWtz6pUgCxP9r7WOsMWfzdOKr
5soBR4yUVHKqTBONT24ycAoQeKxYDYHpUg+zWK6vhhdrfhXly7sJjHlw4dkabn5KKh1EKQuAX0Tr
AyAZVlMyVJ+OSzghIThm9a9FZpTvQzKzoS4+xjAWX3R+HkvYDoBmyiRKCR1x6xGQjCeWVDVQn9YA
OTUDD4fao8QyrbEvKPp9WCCe8cUTvBOBsD1Zg7qq8NUj7V0WvbHTyQ6eVc+g6RDqMYv8vsyTzVI6
4zVZaHWj3LGhrRY/S9uXwZrbo8PqHdSDaoNKixcuPrTYcZ6bYNRMXIwmQxtPC0zosGbM4AV+UXkZ
1afZcYrOgui6LpAUr7s7rP4TUBIr+N81k8VwIH8PeAEl0izCk60161eOIPtEwikAbkzrVFQzsQ+t
2qsuWYK00hZuvDrfl+vfLpV6Zn6pyiU5EpkmvTmO1TtN+OIY5V5H0YY2d9RLIi7EKNrWDAnDUBeA
HzfiNWSkF2La1XNRfgqjzPyOrue+VPZAaYoVqu1IWIDPupPLHPpyNC3ftiV2FdADIa5e3IjrYk83
J46G42QATlkiccVJszkoAabmmM8Tab1uoEqiALRzupjnG6wmpyGromeVJLxvTnav1cV7vzjaQ64n
gXLnEeYDWn8omuoqEvunrrrfQTU1zJ/8skzdXSdI9FulxgAH54fuVxjvTLvzF1fal6FRn8KTiq0r
nnQHK0aGVKMdr5s2SUO4owKbQxe1iEOqR8Tkln859J1agF5Yy38LMYlJPxlzczSDZRmCocPyFV1C
0Z67nP+qnPZ1ZeEyYaS1WXGW7vhp0jZCvGDtbTh2zL0J2FEmB6x0oqLrDDkU/12WZ5JAhwzwhR67
QZERyqG0m4If7ELzaJQGmmtxNTT6/RxHIBXJiIHcQUTdmVv7OkCqHSjm9xM5YiP5Ngh6lIa961vg
7cQIcw4BUtWzo36HqfcHp7x5zHKQ/K81ZbC51uA6DGd2yuweEaeq8t0FxOgOzlloy5uyoQua166T
B+lp25QOkAN/Jh84sYjTTjQoycZwsu34LOKM0tjnNFaBWXEVz+MT6KRHs3VQZ8kx1zwI8yL6q53x
nIlfq2mvDexrw8WH0dnKhaxADtv7LrcfQ3SpcimCbIkCTZ5Te3rNDON3GK3f1tSCkslX9r5u2g82
GAwCA9dYGMFsGA+SkalQvx43iIlRQVNyr9fkwGeA9p331SvvJcvhRwh8D5MEfv7MYXxfpLa2nQmg
xp4PoyAauc6gXoRmHyGYqPNccf5BARWOBVNNqKEYJD0gN4ccifmaRTBFhU3Bha4eAIkS9yoV2nPU
yPtivITTWj0cT8PcPbpo37HtAYOen7oKRBlBakXQK2ruSic6C2Ff5q5A5Vy2ijNw9JCQbp5q2LbI
WXr854Ytp9QxwkkGsJTOAp0i8bFQhBpanAhOZbB6wGJ9c5Il3RytTmn0ld7LWBHXKWd4j1Wq/eoU
w1UafS9chnktf2yVBjWMosmBr2oc1NLSPBDHpGwvUcVhGBqpmyjbLreGok25pO/j4HEWTbhAWHaP
5brmdKvfL7VDytNkbtDnkOkc2C8edfHEmx/7PKjiH/rbPid+bIqGT082h5bwKtmvpzHn2DuyjeQy
eSTTdBj2KdW2zGwQr7FcUNL6kbXJQqCsI9fXbXWd55DjyBrxpZyV8gv/B5V0G84g1gix4x8s3aOU
3w5Ny9Bbx3LzNJZI5iFSLnkFFWKoA3BsI/2lwcTqiHaqtiASj2CR/1OSmqu50B2q25ZgnmEAUuHO
Br9jYTE3Uf5gWjlIROdQeuFbJAoOZYohC+TfWsstrAp2CBVbvQr1R4BUrGz2NNquAytvTmg2zXfq
uoiobTCidNtwrhpimlry0/Z1QDnqPIOGKf6JtUajuBwqcpkNRwJqCbYfnWjYTn7SSr9BesnDLftL
n4zOUTrFpkVxqqxoT/lh41x1x3rJC3uzaDPBZpuOc8aUSX02pRYCjmfZDuZnwsM0LKG8u9NbSgVL
8i3M2TmOtJyayNmW/Du3My4JBxPqebHNYvt1Bt8P6ZMAioVKwVlg5pY890n2R+poG+nU1BZBvDHC
3ll99UzY1eleS1iVBtU13Cy/AF1gtByLxfls3X7iPASN6iKm6mEknZn/hVJ9lpynILWB+32xH9bR
AJRKPe09p+T/1zzYPKbydDyDtH9TBJmYKm6kYhAeQE1MDeUwjMVhWc6zPiCrfHkcPyEYBGit02tK
2yCpOEOIG3oMwuHC5nLbVr9K3kFMi6cfi8ZOzZvY5N1Oi4iNxmerdF0/ZTUIIWFT8LnK1d4826n8
6+NW56DIFVwoX4fKvNqadssVcPKKHds+m+3dyCEaPRUu35uyt5ENZSlBxJXgXzyXfHJKZUeD7eMq
dQwBLJprZE6Bw+WIkUZnXc67lwRRy4VojaSsL9MbgaDbgMLacBUsX4pGZtFGR49AomYFiVb8Jg5G
/cLOfu6lz31lzeFxHvLtyO+lGQm2MEd80royOuuILnDSOItMZGjDgHFwu4916MG4oWRiQHHzKASa
1GJTdhnImcKBWM7yFgMMIwAt3PLUaulZlXWQCOOh8LBSGCDsBR2ecbA+zTHaJi3bg04bd8vxQRlG
MLU/68Pi+MJyqP9VuJo2mHkjppiisKw1tpVTduvUOfHiFyGGP6G0u0ZfrlX70Fv6Yx3FGaqRTr7n
j4X5rgRlH4bkx+cyaBgJV3EqHqG7pMAO0zXJPqJKEuRaV98eD3fht0/Y2VvGc79V0uY2+wtR4EJ+
1rKYzpnGhA4/Ozd3TPKkLuW2ooKRrc9ZTvYJUVYHEoRe9kZ87l9o05QKIqoPMoITRh0IShk+qgYX
XRxM+rgjHa1Yof6U0EYA/uodBsz0rzbYJbGB0tLQ77QE64RTHgqCMpLUweAv7ZfHjUGydzE+0PxQ
cykq0Rk3NSimp8KavhhcyAFfDT7r8FCVnJzKQSudRXSeS7aB02Glj7q1cLYSAyGBZmEMT9AkTk5B
i/jemAFSfTvwHYcOzj1segPaGlaR5MjQmUZZ3Dm+aRbHyuOQhkLfKbU3yA57Ij1olgs1ZTl25hB0
OE/R+gS1vySniqkZzKT9PvHjkB5nm0jqGCRN91UzDYpo4uH+LCrqnxCxW0pWXQM6lyiAScy8hvLY
NMTO5uFlop2N8B9zfbQWTwNsQ95jp0qhEboA1w080IXNwwKk16XS3O7D3tyuf4lUkRhzT6LtXty+
2Bmi29kCzRpCnGWCV5DJk1E794DjWXSrHefYbWlENvnfRJY/h+SWMPkNakfg/oX5FYIzR6rV1pWu
z24Gp5HUwL04Q6OXAUPSxXGyI4Y8Aj5Ol4oPefOT0e+RCjRy99Nq/2w+NU/LNmEtic1zZFthbEf3
rqLZ2SYz6FECWNm46WK65MjcCetDyh1mjNoDqcsdYDyKCw1FR57RDXU8l6Ile31bFDtTcpwpbxbF
8ZEn50L7LLS+4eNt5/qttOzNOimW/MwasYa01t89o/4YljgADMMbzIjDPjwaKT834gjAPK+x2n/m
xPVzjlRztN00Hik2kBvhj+5rOoLCxlLk10ucP5KBG42jG5ZVNYgGDyuUZWb6H47Oa7dxNInCT0SA
OdwyKOcs3wi23GYOYiaffj4OsDvYne52S+Qfqk6d4B/LYriMQbWWlXieJ+2M6bandOgM2EJdgnWI
onlyvNGRw6DuW486XB5aYgU6HQFtJeZMGTjQLAyGndIUIDZlP+tF0W0QURpYaEhZcoJiuw3TfD/p
O1oSRauomlviJR0kJ5cFzL3+MuOFVlhflKTyhTyCQFTQKdROOFTuEJAPrGDc393rMnTzFEuqxnRx
65lR0KJayOYhMaABxsOhxLCc7lzAyqHDO8J4zZOPT2aFjNo+g1KhnGRuROgvUEp+a1othkVWzaM1
8C4rwE1CEUSH6kMBwCFhz2gJHMCvP0z4Acg5Oqx/2Rd1e7K6bwNv3ji8lkJHkOnrbsChaJTwKJow
z+Fi4v/OXuj/Kaq4bDQawA8G40q86cipKDMf3cVv0Cr0HinnIAbz6snSe6iYsHgz7eAjrU90EW0a
1ZpPYMYnf83DatUp7wZDrrDot4UKhqehoCujg6nWUFxcUR9LNh4kQzCTAvZMbhJGopPFGPReQMOY
9zpTY0zsM4knJqPZ6BHOVEwtUHAV56rDOVIPeDUwNdWEbglopmpjlw5iEsEi9qh+IJc+u3IyIcwx
CIEw+wrcAZdWA79M4SjWl9zfdMo1Rx7Tl9F3hvSkL3ungqfSko6YNw9lxGvXwCZWuJQidjeAdENL
/E4PohW9nMBAK9Ti0IEgePiFYIGzCiNbQ3ClkBweSd0HQ3+BIEghuYqU7aeE4HnzDYBILVsySQ/H
lWyJhFc2jsbxN5G82qJ0Xom5sOQW/QrDqeISIqPNkCOaFjYrJPfhx7tmcsBwT+Bgp38oSXlpko3Q
7JndGsLJitaAC9DTr4KEx+OAZkKgztXeMjGrE0GUhK22n/l4tynmpldNu2m6e4BLbPKit7QWImiO
yWPSyFHGrhiqGC6NYLnDXpxKaEsnzTqt3M4AiUYZZEU4cMuEiIjxPO7OevhVGNURpj6gs/EdpsN3
g8Y9zNOZ3kpuglWeX5SbvntxvoKfqDIcmkMKPB1wm+GCLaC8qG5VOKtakGgK0y7ZBEUXOvGLS1gI
Oer8lJRqy/yuO8uLhdgjZDlUbolxFhrs4vA0hiYbd71LrFjARngV26SWcG0TXaPHrbCqDFtucA8w
ZRuamN3V8Ee4fD4sO6lPltOcRU2pGntENXu88DzG+7tk3NdZhdFVN3uRMFqoHzivKBHRq+DYAi0W
rn7XzBL9gzoqx9NYXwhG4KYoC33CdkBMa+wwhhK2H/yvUrhZIodqUjhxvOcEQe4eOTmuFRYlRnBT
IHtFn5CpR+IGWM1GuBF0k38KpjtFlWIfVOF5oxzrQJ+FMOBrazdyCIKAorxk1hphC5m7MnoJvQk8
SI5AznxTNMJxM+tVFfU08SgRFwWWaKXCtM+quCbPWLm3UPMER9I4pMcHxkJw33leyPcMa1NTSDfp
l9KcdOsqqqGtw7pRqOQ0AFmjQqQQEV3mY1GRyx6fAm8UJpBYpbc660zYy8hph+6FHOCU1mh0SdIx
ei8bUVfln1mTkMJJAqZscBkJj8jp8XAaQNEH8QqBGBlZJ/JOhD8C24YCC278wPWsYEAnzyIDMw2A
FpzBkCqbFDyqMFPZc5VwNHx4O4MdZCclRd+KRXNcYNd0pgmU9GVAJ9ypj54fVCAS/Z92jGkvWdJE
gTSiORsoNcF2EWDA42QYeSytW4qonq+mINX5qJJnjhbsQYhmBYdBtxBbJu3Fd6jgMiFB37zn5rGC
oBwcuCnxcZAHItk2Wn2NIDRHDTBqdmiFTfdCdPSuMuJrRzCcXRFsEyhIUI4CIowYAiv5rTL+5fAx
R6V3OkSvsrkIK1dmjRlvqQtnjPum794ThOQXsDW59uvkLwxPOl7A8kWU3GY86PyKyU3RwknPxK9S
XSFdjU1b7jc5TgIpnYQgv8X4gVomjfZcL4G8ii3GNNSzDOkFu83OYXnJxzt/eZZy+lL5gEeB6DjM
y33ujXbfBGCii/HzTps5FG47yvBzDM2ZhBy6nNLZChxsmKXpZAtHUk6TChhCyCHMHS5WPeEp4M+N
KLcCbpyKWkx4nAQ/jA+XawnbUn6h7NYqr/F/cG6igcTRggZ0lfRLPErsul+2Cc4uXkRxbTYMnXW8
j8mvyKfZ8+dF1VBsprEKbsIOtu2Y7+v2kLake570nr4z8r0IO6AWqFyXoLngw4bszzoHtJ1GuMxi
3J9ngw+qjVUSWIVX9D8Fsa8f+Zbrv3Iwb4Z1Va+sgj3DG8Lr+GP8ZPIljrQNU8K9lqSEkVLWMuEs
07Oq/31SfF0Cr8doIyUxiy4rindJdzTVr1yX8W65Cjhty5g8tcKp1XYKJhvhI9T5/9CiSp8h1bEe
LIgFoKdkCdH/mMOhyH/N1/fA5m5OPhRdQJdlA4evBQHIZCx8ObLU5PESEHyThLTvAFh065mDtfT1
l/W6CQHhD3NV2Qjx2WB3Tbhf/2odkXGIkf7JyVdTH2Nj28K6tIqrGBS2zHwn7gO7C7iZcBRrWFVw
Ej4EFMZ/SoPykIkeXpAUghkle82Vatr5crCuBl1D0Z3EhPuzhamyVeMLLEnq+5qkpaU2zhneTsAp
xNVVS1mVsujdKHdkdX/86F+1uFeIIEXYDB/ZrCfogT1iMO7lhJ9au6pxExzWyuhBieeGcESAyu1Q
4QWLjLaejXlNldsIbittX+LOTPaluk61W4YYgvRT7LgG+CCwUYZmJnDfCuDQKKasZ0jOQgm3ch7L
7oTxI3HwERMogCCz7J8oQrHxyEOOV5Bn7cr6UTmr8WeKF8Uk5PvcpgE1Da+CXQ6OBGD6uCUedBnj
kxlU4/zjKcGvgF2VYAbuaOarVGJSoNrIKWZlnUMnxJVz7iueks+Dz29MbdZMwxA6gAFKhyxRLP4G
+OCwvLRi3bUHiREKx61VXfvPRqN2qhm+stKldlkBAJAej6KTzoV5CfQtTPkZsBIRyBYR2M9FcdOq
0K010CyOKOUTui2Lo8x2fvBuRO6D8aqJxxKaZPm5qc2qka9V91tkp5d1pNXHJeNLwkPzI3mVxJwK
PgCGkmL4aDgwKv7rC/VxhJKtij/EdyfqOkg8lr6JdzfZLd9W9j0o3wVdLA7KPsPGSmQ6Fzth9BRe
0Pm0LwnlqbwGGq1R+wT/GG4cPi2u30YIT60nAdYzwMSSs2j+KOZh9AmZamlgsNhiT30V4FwC0B1h
1jgIgUbKsIuiy0e+4s3i/K96K3GrKVM3/nixser1u4UgI6P2wfzduJciXfA6T74o2Wl8Xu2hJJBw
chQH5inbSxC+g5zUJIp1g83b20Qmmx5VX9jNJhJyRjUKACUmW2LycmvGf0TrGDeLUlyW8X00HmqB
SS7bSCtZ6PizYxw7K2n8UIxx8Sl/+sM6+vTMIkCEWhBvksHvfmbWrqoiT88vHZDfcKZBtvP6TExJ
BJPXFor1WIwskmdOMgyfiptEh7VZ2VLHm6RFS5MvJf/HdF1TRKyMoeTAEUpopFX1N02wDPk21X+D
dNDQRleoRH4adGEtvAp/h6KzxaSdsG+caLGB4qcvA/z1MePq7LFb6LjcCy8skzC0ZKhiSlBPbuUK
xmuVXvxnJG8rf2eObw2lN5sIEwdjJHHrmBW7hiwUXjM9MMIvX9hrsHYb4z3gBN+GR7k+i5CDCf2r
mJRiqk+a3bOPvSxxdZWb/rs0NzpPK3sQTiwnm0HxNHMz+iuSH6jmh5U8vKm8dcGJMYaRVsQ1XE2J
CF5E6tHrACyHUzHwVSghOCmcLCYNFdemtsNXwC1LhJgUEL51qV6X4af8XE2y+wrsmFJhHTMFY6Lo
KN3xZQBcpFZwTLve64srQbXAsiSK2VF39GsS0T0rhCaA8umzT81Fj2cV1rvdWezO8YSeUsbduoRs
q3mlrdLmXyCvG5kpz0mK7r32EL5yrn1BeyjFoWAsUl6T5FZ/yHJo1nzvipkC9XIcqPSasLyUX2lk
7rLTsAjCZFbsHnq8T3yGB5bsCDBMVNGTTWj0PSaVw6SSwEdC+tSzRqxtkQPeFzbExxTSXx499Ajr
IlKp0XJAaMZNRt01kh0pEIxOVb2uuDTiEXmbgrGFtkemQkvZRzcRxND/LHi7GXLpbpmW97I/Fumt
UI+jsdbGvRhdw2IfnKzsnH3+ohpAw//2A69DF5QPhLjLkhMGa35PhVH0JCmQUyTX1QkZifLaxAHb
PHpY/j7Ib4HaLkx0ZGL27Gpj3zFe7LDW1VjcgnR8QbFuq039cXi474+wTkgqpb/j9H6BBcOWMD+/
I/zKsf9qmZnTmtrmAJ5OlpcmWJ7EkLSXVzKtUHwS0y8TkDDL/lKfHbfWH4wKM1RghjqgbsJrpZXs
Abup6PMWiA0K1Eudn/rXX6vffSMA9sIF42Pr2iLXltRqBgBX6xanIl3VlJgVTqmt6fbBSiC/vv1T
MEpnhWhexs9SGD22eDXG0bVNVzHzBDX6NphOfo5FTB94T7h8ivxfVr4txiF6LnPvH2E1SMUuzyFm
OU2+78YDipO2gKmH5T1WRnq1ksSvyl/L0kHs18LnV1MPn8mqGljxNMRXXOBmidUuClNYB4ALKbZi
mTUVZb1sy6JhQm6ZSkxcNT7KH1CJgKMaNaqmznx6dgFdf4DAFEydrrHgCmrpesa95kuO9tl1+r+o
+tWY2Lc40ejCVcPyx4JIKOMY356y7EfxVxGDZplaAnvnFVMc+JZXIy+dzvpOx93E5TIAx1QJvKeD
EAnYLuHEl4Y2cW4Zy4Fw6aOIxEqHrqwXRIjh7RYreG6S1dyySCrQhGLz6sgeGH7ln5xesVpURGnW
pxCKeJ3jaCyQofBWgEVCsOPqHaXkAfJd/bJDSW4terVfYmaKnXLolRZBt+X7Q7sd0WYXFJ7N2xAG
NI/ATPL/4LYxPlUFm0zB/aQNX+4ewSsWgYxY97SQ6jzEesMgsZJmCIWJvjOCy9j8q3L826BsQXOr
OIeRibth7bZUjQ1wIca7JCoDKQKiijrOWl20zzj5hqeKBriy+M0Kn8m6vOpnHhperpdYfyFanjpe
7LlbyBw1JUQS4LKkAZNZKO6AnEO8nnCgQuK6ouD7kdLRDZMf7OpLXfeC8d8nRDDJv8RAw+uhOKUF
9CxjpneCZ8QIbShoc8hWaP+IRi5AbFEKxEzAAnlZYvqqsZga7sFPQekpEOLb+Z6M+ISxw8x6mViw
owGhPdJrCNqPQbyVQEkiGQkmqS7Mh7X84CXqUwGB5hfDrGb2S0XzOSufcxnuI2WvMoJ7VcoqqEw3
BdXULcvJVEz4br6vAorfK2OLMg3NANCMgc4bdIIuGdC79VCl68aMSSmyTBSrrzU4LULrCjt4pBAB
kGvPvpTRFhd14TbcLMmkn03IPmbdaAR65pkPXK7SpSi4h74j6allvw1XenO1CDhX1nKxnRbJpyaH
yguMdW88BFxxUk+Bs4RbQAIu5AnIaV+ErgA0aF05E8PKEflziEaAy8Now1ckGShlwg1BWz35iBWU
A75BGtAcbvl5ucVvCh3y6ALZO+BXMCyXdX5Th0MzoG1dZrCuUlBu/Eq+YP40OVUIfAdUHD9aGSJE
9J0I6x7gHI6aetg32X4gFY4rF6sbdRa8DlYEULHICARvkKSsMoEhOKEOW+yUSUrkd2JyV4jzRpi9
Psu62hQcP+XP1JhpCcIMdg1Pzkj+SJphqVEIM1KQXEx6SlpKxEw427XrgVik4dESB9fe4wEnn0kj
Y37L4UYmyTElqz5CtCiB9jbwBZTkb+AVG+VP2jB/JhMKwC7BeEg4MTnG9E3BBqzewQdEEJlXMMln
L2srd2ureI/1t27urc/bANYBVNaT76g4Jzk65QaZBhmmfNzpmFHAnZROdmOEfYX26OJNWdAXnD/+
d5CcLW0tW1veZpGt6+rkW/MxXlTyPxF3XEx2P1jWDpBuExh/Gm8lKH9kYaZAl0/XjD06a5tVG2NY
JBTdALD42GKyCHxM+y7bpLZio4UeL1qp54lQg5OHdKylSxlykbRXK17V8DOOsHCIaWXOYoxLEVOw
aNGzP0sPbzHCcz64iCh3EKSgno0xmMXcl71pDCRMn7k1zx3OdC8m+VtLxPkFa9j5p3IxCVNYWqzg
0AGD5YdAxbZWNC3w9lCbRiFO4AwgtpK0CggG45nBvoeKg8I12vBJ6W0y5P2l04DGi1jZO0ro9F88
E+6UALUVC4LOS4b17xEjb728otp8/FMQU1is+nEBEXu4AJi9fqiJYZG1nQvYDsFiLOaE5sVsQc9K
//8spiPg8QHDDmI1RG+EUqOTDrNA2kb1pjKvY3Rm67BE6bwZUPKFIVWywiKuCN+8RrRjaCeznJhs
j1EfrhZatFBN+lgHiGW4AOqkiKqO8ZtB7vjdg18ymtJOcr0a9bUV3flrCplmahMOMxjjoHXGksUG
Amq+VlzfFTvccIsIL+flh7sOMO4NHW2yqVYn+J2XzWCoUR3cF4Z2nX7IgXMR9BLWNEiAk7O48iav
HwWf631tHZLXgUlpXWKtw0rg2wXXAuekgMagnJqDZYADqlZ/SwlzYvVRS0e+ZkpuKbhjsdNJvi23
wIjO/3mdi4C8WXQRSNum5FESXeZMKLihIJ9V48H0T1K1EQzQdZeeMmFC4ipfHdGarUc2WpKvyvob
50jbJygH6Uw8a4otz/duqTPJwJLL5ZwoKqBmRrjoBN0SxAaKPG1NOn/5rjxl7rmdMOO7Vxh0UXEo
HEQQHZnsOOqbXpVAbZ4mf473Sg0l/L1gZzlDtcJloUWWzahimMHlMwtXrr2K88mAx+jQsDD2Gy75
E0QHMbs1eMg0fQt+NvYcxCbbKt6wyMvtdDnO/WsFHTxFYLIYDUfFLJlZMNavECN+c+w3KeflW8bW
n5CMBdSb+sorZIaqli7gt4iLj+BxKVQH+O31CVGRjKMk5q2IWDCqoal5JzQNUCTQ+UM3FeYEsUpo
lW+N4oFpIRuo0Z295rXlYMvPnxc4Wek9Gts/q3cft+RNOkCKIk5g9+rwJ/PAaI1gURXLyckrnHPO
GQgM/XXZXU1KAeZaRNA+saZgI47LUMMTzBFTCig3JvLr0UQbsqyGEk36DNcYH5hRmz7JC7IUfq+m
baqYcWAfuSyTBVLNjzlH3D2leWFHiY8zXk8LNdh/VDjBpxwN72vuT1HziyRcUWySNUttEdaLvnXx
SBlw8iQKIvj/ucJl8k/gkGW8xE+VTRJTuWZ7ynihdaHH8qIlmvjAVdJJd4UrIBs4EzzsTKVvOmC2
ef0d9EtS6l+EasPlNmF52MXowc0IWC7gIehvmfFmSPYWANo0T9XhtQadXvPi80PDgPnjheFMU5Ha
4FE8Z2oh4jk2a8l00B0noet6RCjxOdGKRTMRzXed5pkCc11mz6dWmgd/jO4Z1X/0uYxsmSDyPNlq
IaasF6l5StqBn4N+2oSC3WywT+owVT/oMKdNj3zymLHWNz5p4LUaulhK0X+wuhPeOOA3EmzZ+4iY
j9NaLsthL8U4Ns5HjSZjXuqEhC7L/lq+dmBtQuhUw4aDus886+Mo137ef1FHOB3GA8BoT5hBXoME
AUNxW5cczhnEQiEDrNnnyZWAL45lMlNeMnPgOQTFgatCy0+Nvu2qM8llEclV+qxmdjquhnBWR3Pz
h2OMj2ww5Ge+D8Qx09INsrMw3jblOoWi/JuthF/UY9IbcNqEamhi4kHfsniNp/A1PYOCNL1qKb9W
pPmQlN1U0wbI8jltXZtF4E5gIcb3q8aCEFmq+h6b78R4QGgok1U5etAVcL0S65VaPHW6EHp5WicP
WW73WbzKlfnBem5NtcI2ZSQL3lnA9VJ33ZrU3Z4EidFr6jlKCPgptbiMwN8qHE9WCUZE1h54PUCU
fDt/ztXd6FA0zaAVM4WBqw6CacLybTaMsblpMNnwidGYkxJCihncatBljq7+K5bB3bgZHhpOR510
8v1rNGy1ZBU2Xpps2mbj/6aXDNcvfUYH8RoQ1DhPuaekIGb2T4Z/tCECxmhOooBWbc3hoNyQC7Fe
ccICT6wWbbyQ5Q13I8dBVgHRz2p5zmvm1IhQ4wKTcU/WExbLOpdHrC88XwaHdaw/r/hu8cVeBNG6
xVKUsh5FLuhBMdeWSOcWrMRy3p0HgOiZF76pjEUGSRj5AUqjSuFsoOM9FjtP+9J/gz9mIZTVlHv8
a2IVKUf5J38vDyN/Vr/Vodp3F/ry4Uy1LIvE5tnw2oiNyH+yfwPsNkCFN7syP4s//nvYIJKGLciA
c5assjnCTSZ5n3XxD8IHFOipvhCpuFfdD2MufvRPCh0j3o4Yej+LrbxGqeo2+fR5wgMF/SZ8xvg1
6x5iK9OJqhn63P2Zv/8fbB4Tp1aVispt/wWIQE8c9/x45GLsRJG0ZgS4XMQvF8yp+imDX5V5NquA
pOLEk+YqQTV2+OAaKb+jY4jqCWOu+0u8lxV3pDNcMIXEI/515rXBF9OkRSauAn8WFY7WuDTABHSp
6dLA/NKHX+jyohoguBibBHcaNZHi9bLpQCDdpPRriOF7J31zrmC+UQ13nYsHP2SASmylqNKmyueF
PBJHxwd8R407h+dt2CjzjP7/2u8zhxHj4zdVI9/lPMTvk75g2RPjzD0J65hhIEUZGYmEDSgu4x5E
sh3150zjDgBBms5G2Zrxz+JfyEySsqtwOApfWJtAsLS1L/zC1mbmMi2KcOu2B7e0ubHl81t1zcu4
07Yw0qOF/KbotY6opn4kY25sKMoegDSYp4BYR9/9XDjwG3LIoUXiVr5rtV8wEKHlGJbzwRcE0tc0
u1xVNdHSNr4rNPk5l3h4ifG2B+f3CUAD83F1jtppLL9gpFAxaCdGBxiMnBZ/G3G0TryHrVw+IEAw
C24401DgKif8GejPsVOJeHoIprp5tsY1z3ptAmRpyBiSs86MjFX6W1FLrPs/xvOEnvN3Ql8qTowQ
sIMk21tem4vh/sFKDwSPwgEcP7cnMduNZzvSVnwrsBr/0ovxra7L1WvPMV97ZEZ42Vz4HQwbSP/v
U3nmOeT5rvAEd6yL9EtJQGWKEpqZDN+LaBYanYbILoJfbaQ3xgIYdsyIIHTaP2yXGVfxP0HCCRep
d+qD6peKL2YXNVe+osVNVeB7w7+EBWgzsVMcBE0IFZEWRrwTRNw5FZJr7vkZ+h7aV7GyIubK7hiB
C9p4QdjSFUt81hUEonqXmuRI2f1N3hhHxkXx5QPCrNv0Q2TRwpgh2KCZCpsJQtqWx4F5330q55x+
4K15eKO9MPUiZRxR0VXesAoD2ZsO7O/hwsKQeo/uObnxPeAcx/+o3wR1NZK/xP5EmPePsBblg6Xp
snqypkAKfQ6l39ianjkVhPE1zjUP8jug1ozQtXnrUI7w1F+7amF6iWWDJTp/o6fNPy4TsD+Q8zcN
Opf0T3doHWVe3iKbMIIfXuUi/msck1FrZEOsStBMOpgnvHmu2rabWfPI/oN3vmyfONigZJqQpbk+
Ex+YaoNee/Wp/ubghPw9kcoJ/ABYcHACsYV/AJ4DLyCzTWiMSwlgBCdwZHpOFc3poIN7YdD/OZm8
ULHFJcPqIe6TuxA5WmqLh/5ETct7NdbhLvXw/m4LB623wlv9N/4YbFA0O5ArDjnw5hYG1cO3kaSs
ja3PfMVRl+YTG3F84L0hYu+ySNRlvYAWuAFE7B2TRJS5tDOX2GA42cY4l2/SdH60QzDPvWhpPDIX
zHlOJms4v+z1I+Jw29jRnZT9KVLnFYnO+JKqWzRPUGAXvrcn24AZ10wr3PBLfbLH6zsSSWZXQb0z
dlCvRXiac91VTnzvsttojIxayNZ45Hs6x9a+/eJAAmUaT9Kp6uzmER+aA0cBJb2InwySdANDbahi
iIw9+ILMkIob6yNmAvpymNUYjtk67EwYGhYiehukIdiVu2QX3DjkOFp6dh3OHv9CsJmltWXfYzEd
OOq5+tUtOjAbK16OnPLvQ1YWHjr/H6Dj4Kj3+spchqVLh9H/f2R+LuwQjhOePtZNKP+yAz4mjH9S
GBPbcIeP1kl+dgg0BRujKD4N7si8WIbh0nQmgii5PvjQ5DtFf14ca1bQD3Z/PEVk0vgg5i40MJd5
ev7Gp4CNXWTL9p7iUM2CotyyP3/6ql1TZcu/NGv0b0y4hH/Ng7017Pka0a0IKKAoHVx+ZPqQUZwA
I96Sm3ZMH4QvnsEyCITlmraluX4e+gng4FEHCXkc8B4cpkdZYqtvfjBs9wJYAs/5P1DkCQ5lBM1s
buUftFv01SzRcby7ZfAFv6/5cbF12ogRxxa8V7v3Ri/ZGdfPA2ugenp1+ds8J57sQjqB1LjN7jBi
UTTc/IO1NDbmVb9ih7bgEDFhBKy0FQzL5t17A3JuJ9wbc+VLmadutKsda1O+wX/HZ/SvmGMCsepI
MWYmepS+2ruxM/dIazbmKV9aVLbChaI3WUYbzVU86Zls85C5GHtIwyzpHe2sC5Zk+jXmR4Q/MRQK
Osy1AcEMjvzMcsez+iV+4VPpYPuzg+n7aDEIGObq6Q+FHk6RtnlqlsWKe6LXbDRMuJMxidz1Tv7g
yCn/qIeau/Qcn9pyWDAHcv2l4bDUIR2MxwPIDCPvbemx0Xew7hyAeZvpNs4cnvi2jt1M3otnZacq
rvzLsupP6Gc2uDG4ga2eurXkGEdxphwlvsNZPMRO4BLx41SOvLqQ4+QYXuvstHlwMyBJr7BxnUX3
E2fqW1wBq7qWI9xap1+Jjd2vwqV/qVyPi/ryzfiAjzp9mHhJx8L45ubPszshGLN+XS44JHD24Vey
NYef0xM76bBwhZsKCeFsbb79w/W1g2bp5kBjbvVM5zQtrny0pmVOazgXl7XtBaudusehhtXAM9NP
0HBceXukgoLTt0o34Bg/4xGJmkPHaKvH2l2mzr/knr9Ju3IUh8Rfh2J0cQrICY3n8+lPgMXs/1VP
9aC6pRftDvNgBq72MPfMV3d/TDqO+RKeyt44ZWsEpymSDTvfcMcHN/rd0EnW8Fc9qOoOyrvZy2GS
Zltu5y4grx4+60Vhb8bW7Z71OvaKA1i4S5w9yTigpJyK3CoU5yucgjyIJk8Ebt79m572yH2o2gzS
3HhpgufyqRhtehjnzJu/i+FxJ0KPETZcRmjzbOkX+/lH4/yySLyWVJS/jouCkwUo50OaxEHzXpty
3VBX4aK88zf9MXt5/VF1/40MKE/7fpYtzVU265c556K54Yl9gVGZdIGcDFuc8X7jpf58zcINWAQF
xMLCgWb69YJYIi4BaYcpInSLXfCv+Hoqc2uOlRlJNnOMrXaW91JsRFTzGPY2xciWgacDCwd9+gnm
v3nAg1Gff7ZkFT1i+/gnr8nffXncXA7bGyyQra//cu4sdTc47yGZu/3e2ny8j30asVcBJj5RFIC/
3RC1p7vmqmwpJfyD8WVe0q2/EDxpp32RHotjLqjvl7UVH9pXvRB2yJGuyVLcxbfPd/dnPKpdt62J
NVKXMPGM3Ws2zrkW6XT24rMli1kI0B7YuFli0+k0eEj9kH+JecwWZgnArjuypEMeYTpvScZx6LKd
ZIlz92naXXfT1uaF95rxYesf6QQZbkZntZXOATKB34dhE1Do8mCkXZ2w2TAwXvT2D2QTE30I+0CB
ebwDr3KHXyoH8TCVD3vaM0gye/3MiStsmfI6rx2F2D669avXQnUrF2x3wiAI8HHVWU9lyHrFW/XC
jN2r3tIOLrJb2GfLdaLdxx13KAAw88VzxG689mHOzcMPtbhHSrgXOrQ1zjC7j7s0cmF2yb8QMTfi
XmORlmucDR19T/CyRXlsS4RR2IfsR7jxOWgGmhkLpi85WaBoEHCBtWvlghUens3D34hLrgtbJjs3
IIp+WiIlqsJ/4dX/QqN3zG9ADXDpWHvy8vMWmdxSwTBf5BAQT5290460uXd1UXvcy6EzPN/v5HY3
YfLwo/I3IRkSZ0TohNcTGqoFVnoCe0z5m45P6xvwMHCx0dpSePMem9m40100A2RITfXZz0NYdBwo
tNucHNh5ihQQuLSry9cvY4r+p2aq45lHAoRclKHy87UMKWTGI+YsaM6l+d0/AHnYH1zaie/Nd6nN
fGmh7+BwsnFYOEdsSRFCHNDiSydjxyW2SOcUMnnt6kvhhJ0jEKBT/AVksNtnY3mmDGD45eq/6WM8
mRtEnqCI7R8oJPiAAzi5rDfo8jYMWV1Y0h5H65hQDnnWksJ+CaTjUthTkEwlLXU2d7vG5SC48Q9p
B/YZM7YH38xZWL/WktHbr75Rl0Sks1RWcB6mP9o6zVM7NYBzTjKnF6K2ThyAE3b9AcVGsSatZRN5
06/5f9pyx3zFG9J9XK1CiVkCUjVbXzI/G2z2j7IrUlQ5jIN5IcqupZq5+yv2CAV5hzaSSMc9wS8V
be0F0vKpJFF3yZR/JxEUvQlV15+r8FEBcMfCKejGlp9LtJqG1dlMOUwjfK5sdNh7+LzxfZjov/aw
AJ76dyV0Ae6IQ4voHchwYXjLTcbEnOaREHcX/YGjHpYU7I74a1zNDRclyBjLl/W9QpM3z27pLDoV
HgRfEmydcKbvI69+tpHtO+ORzuJYzgnTfp2EiSon48z2Hk+tJ1x9NhdX+3CQD/hg36abWjsiMM3t
7q2e2coLyO7UCpRWc+V3PAsbdh8ihyN1akQtc5eLqVGunvol+tGfwX4aO/pcmMapd9WldMop4mt3
AOw46JviPhysb3HPEIFPibPETJjXK/HMgxf3DJZYz/w90pGKLtxU72yh26tgy7e43nHxXKtuvepX
tX2AADj7Ry64q+45Tlqv3eauQYyakxj2dzNjJctnYYkB1y7bTn+L+TB4CNGPshVdRhDqu+IiXEQL
cID/wQPOrn3pZTdxz1DsR76kDjvUxQDJu3Dd7JqZ9YV5tLJiyrnuHvIs5oOM0yABmKjZWFuqvS0V
lbDVVmjU3tPjN75k0CJ013vGB9UGD5jtuAIigHO4NObwALj/TgPwkjodVevhl5Vpd4tuxsN2qHHs
Zn7CcBj7/dnUesFI2EVHyOT2IfihVU6XzQFD8wNWx91iV3vGlUIh8oR/ypzQGAfO88JkVE3bQd2h
slddhj2cqhgsmhv14C/xK9+9FsKNIjyZA789kvVkbjbN4WAJupTdVyqD/0g6j+XIcSWKfhEj6M1W
5b2RK2nDkGuCoPcEv/4dzluMYqanJVWxSCCRee+5wcblc4iHQ3wsjpTYxSP95jS7NxbGHtnKMZhP
Qmf9mcmKs0KOxOxtrX7jRVnQ/encUR4HGdwrd2UlPACZVsHI2SbA+ehXMwCxI4RXosw8hpjxiNkD
PXM/0vD1baKJZfyhFDCtupbt0hi8XevDhYjdlnQkt9mRHsi8T4AL8ubeOcBANcXdyXNGxDm6s6/I
TbwIfMlRoVNO15N+QW8/VePRl/QeSF37LK1guvz/S/dn5sI4TGKQuBbUBXfPnwgyMF0+X4KyIS3U
CDnpOKx7mYCL21ce/hLO0Us3roujH85CGykPackoJBt65j9W+ZbqRb+xJXTv1LaLHX6CbePGzgHv
8ziRwak1/XJ0Hftg2ZxV4grJgjBBGFc2knSjc3UMiMhCjNZXm9QH4TVm5IjWNOZSRBcw5/FphwGf
RGCGa6fB5yY8vcdgjT/1v3+rrf6f56XDwa6M8BjXn6Gd//UiEWD/KMe7ytkVlslC61nxulL0vpog
dw++de0aFR26JuT594TF+0edviDrC9tXM9b3ovYSCMWTA4r5ZKWYK4bAfe8n38OCxHzGCxqgu0yZ
Sl7LFT81KcdvsTHWv2FZv3r2UL9lOeOhIvG+q8k2acxptLb7cWARqKdhaSRpeWh62pO6x1xpynrG
K/pB1MVGgZdfzMw8pjei4gzJZDOqHX0/lhaCxhmv0Ofazh1S9nGzZVcx+IGFUNVSizQCx9phxjAr
xIk4V/zICXjr7iJEEjB4r0m470tkOvU3T4eh285ZhlWCzpjYkLqgXeV53kfYtBFFpLXAT3LHp0kz
so3kxdEx1bcdXq1C8+2bYQ0A51xn7dq5WiV6Mm09nfs9gj3qdmgUPeW/jRIA9GRUR5sQsyiYrnkd
QkkqkTMQ5nhXc9bsf1+qhIy8HOm5jeABlxEw/NJL651LvGpU1HvcT3A25v9nzECgOqk2wozzc8/p
vEqUsYXHcgwbmxP6hHcngNblS0Sdwdy3TGuKXgp2ACirvBLhrowyqOkIzFjjbUMc/PkbI12/lFCc
Vxp6gcZA9js/WP99KclsmKkjyJOsPkHoz2TZsQeD1lpJdE1P5Ou8t7qtccINxUHICNU67YKGVk0C
xjM06G5FTNja4tE2dneNoSSubYuGSlznpLgl5l/DTYfBzGTIawjK1ICuhTJi72J5ICwBYod18xoh
z8jGMj6AI3FRl79xCzPjDWKgLkmkPUbpbUatMF50eSYCjck/NRrAdToxgtdqbn3pgWUEWkYrVsxN
+hZKNJEgZTsYj0b1Ykdsk1z1ul/thUtf3S9xh+D288+2C7RJm7+hFoRnWgNFn1VLeHFJuqpGb4/9
vcSP7hFzWxUZY4PxvdFRYIxh1x1Id4iprzLABAMuI/Lv/JPrVxE3sdROaRlDQy+aa1U7ztFtBCNk
HDax0SKcdRmuWCA4sCXJf5mpDQu9aeXBTrDkj1PqoxVhsbUTGOSlJZHkkItjlI5+sOIgO6q6+NKs
6p7VtHjrjJQ4MxovgvhVlD/ppe8ZbXuWS6dCzjBIKz5amnkPCyYcoYlIpEZkeSBAy6NhVJAwcJyC
A1rlKQ9SUIVJfMzmP7QsNsg2dxFdsmLqcVgcxzx+5CEC7sIYgOzOf1QjLkYM1Ul76Y7CXISifs1G
v9+DLPrsdJ5rATF/X8fdiyYace0HpGuiSe8w7MW1juL4mo8qOHY6siInwbAAjFTUVvsM/3rc+qG6
jab5BiEAM3QU3TwjwOSpdmlHM5jNiDNrgrhKW3YeH041TB+Q4t/jUBe3xMDVUobosqDPS9b1jvLD
s2FFpuKN7U7bgZ5XN0xY3XYcII6g3uTS7lXm1XgeGX3HpUM0rZrnN0WLLLSLN6bNh1hiMUTJc/nv
y0T0xq4P1SvBRdnFN8BuQT481JXDQp0ohLSkEVAi9Hhxsmb8wYosd1NHpuyQJi+hYEMkObP7UWlP
FW4aOPTNesW9ETvx3o8mdBhvrZPWF3wxRCBr9HNG2I7QF5mbxeKeIko0S63AyIIF1zFe2Iyg0kgQ
IcR/hmC+1pWREWIUOxu/AF042OqfwdJ4l/4UbVu1I2Bk3Zf3Ec9Jgvog7t5S/w2r6+ivYC/RlhOL
KnuU+VepIf8GLa7LfVxDgKChfLIhbRavSb6zYhocJpi2uHm0rT736pL2Cmi0x8IIFbyG2872ArD8
boxnIHByTi99hrKZ4Likf85EL0lORDCUJrvh1sqOQbgD6NVbV+ksTDaOEbW1ZqwJSRM0jr4Hi8fv
u0OSgK6cOc+T99t5MN83PBa2tRmZovtM7tz2DYo3H8EzQjwEcgZDH6YuKBfhml4q9Gs03DP1jZhR
bCztJ4YraoEMvef9Nnv3IsYoB8OXK13Wq1B2HxDelgZHOAMFfVGr3dD8E663NEN2bAfiJITCUUTL
MWguTYpPO0dBwwyaJw/Rhbv2/eRqpeHGSdu10eob4zdJIRkX9bE1s1PgYP7Vq8cIuiEdCTkk8S3U
m51X2i1aaOu5bnW0qtyMTnstQ0ZLQIV+qzaYG9IOHgVicsCgPWlDvPP9kLlXdqpi49ms832jptVA
kvzKDLBsSXkedQDLytvPuAHdqWjQDByvuq6ks9vbf1q/a/P2kmYVUKjXRt31PlzNLglnetBPV7TV
1HfffbTWe57ifcEr0cQvNVPS4M/1zi2nH8HIfIPl0s63icY1MMRNUeW1ZfUMBXjOa9Xg07SUv6pj
DA9yLaV9EaW3RtDFL5Gsla/60L1WOdN6gpE9LSNphyWWGPllih7IIePDGk5N0W3yASFYQXJY7S4k
g+XcNsGvdWh9xErP6l859BAC6RL64XsfPKes2RlLrZ9AUGVYGaCFM6jekDoJqmlNsz5C0wCNXzhQ
JPt16TqHortFyBQYvfvm0UbOFIlNbujw2Z7znCYup6nZ/CgzfCs76hFmnYR14+qvIcwDDG6+6oYS
4VVOqxjLVHstwkNI4oQ4udEHimRTrRuXOwgz7Abpf0JEsDjnn2lylePNUQwwu3H5j5AwPD8oHWHW
4Kz1PkzzCy7H3nKig1/1KITR1AX+dui0RxZDi0IDxs2te/QFALx6WJBjIDpB+1n7ahEjAHG4Mq7x
DfxxmejfNg+9bbz66GNgKSECbGhIGTh+iQFBF/QVjTH6LXPtk2sNUhd0f+VHb07fbwaBvUxf1jB9
IB1gYGSajk+Z0WKzhmRCtWzyTk0MGbeeHAJEfA6R8y5QcvqPswdwYDLqmNxRe9JDdYbrLkrQkDMN
yKMXAq2J4qAb0VVfgVHdNJd4GjTwXTCsrKhfU3TSfsEmVF5r77XAX+npf67VXAk837iBfQsoJNvo
J4w4qKPEzpWOignvaLgqunzdFFzu3FpnuXWEJovJkCZJ/8vN6Du4ID/9uSMpEC8TFOf/K8SFr+6K
bXkxcUQl964zgWbJz6H+7kAC5Bni/uxqy5uZZNeENjLucWNch7yuGKpQSNduIsTbJqADkq3FKhYw
afSeDZNmamXsZD2sSCNcAs35TKrnGLFCroAbjT8zPDIe7UVmgTNgdc7xSRgEwppfXYIqmVE81T0i
vbMXvwFBL9sPipo0/LPoSEoyu9GqhV8jjxvGoWlnxyQ+wuAOYbbdo/wMD4rLCXd8YQFYaP0ZfzJr
StHn4RtRiBVdAhEsCSJct7BgrafxYZjvVsRePH1PpAXRqsON3kVHl3ufJ27sPrTgLzS3GhsvdH29
Rslp0icZfpzmEvhvCotjucptkpbRN9TvnbVDxY1NuFhNrL89HocQyvhB8uinKBqKEYcuA/RojyzG
QN/u7dL2WL/lty5csMX1qn8q6WALOrIkDlj/0PD6pH4OebvgUiaufOb8uqcoKp/ZhXFJ7NtxPZOw
kxOQG9Fz5D2Nim5ot+37ZzeuKDMenoZHj/lxj9GMyZ//NRibsjxl5XvR/UVc+cLZN16EiKhfc25R
qMg5EJdIbHm8YoZ1IvmW1rsOY82Z9w/zvVD3sUPbbTxFdF0iibgAht+UrQ2Dw8s96D7yAqP3fFGI
GsyQTARvrsAGiX0QqdpeYVNAfwa3JMdwNpsvWQZC7xaX+5671+KYW9YVBYhEBfqRVO9l9Vkh0I0I
ClC80lB76CSHMoIfNeApQ8hi+deyfEzEhoAe5/ejmPbyV3+869grzXI1YrmzLFJSYPEFxrOenBJn
g71yCBhM8h/lM2umj9+/vuguyN1l0R5qpuJA+8h7gVlMQySplgaVrmrOVnHKA0LvUYgNf0X/2we/
nXvT3ZeW2b2cTRP6IqaTxkQqvjjzAzndK+NVT1OIxiyH+S4gB298yeSLrdcLh206iDdTCOYYtwqP
BzX3znZfbNrzxU/Qvow5pgqcbH3wz0B2lIWzQMlK9kxfVbn8FfIs9UPbnRq2Y4Ob7JTZG7NBiW2+
2/1P3P/m+VdtnX0+OPvsIaoRDPxyPKYI2nISgaIPiBZwrniyiEGDNO/dCqwYOKWQ8zjGwbQ3SJMG
YqjKfquzhXo6ILlu2brovQ9e5eyN5GCqfimzZN18J8yjTetLzipFdsMmtNaFfUmLu15vxnwTqK1p
4ahb28OBTSnDpRngMuWk/mTS76a968Vg4Hwkh6gdvOHDpN0xG+MVjCSLJwvpKZbVFXgzQrWclQNb
23X8dc8zhl/ec5DRY2UmXkJr6YoyXgMVXmGrDIZb4lz68VQMlAPE9unN88S8/ZBBhgCZTHsAbli3
M8DRQ2e0xQu5Z4jhIMtpWEEUuY8ZyvoMZB1gTX2fIlcfMdeCbYrxYOTDs+3NeDYMfyxvWOMVUgHi
BDT9KMQbWQltcI/Sv5r730baFWDgGatTlv91+ocfNafa+KeDzzDiY41Ku/zp1VWnjwO1xyhxEv6a
zR88bewjj1L/Z49gwDFQaZsAA9xADVe0f1YKRyFaUk8p7QEmDQZoukUZ19M/9DGH1JyOJQwGdiT/
xbKficYKwJSqS9990RmZvtAD4QnUGaeHh4p2XK8RRNdDcpifPapuyd089bcsuWlRzEdGW3V4Kzny
oIlpS9YWxJw4hFgXsvq5Q03WctctzZK3E0mef+Yjqyo5NozFXOIGSjR5lHbDDF2PboX/a2PKyyk3
i0uXvSp5B95Rw/okjGvYjsVXwzlGpM1KmV9GmZxtRl79KRi2JHj31iEJd0FxKKORbOUKdfbXlO7x
LmvFXePBgiXux5fWZlGV3dWinS5sC0lYuXNNnMriz8Hfj7KiOwrzFod7DStfs68gB8VhtJW425wp
fwJdSLNxGNlRuSMnSUo18xLM6TzMUwE0Ln5ztL8wvVXotBR+EoMXoG81vjXkR1WId6awwU13R7I6
+ccseCF5fZWH/4Tp05P79FBYdtUzUkeD+VGoHRr5MgZ/QU1VwqITTOXWS9FJ2QysWNALMER1fExI
gm6XU/hnOp9BjxTS+3C7N410EhmzK+pfGopijJxF8OFQKEf6N6z47QBYr+v/BSwK8Y9PJrC48oIB
nHmz/Z/4X1C9T4bxnCIJaWjCO+PDn15l/qoQZhQk6xFCuRI+9TB7rUn0pAu7k1yLUMOOCbjGJgbN
0X7H7D57yiNeo7arqMh0o1tNtP88AoCixdCcA7ri7hzQegFti8ApWCoNhh8a2khcLAbiCZO84eRV
n0Nymhn1ARxxKwxXRn8Yw58cN7Wl3ZzsoknAZPExihnkh/nazPfg+YDpo/T221cHF0xq/rr6SalL
BK45QmuAU6kjWG1dvaPzdcYlhYjiScI4S50rWHlbrmBIxSfkt8H+HlpMh6lJPPfq0WlEbPFeF9Gd
lLG/GlYQPbOfPnbumq3mteNfmb+afLNp6zcR3PURs2HlaYDsQYuU7xVVq6LE9eewt3XKbwNNwrmj
4IJYt4iq3txPxs7UOmgnALJGZtew+G0UUJXxJYsXL4KXcaGpgSEFlCUrZMvUT3DULMkuUE69JMGM
7A2U2yvWocYRL4GL6Hs4EmtsDR+BXJkxJBiKp5OVPUOvkGLbOZ8Z24eIgq3X8BsjsgqZ2I8flr+y
pk3FO2v7bchKjbMEBW7HAYqmTxrdTaPdzoAdXeeRMiyOV8R91OPSBFhIj33g7Q8cGkAAw7hfhcV7
37/35plboLXOenwRCPMnrGYOZ/ECzaGM1JZFeClQrjv9jRyZToNOexl6jqdbGax0Jnw9ag1XoSmC
Jj5sJAcGF/P8UbdOc0wPhmVccVcsmhIGN3pH80t948dyMNTKfRHCYqm2dTg8zQgPDSVzUyN5wuWs
c7dkBGJE54DeYJttUU6b8VETL7oFcgAUBVanjW+fPNJp/Y8wuQ20YPKHTiM3WNXZXkyrkRFJuW6J
cm4vJQ0jZ5uhzak4yqwFz5OA/cG+hqKNLFO/fyTWaix4lfLic2JV1MO08lf2+G3w2sOvDj48ZsaC
W5RspCY9CeMheirgJ3Lmq5KE4J2EfizjN+GRLPNTx58uHjtNnHV8G4Z/ovaxsVpikhyPZvcWtde5
OvaQiWTHiXOGP1nc7ri4+KdDb+xzX1FB+Ggrgrs5HE1cKQOvqM8Z6QjQ3NRhGeu13TEHgngCQGcx
Gs+RurcwCfw+YmgR4eyRy7mrKoKnycfNwTOqx9WCptmeoIc03EdYwhx1JZOVFA4x7/A+Xgq2utL4
czW68yW+DmLTjRcDTcbQfxXsUymzedjXT3RMl3DaWQ2dxZg0mx4Hpd98iYj0PlRBs4qcmrX9V+tv
AbjmhBZUAELSQ2dX68CzREbUNEN03BlN/maezPBB53Eue9UMh0CtKDChDg7Cc0q7FA1CyIuvGbr4
AAkGxMnGdSAdYLqPCXliS6f5hu2nfFQI6V6hK0zOWswyKpdG9SmssyM+m/RfMW/0sIF6LoZGjGwy
fKqmYbmj352/SvPdid5IfzLMAejq2YmXU33xZ3F694vdcln18blvhpWqn93mwA8OWKJN7hnLO/ZO
wNqI+hnMEKbQBAkntPbmNo3LiT5q+laNvxmw7X5tNAMFLophoL41Jy2uVULseG/qq96LTg4HN9cj
s4siIiYrvWDUMgF+4tcktF4tiUF9Ls0SZCuAtRp9WimUeIC9CRIgyo2pO03sZVj6q4b3FVHZxuHC
4Uw2sALW2b06VElOz63Yzbd1NadWsE+oIV+r7l8O5CDkx7dq71YE36AoqX9wPujePh5/dUZL/vgj
lHk0YfWmJdIMZ68YSuan1jyoIIcE/qfyR+rgxWQ47BmbCCyvg+9mZEjQQxAO/pXxps4uhKx/New3
VvUIkbV4WzDDfQ44pVv8t15n2toj5ZCIybFColAcHQwJimOuJMJrYSiIIjRtcNpnsACKqVj2Y0YJ
91qPIYi1iOqJ82aNxYum/EGNv3nzCcJq4QTa3ks80oZowhTZKiTVvp7o0lhbM6ihvmGmYQMtEWsL
+RZBX28v8TySGz66BuGfdo8gRLXVZ4JpYCBWENEvj7B3c+PLWBwnbBsE4imWKT9m+h//1Fi0+9/Q
+yAQpfSAUeDgugXyZ0DEnFHmuKBZTmn2JWmWs7gMWByDAHfDn+ddetFQ+n6aOp1YWA16faOmlA1t
n5Pl2aje+48wLdcp5uKJDKcGQ0WMHaGVn3b1XRXvefCX1qi8QroJc7KSx1xclIzRKbkm/2/U3zLO
e51NfzC4twEn0xuYw9h5rZwLnBdaeXF9MIqbD1jccenF3WKjWWXBs4mAJtkq/9nuTXLefTgEM8Jm
r1lXxQblcMDnWGsWIA+Dv8GdnmRC6Neuh/bQf9b9JfY+mUc9Vfo9gA/ZGItIP7blGp0OZKnwbmX3
rH/Lkkcy/DTd76hzMMUebzli2dJAGXgkGdiyp1MBpn9j+hV5H31z8eQ38cQgbT5b85yWJ516XyT4
RiZto0VM+mkZdfI99TduT1+aJlJdmKsRw2J7rxwqOtqlPCa8nWm2EuLSCZ0D0crOfNkkPydTT3OJ
ZHG9YyRDATujxHdNTLywUV+/sdJnLF8WLyJNsX/BwgqhESTjxbUAaBwYJOrBx4Si2xow9fUgEEAJ
+Na6DGkh05KirkaWFeC3EfY5xJGcRr9DBZ4ROZt4N5C828kmVOGaWfPebGPCmbst2XIGFogmXbla
savFnBeTrDzWQh0xTM4nE3FQiumbpVw8G79tzcPvsU2bCgbj3B02+5sdeucIqJflfA80KJMaobDU
XyvfPFkC+xpNyZJ2dk9GY02zoE2TE5HCLXrT4DO3nR2QN+KSltqgr6oCqUjsnWGR7+Gj7zKinet4
01IYp6zqBZoYn4OalyZLjrsz1iPBBBjt7BH2miTS4sv2vi3YuAEwdo86w3IZugTAex0+cBZBRdQl
Vpd0wMTUfQ7RNfazZSqzDUPJVoDvqyZgENAoCIBPFKJmeiUVoxiwtn51MwX7No6CGixgu3WHNdkr
+ESjRe8igqPCF1iJU4yk1LPmGMEyTPCvYo5LB3PDywCmWsvvKEEUWKTl34SfdZ7pKodIvLLdjWF+
VDkYJSBrNHKLT/w9zAci83UIPpr0Ie0z6NyC1cHL1z0nBI1I3xZHhqn0paQHnEPvHLl1mhAXDgzh
ZFFGvI/hTbrwcXbkGT0ZxJOXdyN8y6W3SEV5FJF7nFz1N3U6SHqahKE+7H13eolgE6UHIwTaz6E8
M74YOvBBsoFgAJlaBLhFjWsS7+NOIMPH+2b79j7hwsg+htRsM28z95p5Fo4iANtENWKib7ec14gy
y1B0OTs3PBUkARCJAXWUaRSbumAoMcfKTa39WpbM6Nl7UuE99VzmvCcrS+hkiTQPPUeQYp9rhjPp
o3IJd2gWLlE4bgevh7B0pTXghEnhaDas/BQEpKwdQ/0lxcydSA/AV7Bv6NnSwLiQjUW3v1vqI6v2
QBSsF8Kk/eFuxE+5LvRhSat0EKeQdv7ofXcc8XsG/Tk4s1i3NpLoBhEii7NR89M1yugn67N6D+ZP
rz/iHjevDywO6FJZX7tfiaJK+wDrjw+tgAqDMnkmalT9qqXJ6jMaUmO9UYw/x7iGYMpCWdJ8lMUh
Fz8hZYdRW5eWEtPNlxMNpk4GT01kbq02fB0M96F15aIKXxxIuMbWQOQLibYHXpvyuoP8Hzy/eN07
74X4SKj7TSoSvZtenBezmA6eAmBVBXeIIXi/vINkADWgu+I4aTUZy42zk4R2LbKMNpBBmJwDaKLr
lqYDs9H9KArnO5cDnbb4kocduW/LuITT1jjbIE73AzBkXUf3SgKfQyImEaJJUFzNRH4rcizSocTk
izXY9p6akM/S/GrMVxKOlpJPd5i7+U0KhJ5bpxqG50J/HWxjo4/9boxpmsbphJUU1BwbhEnyCQtC
xxYfli8FOiEvJs0vYK+dcE9y/6hnZeMIG0iydEjso51lM7BIh5BzhjEnbGxFYxH116FA6TmhG1uP
O9reZiOWI0ZRk0EnbNY7EJBpasaWaeuztwtJJPMQTAAYY0+qkd3xVwFrYNsWGCAzehHNc+Ri3xEw
XqgVClmuSq1aurOTSZCPh6vOp5GmR8x40m9Pq9Y0iP3hyMTsbVLDW8fJOgVWlphAMq2jmZQ/Imc5
bazg5BraWUHRzLDdBjTDtOqz5tA8ZbPl9O6lZxXTDquvccWx79by68sKjx9DgG1F3qUjfnN5NaoZ
fz8nLnrPQ8djJ8Pm3UE8kbpfVVPtY8oYvzZLxgoANSod5VT9L6TF4Bushsp5bdORcNK3KatQZeZL
w8KNTeHoeiRhM8Dt6WSGNrIvmGcZdaGGGbdkD6ubTwuAj/ZsqVctRoUZ8WfMSIzxVaLqsBxiUv2d
H9EPaV40/bPFTV4H7Ub4ciPNR9JSZGETqGmY0MNc1dwJtB477qWZ+CbjEI5KxQn0z3Q3urnK+0vd
odSePdV1v1IWqxOCnTcNwInlNZssAmDhI/cz4p0V1esq8AAkshipBi+lj+ZLLCUVudOp1Vs3yosR
tSB8E28lyK2tfFCxzpIEzoojAJ14iy6eKt9Laj7Itn6JefxdOtw+0v6qcnev5UBJwmE9kr+pmufQ
x5UCUMjFyUjos6Qb08phkRvFqu1chbUNzV8OFMk62RoOWWQhWUfLNFy2RE0nhU4mGDU/dWLYjyvM
W0m5afNu5cA685W8VFz4ELMHBb/ezIyJ74jhEB852C9zHoqAlQ8/BKVfEjBkkySqMi/vVUN2VbmT
fCQJEy2csnXyV5i8noide8Z/sI1Aun+qvXzpBzCdCfiWII7V6N0cA3DL1u0AU1cxSu0IAqI+V3MS
Lo7S4lXifiqVHUKG4Oz0I9G8SW1vZNCt69HlAx03JCihRpxRu0DvKb9mey9pO/OsW9fdIw2upVe7
z3XnLfsGsTKz2ZvX2qvO7LeNqOjvsp/XDOGk11wqv9lKthriBxiIkCk6Fo/SwYnm/iuKb4IfXDk+
udhvIvcRVrMK5J9Q16mgrchZo2WaRBiwJo6xaE4BbThNsRumX7knVrWtceeVh2iEvWnu7bzc+Jxx
SGSh5eP2P27uv/kF8bk+zS52Ld3+JCs+czHEs0o8ID4BbnzthxfCiZ5Eg7NBUvaMm4Ba35tL5jz7
1v3y4LOJOB3uk/yzAGwVKCoLswVXO2xswkObbtrI3lvFabc0XOpYMvTi8RwyBBKAtR15pdvD+w/3
4RDf4/GvdTTcusG685jC9wxURcwgAadr5B5MVz/qxnDKEAr57YAzbM7PzHey6VYBh5Ju1nK408qz
OtqKPNMCo0iBDEOj40F+NqT6Fo9qmYykyPmLopuWQYwvtteByREsMZ+Bu7WDosKiruEnLGOmw4l/
E+jtRhAHkLxdaI/hTzTQ9N52FeMfQp6gge1tQuQjHSK8H+F6wx/n1PZsrb2VFodFBECkcXHcZPha
2puBJkcn2J8wdzfJxxiY353Lp+NzWnOb9xjhkMZAD6f9JUXcaUwDaL+tQdabO4JIYDCqMynrvP7L
5AShx/65JKfMQOtMRKvTgucCXWFl3jupPQcDlXNX3LM6ZDbHoGiaiREFMmocsgG92BBQA3byhuwx
Uc8wLpROI21ADFeo0aWOsDOzwcu2wH76fTjFZ90kbESSEmEiqkQSz2vqimnZMPzTOnSjU3qxrPJh
wiqD18kEsztFgCXkBEGDQTURn4jaPJKiftIHq+PC7pLvwp9NgalztzhiS91ZdLMAQTeJAx738wk/
pyFipUgDDUTIFrsHU4oJA02E+x7z1hSNRMgYq8gmP0FL94HD5e+b+AgufNsMzNDNqwuKcngo+dm2
2GYmRRKSRYxIswF7za5UWB+6m+EAJ8cERU2G67DQewJMPiojXdUuskMNahiBGeQvVW63CQi56WiL
KND/ARW3TIJFgjMt8ZhE+shFnUfFuW34iRtQjlNyi1g3W052MlT7KhR4UjBP5Q45S6J58gyLFLjN
8F8KjDdtakI1OQSlPJwRe+TgIibKPTBWxGhR6jdO96lT89n6Hw8r2FV3AeI8bsx1azirSdDCGYZ3
t/IMrjUZfXYir4jFdrXuXOxUfyoFCnpALYHCRmDbCCfmYQGX+lxADhNdTWdaf2QWD7TAX2qX2jZN
ycxiAdZyDqjI3zXEYwHnKZMuNPPpkqlKa75IjTMNp008jXElQPpo82gAtgqtVPmlGZdRe7MEoh2b
4aULd84vCMThYKCnm27EWOrvrZhwEeRQdlvvecA2RReso8Jc2wTfZJPxlBSPPIeb3EfbMi4WTQ/y
Dy2ZMOk5GFyEJFjKPD30aj/vxfZgn2VZE57kn13Qsi5LlqY+0iDaRZm+QFIcc0pCybroHV4doYK1
ne197UsVn0YGJMme51iE7QwnFROhECe4t9Bh6VuLgWrGrkWBPcOao8KZRcsoFnCI465xo2E1ih7O
/RsKp53DOMkRIKthIcyxJLWJX6u5jcYlsA42XvxKEVGFwSn/b+da+w63M5Oirswh9CA3TsHqXhHg
rYzCpwdKjc1eUZmof/v2yfXZN5K/LLtEHWr9il5ao5ZJrS1sAfg5qg6GgjdBRHo6/ScPBadlPhXi
20p/6orccprvNPc1yqmIqTcjb6keBjWDiKBUowSfQaYSHELLt8/RBL5+jIfrGJorT9Q0vIKTEcZ7
nSFwW335Dg8Pp58QttSgvQobLq0OR4IRy+RspyleS4f2GMLqxiHrlgW8H+yDaoKPOqMSU/A9+TCI
nuuhetXbfw5CIZ8n2msHIF0sGQyTKGBXMaeAHlhtmpjwvJHMtdlC8Xkn2ngV0IfMjiKb1gXf2jDE
VVsVgiC5Zg72VDTt9HcWJt7zsvU3RWM+uXS3g1mmh/t4ol9cmygDXQ0nEJy5jU/vdqJZ4GI2NK1X
Ee/tR9Ns58wLTc/2rLk6aucEvq0IuN3s8RQlr5OHgQX4xFgzmjWqRZv+MuJfWI27NRuAZrLdjJzv
inIAO3CM2HgKFOHvdoZtBTUc4Q9d/omSfGcnEcpbXDw6EgUeKq9Av24A1wI72OAQn8EA7YMcCYYW
LOOTXPudvWqIbxjq9l9jk99eksgXT6uoUYxdz5LW2MhkrfLoANFkZQLJgoQpmkOCwaYw0Ohh2UYE
RbQZHQnjvbMJN5/sa0wTugmTvesOh2LyNir7IEMWxYtzTvJ+Xh/RzX6p7FP5d99Hb8hsvq6KK3//
5OSkIHx0zPilnyDqZz8mriKF9FFKCASNvxokcm9UQkP06ePzLiXtkgbvVytoEzNhkvqxYJ3Wa5Bh
dBnLwQU/upZjtu8IFWlc9+BG5Kw4CBvVukU2VTjRBcDHEBdHW4wHz+ebwPTW3U9BdSv+x9F5LTdu
bFH0i1DVCI3wKhIEwEwqzwtKI42Qc8bXe9EPY4/H91oSCXafsPfaHTsDWv+Y9mOmf+YAD/lcOU7H
c6m72EKOVT2c8/R9JbFlJWmZARkbQ/s0l9Ouif5qh8l4VdPEDTlCiRKHolK+JP0E05S7QQdhsTD4
MazLQBpoZYtz02V7gQChAyYRL3sVj1AxF2ch5XORQ2RTlU8DZWrHoqTlfVEL8N8L54NcsfcjLqwQ
z4dWxoKMB0TFgqdxXi4zkU6NQDjZJoztO5h784CNi7KikBjvO5ikRRZeUgfpibWpRnkZJ/D4JfWd
tnbnVCPC1rGh65nNbSJXruGqjq3kq3cEDnLB1GaeKQXo0pIWY015rOnBnlJ7IBFhMKZdUtTfOlsb
SYJ6vU7OBrnwMbP0nVGIn0Yp/vTmgM6jYoos7K+msfl2xxoIaugazjXKCOaL5a2z20AhtasgSLEZ
qhM3nS4o90SEfkpyqJkE3892eSZYe9xINOmMg+4dbpKSRrWKsbI1IgxKfsSmi7APJq+99qnvVQIM
JEvjnbQOJjb7PjB0yFAWKe3yljp8hcfe5lpcCp6FMrmZI8NKZGwg1Mn5nEm/6A2Jw4ZdN4xMZ8IB
FX0pg+ktqXwD17jRy55FOxKr7piG6n4dhi+lPKs9465HTPlNypfJOBac1v93I6C8AO9HWJh+VHo0
axSeuTLBD3GAMG7v0C/ZIfay9aPPCIfbtljIBVILTWfC39Nst+OVMcmmUf5GA7eHp+A/F8VLUjvU
iyQ1xP9iBActc52cpKaoXrf2AM0E2jpgqCF7VQdAOGgEluJpZa+SfiJSAb1BsZGp1EC4XtGtmsB/
CHxxlRlt8ytY20snXkoTzvvodpzR5NhunguUkwY7HhUi4cQjgc2AAeVHm/zkD0xdVm0F25oWPUdl
3UYu3fhvPnCyxdvO+I0Ro2rGv0aHWRWOF4UB8ZhYr2reHRzmtrL4V4oTuxiCVepkH1mnlmil5DOh
BTS3OX5SXOPaNoK1x8wYvhsuSrihYm/ycdOvWoA9Hf6CwXkurEcMVqVBgYAjsXHiB9bmBcjtMnp5
sWevMP2wqIHxzupo/bKsrSmufDjwcTGuJ7cAQsaQ3EGI2azgWMEgTFXkGWxc3+0mZ97O+GkhGOSU
qazuwHJb2zByi96NC6Rw34l6LQW6kJsByR4yQnNE9aD3u4mwMmoxpbeeKqDGDsFn3lhBBh/4GvpL
T5XgVMPF0giTuUfKVyYahibEVtQnrgW0vqeCJ1EekhVtKIPTi6p+mHYwWtt8uQjxbySYjkTEJ8Ic
YMouD5FP9Rqq7x2ZrQ4i6hbkT0V1jl7MIAFRYwTGJ5XG1dhCcac0m1EVzshjGFWwRciTINe5yiNE
w/rqRwt5hJl2Vxm81ySdRczy54SYLrqoUGSBQFmZaPNWJR4lmfSLlOg9HdYYCnTDSzPER1LRXjKs
IqTMoEfgbjP7kx2ur+ODT3Q3HCT7fo0gaGEGm7aI5bHp2e0lA5lXoR1P6J0zQLhqMpF8uoV0Whc/
JrdpyJpJRx1iU3QXzUJSB4JvBfnXikVaPmBR5c8Dh5rn5MwBkrdJqWpIts0hEFdTUPN36naiA08Y
ePrmVWS34bElNDHjQ7wgdH4XcYCP0TPtJtkDdvanwsBh1jpF6GecsahGCaHtkr54bRPcGjDt7efO
9iyKTUhZcElB6JWDl2UvrPqfnZl0Y3SI0V7U9pnIZ2ceQAn+LvnpoTw0vSgM1Bq9VXyakNM2JkI1
VAdWzIp9Sl2V52fVSh/h81mCyRpzA+kpXkpKAyr/6Yf0kq3DJCzldVGApim+iN9T9iGljV63Ke5D
AZDSaraEfWgddBp72ilGdM5HdmTjJy1lUE/BCgUgV3566qxRTm/sdr/6yNjmqOPW+aWcg4cGhESF
kFskHsIvu7QDzXldelwftF4gbSv1APpdfxusn2nYl+HzwslCimBNOF1NxqlGnmmWEEywYi94kAey
d23AvEJEbEM2C3vmiqMzI+R2JqrVyvcG1lc80EtW7VTS40iI6SS6LK4pwAdgNgbnwPV6jwxWKvai
/luWng374lEi4St4W2PgyIiPCjJomiwLnEctGI/3tsuuakSPypRqxa9IDd48PgqwPMdh2ipxfsBj
9SxnNA2s024mJaHiGIAvRBLEjKY5mJx3tunl2B74jrxcUNlKjTKzNKGE6ZOf9OjgZ4TM3WMl0Pl1
Dhy3K54VFnxPc8aydbD/LssSSKZkhWSKoc0hoxo+4Jp2UFC6mY1Ev95xGSvh20SZ0QM7lbP5IkJm
cONFy8a/RTxecFU+ZznB6fzMlQnmtbHPw8I+xemXUz9CPwiZ1CnKROfOUdlMh9mM/TqmncvCP6Y5
3IeIg6DvTEzOsG013XlGZus0uj+YNXoDvFCZeczYBcmatsXBrR8q53wZDuHiPGc0rgYxRUOMfEg+
vLOnPGq3oT08YURxZdxdBzEGjOF3rQrqIp5cMc5o/Aq3I+B0VbqLzT5nLedvq0h/a3tiP8BmNGMq
msy753kkAqmzSc5C5twxiqjEKdrpbJfSxWY2O/Ed9YQA5JduUNxOhBcxz7+RUr/WtnVVyiGYER9q
Ivd/chm+hfN3Ab60X+eVJxuMGDvsi96nXynx7+RP6Xe14IiM1Z26jLz0CcrQbO/wTKHM36c2sk3N
gPBek9MCAm04KD0aTbU9JOWHNTceG+Bv6ucStFVtP3EF+sQ7/y26Z4N2xoC5JLQY7azq3DuL38Rt
0dLsJnejDB6voJNi+x4/UpWh3/tM1y0ZhUqwr7Fe7GuIbnX/7cyflQ6+pHtLdeI+y+hohJAEbGjz
PAEG7/ic4KUuTznZCkpT/yoz+shGx+zziMxorwQ9361ReRKheauG4Y+21n8KixXvwqJjTrNv6XAa
mjVPf2YMf5ZPOgzuTX3+LBqx1/MiUDlUyUVmLBcRe5lCSQ39UGKAGZvXtZtfw3fdnKFYY0F3Rt6y
9MSMhWBr8vRyGwRo4neK4Slc7+tk4ZEJKUfMvc0Q1k6OD/K6iaRL5BDQVMHSF9mEU2wL0tImymJ7
CH1rxF7AWrn9o8TLzu6Ka0F1ZJfQX3XA/r3lroPzwVT2liYzEogvIRUqVODYzrXAlx5jt6wfKH8H
LwFFkb2ep5YaJ4nOvL+7mCy3kQNZz3h31LtCmTUwXI05BvNg1Yq9afwz1kODGkJ9RG+HF934tOOv
Zr3mFbefeq6xbJkqeXFAOY0KtoINoQp/81sxUG/YAAhV4xQ/dHBIQaVjQzio5K0HeFfCP12GzSMK
3hl1N1LWrVYpQZaW96FJbqSHHSvKEoUOC4WsE4V+ZWt+sZKLOXVuY3TPasJ0L4/Wf/nkA5H37Lx5
Ww56qj++UaNLE2Be462uDdb3DB7MCGPaR2Wqu9ZIv5OEixGRSs9MQu8ygMZk7xUy0AyEc3AoNfwA
mQiZscSnZvzQRvWULHAUVhtt7xqYLG+LciKcMP+rGKR8yQN083KeyK9MmL4hjcH2vjEe0pj+XhHz
lrH0DmMso0MTDMg9BR5szjYkTPSJzpcmvwf41d3SbFASovZsaN+LjU0apByiQHbWE+cHIkquPaRg
svjV+RhM8etavklSaQbrSyAD62iM2wq8WXhWBCpHFoDcH5c59mOiV8ID5OGayL8ZpdEyXA3Rs8d3
U4er/1JDQMwI3PrGWqSCrTPoQxBB1M4bQ5WW/bWVXRu93MwGAkdoDkyOWmD983thEyOh7ql4NpbY
RyJ8b0c9sOUjlRLJRQbwLKVH+Zj0n3BGLMULkZb/oDMbCet5sV9nQnapBpcrKHJH3becSqgT2XkA
NqS0cXALMkznCuefJS/BVzu8lviWLPt9rL4jXlQF+N1Mnpi4rSnOpW/VOdjp32z9mOUpVf/qaIp1
nkfrD+3amr6I8qtI3jLn32y/kylW/tb93cr2Gel/bGriCp02XY5TvOtoZjLYx55MA3T82bp7GDqw
Ko8XElXM6Eg/ETc76KDot+f82dJE4BgZXGEZTHT4zgjCTUPAF+5KW0B/DpkVVF6Tl4FcBojvUK5X
9qCrCJZU8AZh1KFhsQWrDxss8GoD3jVfRc00lyaQ8zBYreo0w87nS3htxotsanAnsAgzPbFj51zP
oGIYGawRKUbja9W8yPq6onNVHqFeirEzMVM2t9C5mP0+z99VQdPnc2yOSB5zQhfBXceATXYRDJNM
h3zzZwADayhbTRyLjPOErOd8atGvHKqFugS53XePUap5Keur07w16nU1buSIbqr+ZXF8Gdoo7I+W
eW7Kl0K/1ozGxSPY45cbXmveVZxIbNvzntNb0REdQIdCstHBB6yADarV6D8MDrLByIJrvoC5ohAS
ZpFTP2dgRJGmOPx7nIQDStT+oPCHkmtVUEu05sIYvmA0ajPRwjvAcMHIV2/V3p3OZh53Ev1Z6sgl
4JBO76Won0IsUaqkkC/Juh++Tba9Tv0byn9x+1OyMYyia7G+D0dhMjdWH5tDpoVn20Ztui6+g6xm
YN7L4OSar0iLZXyeGGYRLHKKJ8DGPNcZD8YKRFyacGzpuMTJhNTALuSNrYGbYeSrGFypNGd2hw8K
rZwTAU44G+vvwIJ17PCjqz9QB4icyvlOx/qL13NVxdO+VbVN27G8mma2ijBbF0oiCCwcshXA24qA
4JzkvvnvaLCFtSTJOL9L1W1mUbjz8LcabF9Glm9M8bZZGSpOX1X7wHQnO3WcdkIwDTnN8jzBCkhw
F85UNzFQ+ZH3rwTEZZDnltOVqhGDSomkwAGEkZvuiBPSiZ6V7G3SjM3ALsOADjDyIeK3s/lQ+1A2
sWU3HrYCJ9k68b5htzZve718Wpnkixj+9tUUZzHS537kDaVC+08b9o8P6wi3Ky1/o+UZ9jkP7yMs
h8o3vWKAaNODIg7kpCJFxPTpDrh8ph8dWN1D0ElmiUy+4/FTjD+JmoOtBMGF5AsP5nZiRmVzGzos
mrD3PBSFExtf+fBP09nVDkKh6qjLawN4v4aivc6jB31Cobl+zDfM/sM2uycsEmB7nQB3D6hf58lk
YCcM2MAABfvniote41OWjzhHarJ1AMg13ISmxRDikYSHtYD/vEnaHCkSmLTOkU0kkYDQB1keUT6m
RkaVCgOE2fI1NKTGO3JlnGPrZqUvXgTRs39UQR+2PMLI4Ymi/CCadlYDcz273UD+ESmtrSq2MfPC
nG9cXy/k5Vmwhnq/B+u6ojzmrVq/HeqmtIKFrZLk8JU/oP924jcIDTPrxYBRv5gvjmTfNHfb2noT
drITDze1/ieMdBwpSLZtzmCLVX6BZVC3lXcsGEYHTHFtvaRXCYSUu4nfm+OPhZtOt98yPXrDrTVi
BtEp1aNp2mfoVSf0T1n0uS4fD4UQ0VslIIzxtyUATL+Y2anCvI+9+SHxC/H94dzL4bynH81879CH
L/awNVNsuQBK+g8NlivCE1jJaYmErHxtVu497T3ut53DEAfyB2aerWW+Nikhn0Srb8Ik0JKgMnbk
AM+Dn6jcujsHHRGJLiDARho4r9G/4FC3835GEVz60TMFuWIw79kYoNNJ4ODIQXRF7CIPo8Lubctf
qQ9VQoiZts+eQUD68JYloOPPIQxq25PVKUp95IdL+jGOPHHnMYH5ENiOq5tIkfHN7CeIBeSjOtdO
famju5KkGxOxeE8YDpgW/Avf1kwA3Oco/rWh75S7bPyRw6nGRDFL6IUh9gEWj8o3C8InBSqOpLVU
tPdk+i7S/eLN+T3nmZPMcFm1ojzgqTBixjjx/whwnhOmnzOGm/CiUHwjxo2rr5yhmdjS25q2l0sm
vL8ZeZLGJi6uhHAm7UXpvm0Bdu9noVZaCUNmOuFKlOv6QykKQzrn9akdINtfCZRIQqKW15bx/duY
+I59tFTyCwjIqHPK769WlJjPCPPLScXV2Qs06C87GkbB5VJ1YK3MP6s8y+YaEftsCGo0tJRMRAHS
QvPYOvZjL4gNw63Gc5deCkolToIV/aSZvAycBpIYjJwiSkb/9PklWd+aDMnpzM2D1b8Xp86OLiHZ
rxyq3aKyGcXuXLwmXCZkWIhw3kYcx2bKd1VzxdYfzPo39IGQumsWlCweXvLma2jAj6AxtHHySYRG
hmH4ITkrJfZJ1fltoE7GREpgCc1R9Wl4uoYEMfXj498BFBK42cLGJqHR+IdyzbA3g8OIup+3DSFH
fVqdQ/bdISnbaHjoGeO92jKpy78LDo8R7XdGu9MBXkCFjw+n4ISOwbv99mPuLTjJR718y8Lmi1f6
odc66cwUYnXg8eEloF1JSt773kSrHprcW0YdB3H0a1Qm1S37QI7fciAPceEpKVbK+4ZdUgvTQYTn
0tC/8ffW0x4Rjz1BuXO0XYnSrxAQ2NG6dhzdn2F0TxzsptEuK5lFKes9RV1I0AsZeRxTauwXgiIU
kb7T/qkrN4Jta6/PAGYmeRGpJOUO7wezk755XvrRnWJ9M+K2p0AWfU+QxtlaPqLoU9WXZ79EMtOm
V4ujv2LfRqqsaAgKo0iOLxkI9mb526Dw46jZGpTOevirjCRg59GlCfH7WtGxSj4t490oEacJJNgI
1PrY2CoFaSz9viszRNGJq8UvjQNw5a6QJAXZqGJeH311Nfp7Zsr2pZkvyMIrdBqSTjZmliWnlxEP
Uc6eOMYP+vAvjsB6+ulhFrKla/FsOyyLbNXZquvX2vyqoH+X15nGBlYOc+GCLU9L872aDyy9zUCj
BbuOhanyjeLUJ3jUlyPx5puEPW4rn9v8LbVBEopdjd3efIta11x+RAvbQf3oipuZvUzKYQiZAFfJ
MR9g8nG39j1ieIZs0+PARgQmOWzU5McseR3mk1192BXN0uOxgw+Lp3ijDQyrQDKZ70X3roU6vtEn
q3lNQzIvs/jVSs8ku++X94gEpgqrGP8lBLXNhgzHQmo3y46wZV4ntNJjFB1ypsPWyIg9pHZuTql2
osJxbRVeF3cfexlspey03C47GuJqzaC5y1csUBzIwCpEX/mprtN8kZhod+x0H3oiFp5kmyGYY6cG
slKlSepgjWVu/idtvshGZrJB5hjwBIQh0S0tw50xr96CygcVvfk36uHjtwofmxITU444jdRZR62Z
p7En3XQ4bseCqag+qT5nOOUI2UNR9zfN8MFODh6MdqCVNnUtw+gvML88JjlUGCiGlxosffUZNRZe
Hd1v6lLHnegVj3hzdMzj3Sre0yb3R2uRGJQZdmezhmFXa4Aup4riTQOaTS03Kq+U/FlTWdRKCONK
cs1dm5WEBqMA6aS9cayBymt+c5L1bCzE8aVvFhNn2v6X1bEwwDMKjYybvVlQ24/4XZQdyH1kWnZl
7mIi4lbC6d7oZNxlmbwCCFDmXMME6EPlZsz+Bz7hMSqVaXPIFQv162c6pbsS/6sxTUdIiIVzs0V4
l6X2XBjLwbDZyOzB8K9/7LwO2qW62CNh0VZ2UXe1Lt7WTL5mg/4yCZZgxsvIADOENw2UzMA5ZqqN
n0QvFpEfBVY/s1vBEn4Uo8NWId4jra+hbJjgvCOyhbSmuTizdQnz+hriIR/9BqFllXYYLA/EUKLB
3dWk2M2fKLsoemKTT6FCGMYIMEPfoUjfdFGGmndjoGWLMFVE1fc4o1In2yH3mBd6D0cCgtlVzr5C
I782IzpGUDoQmGHTjGm67ZttwS69WzMsUMtumsPdPFd87StmLqDzirdCRFzb3eljMQc3Wiq3NqPn
6ukDx8p1UIyr/lHrxZueJ2+nmWwfG4UEh6xb2IpXUP1UaXqZbFas3XACg3VUy+GgucN5Vlm2D/02
KwpiS6rtoE3bspaEQeGYa6BKvA80qZ8ZtN/QM2F0pc2O/GBf4axfBOPikt2oEcwLrys7ZA1A8OiW
RXiW8x7p9D4qirMSqqeOUIQnXro7wSNTJ961Hna9xcGhp+8NDmmp5kcEmrta087ZnJyN6FOiPi6V
0JtK4BKy9Fo0piMFGtM+bUE2vkGkPTN+/osRtFMPzRoGIYHmynicYvUo3uFJHWZjQFnTHyTz78n/
1ab5aKT6NrwP83qA7raBtCrliTRdEtY4PIpDag4H7rbePjPjOvdleNZIaTWUkGFusfCNiek0ds4x
3CTMVkLECdb2R6fmikBeaBMAWp2wDYuYHfzUCSkyWBetOzfIPWrCm26VtwQFzdRYwVq9ol7cigRd
9GxxR1OLPDQEwo0n1oU9SQknUJithWrnrYnnM+D55GJvlOO0Oh7dM/m7fKI5gCrXd3giV0pSJjtn
bMo9TJvx3D/IT504ZZPF/lKe9ESjh11OzhYd3liMvsJeYVjvg0A2YvNJstkt0TOQ1o5ljSkkzGBq
+baLPC1dd9r5MJT5TkXd27Fjdaw3DeKQkkBgip8I6rDPNhtKPPhobcmubKlBKZzL0Ags5aY+zzAH
+jLeNeQtapAENZg+NH+eVqheFzteS/sjnCBcIGYoh8ipYXQ7u6n+CXFxqjqpdmO/b6f2LKi74z86
8WozkpwYvl2G6HYLKM22dxYpi3PkNUbstUm4y4UFwOIiBvmsN/JuE3UkAzCSl2g+CnS101R40aDu
wjTfRdTpjhVYQgELk2ymPTfGg5ZCmNWsMLkKSXVk1dgwKkSbdsTlqD8cR+nZXPVztxaXwRWTiRcq
vE9J+uzkO4M4wLIc8XQzVOjSYNyGmoKvMfHbo4qtvtEXcBLyMG7VUgdFhVBsOQ1N5s6QEhk59T2c
rKd2tC+Jll6gbVVxcZrt6mjVf6RWYyXIKNHnS3Ocynzf1NU+5BeL1lWNgqLJ9+k974sg6mQQw3ID
Q55ol+LamQRwTtVxGD9oAlAUAGHV1kA3VL/TVh4FNeCeIQ8PptP6Jkx4fnlymFrzkCkN9CznWKfV
KS1yppFu7NavvpHswhKGa7QcapZrzboSGT0dJE01SuBDg8/RPncH1EDeQjnZzAgvVnjyOgoUZnId
bp8eX75STS4Nw49Ke2K6jS+hKC7T0SSleL5aJMhaO2Nhv0fqiOJjuInhKJtdcnDgGIHnYU+BLfQw
d/x5qx9nhS2uiM9dNZ2ViTW51zXTObqj5rmJtL+JfL7WQZbJaz2UVxYMlzbVzi2DYrmLGK2ExewK
+9DMKGK1cDvgQa4iRjMNLWDBOGPsXObxmBghcIPc7OYgNmDzM5+ec0mKjr5Fc7jAZACS4K90VJll
bxt/iw9o9+AgzVcWsifCyd3H2S+8BWCGfmw/tnHrd6rcqVGyX5UdcvZhATqForRE3cYQY1IDY1TZ
NNWBvP4qYKZYcd0fLJoGKRUcx8YmFyKHY+lGWzuBhFwdC6W/Kja7tSv5GJ8p+yymnn2Nsuce55Y7
dLObcLtpEnlwqG0n0W4j9uRpqlxg2tVz6yKgyMORqmy8VlDyUGX4I/XSj3MlosGodlWknNo8PPtZ
Pp9rPTq3TXtSQfQcGkTTlhMeDEuSQW/RUhB5qUzofaJTTex2nXbekCf+jERibgINf6ujmddiqZk5
aM+2uteRunYzWIrPAVZVzEc/G+P9gJ9Lx4xTsJ7spp/cCV+MqXipzP1DNJ2sY0BPP9HsDeGnExd7
Yy73TLz2w5jt8ReN+VskhtepHl/6EJtYbvpR+jLSU0xtua86NSAGAvJaAyCgpMiX1oZre5m6YGTP
zyoBOMqPEx/MQfEyY8c4u08pqNcdeuIOmYLKbSXnMlhogPHKJgA+bJb9y/AVt1szrq+Fld36kqge
u7/PFfNv1o7qrUdJUBLpKTYrFIcZN2Q1IddwDK/IVT9ZnvrMjdPuZsXdTdGt52iEIaIeipgMSVTq
eWoBZOBH76pAKqiYSKIVNdAcqniy1d2B1WkY7zAhxcPoVQ1MdNEFMSwLHgOkVVTtbOMCve/ezHCj
TiQGEEKJBJ7X9JpPn4W8SHiHcdFdq7q41ojeNY2f3TEuTdtc19S4qjE/VweOqfu7kEQsQuwysyeX
Sx1DT0dJENmDl+JOVGqy9UTq6ftGaF4Pkd0BWkOwgcVgLRd+RahkuTo3Vk7XlEw+qeXnvrGOROFN
EfU9e00AGNl3rP2JTIIHdXu78iktJ9BoeJ32r2OSHmYgWjayWCdV9vlQHy251ZqLxq5LwFOA9JJ8
1eT9DNjK++s6ftVmt4+U4sY8bruifIG7eSsTSHmpdU3a9ooazjDvy6jfdJx/E1sFs40vISyajmJq
Ps+ZupsWZ8dE6Qvptdzrv5Zc0NNM3qqTuDXYm5nNI06to+COaERDVz2yqu2CTGsCAWtpYGS0bHNq
t0Yn+auZCBqnVjKZia/2yZ7kMYuMQ9ytCGhtdzUZrcEwIIyTTaSd5exZiRVgtqpmapB0wlcNMnLb
fZzUu9GzZlLrQyKiHHlKbOM8kyTaGG8Z3/TP0han2mtPzkIKMXuO7BE8t/w09uTp2eLV/LI7dOHI
JKeDxghyQczc91WAryUJitVCoA2qlqY4BNUSgfAJAFDAdh0XxY1BzaEzWwBTRXV1xIfO3svvs9wn
BHAKv8083rGeBfqjFoesSLw4AjFZU3eqrZ+M0p/bFCZdH0QvR1nYO0bY4Rd+3AQLbFgnryUBw/F2
sCDA/VW0iIPTcD0zWMfwSSYvJsMgQQmpsoOEKk8BY0sWFI6+xT+yxbcEBYGD/WZUfQBfnEfC60Fo
E6DcSfMgbyCxdMZ5pLrpXrfoh2SKj3XVHyOpHpMXksdWchuITrCcAiXytJNo/SrM+uNUeTbHV1up
rI2kN7rxGVz2Kbx80tbkKLok6z4TcEv5tU6v7ugainlAI3UoDP1Q2stBjU96s773Vv8Wc0NX+rUx
6udos+jzbsiRAG2QqU+KP/a5jxhbEIRKfScwLeQ1vVSpHqtFnIClnelbzzWTy8EtiaRveEXGiVRT
qrgSTm3cP/3D1tYY69XIzTNiNKw6V6g1/9japMafb8fti/Ci/YgrcLEAvUv8t7Q+CSbhjGqwqaqq
6Ytn6cbVd7KxXhV2dVCQX7EOkA4DEJG9+S5vCShYC/OEqJwolOISxn/wYhB0pA4LXU7nJ0dkPC4q
IqIc9BPyL7wxmFPdblc9QswOypfX6QTxSNuHsvFUHxyAZNPnHVXLUeuHwxWAPOr5J0YhuE3QvmEd
EfQp8t7qKpUxz+jyN30P9W2P43ou4brgzG6NnBCudCLqL988DZDZ2An2++KjQ26BPYtUNsOIyQ3/
l4nfqivdOVxclJ/ViU9g5Lb0M7EeHVlPIVqzQ+tqKOsVv2mGTSmU1wgy3UqZ/Q9dmjVZd+dMXXRj
uRyPOzF7CE4kzVdMtEln7qjZgRh2u3qmSBjgxGEts8AUF4OLQ6Uli0nH8E9az6vgY5akuqddkV8V
mkSCyenq4bZPCNOIwBbgT+fl563tYuCW7yXgHyuIpiR4MoMMUE6Kit0cjMs/7dqFJM4U+W5I/zdL
uQs/L5ggVzNfJcs5rSVU+TVtodKpByRIR/KgsIaYPlpDsrUSRBHSznzi4wykU5odI5Mju0FLyDnV
uj3/gKArjPe1yA8ReboEjvToLZYnQKqlOzlPyw86QRQTeoBOMJxSHzSob52sDdqTrS3+ZYwO4pas
NFYruMcSt6K1aLZ3CId7i1g5lVDHgYJd64n8bHwxlqgayAJaK9dqkwPkBsZpCcGpJSNVmhQVAJmz
GT5JboFFoZo0uSaEo2XdxnW4DclsHGLhOozmr8eZv5JeU9SztzY6GcOAQtIWaIgLGz6qcg+2PWKf
94bcL3DVVFwKomplc6fez9/NWQH7tKK2K/nfc62gph6fBbvcVqp7BHDHJpYvhq7wdsP8RnRoerUo
/w/SitjRDDfz6b17XKXpH6ztbCYSFZ5fddaFfp4YjrSo2J7U7j7uh8fbUCJlM0ZfRenabclEa/KB
oEvCx1ktFzqRQIk8iibGVPvFQC2etgvzeAa5ZnTRGuWiWsY1j4nsW33OoV3XKTfLqO9dMt2TsL0L
/RjPUGSejmU07WugSzjVbxn6EL5UsmnyKSAFqeIAx0B9kF1x1G8Z2Me1ZVwiwt0kM6/v70OVbs2m
85BQhBmzoWH2kLRRFYwGlQG/hokPhtZ7Yui8big9ChBvMH8yePUWj6FYpyBHU11Uwi8ecSOV8DI1
8UzyAIjWAdZQFofO6bf0d1D+YG0yQe5W8lhBv0pbodYtd8pjgvDAnjk3q+XmKvj2rBimFnqTuPIS
kM7lBW/WxTDTS0nUrdr+4ePkVnhOHeRqs5W+K9vnqsfI7NYOplaJ9oEx4YTngJc/mXZVFV3Scr5Q
b/yVrenjAg3aKNojDA14SC1eLBnIWAQaVZt1ZSDZk0CcIQOM4NM88SocoYkUznBn6G5nrdvmRITU
8q5a4815+Q0L8yAAYcemdUgQGrLnlzgfUXXC3MFw3ajEfpMIRjWHIthGiZsoB0FOlo7rVxfDoSmj
wwIcDfg8vMkbHWfJ+LpBK9cj/9Tj6ioVZAnThniWMfqhDdWvCQpt88z/pUuyAI+Cv7adr2FwfhC2
rK1KDh7EmhBITANSX72FXBzWGOGk+7Bw90l8mr0ZoTYlZmU0sdOzJEbUuWOSIP7j6LyW5EauIPpF
iIAtAK9t4NuO4/AFQbfw3uPrdVoRGq1WopbDHqDqmsyTCp+ZlxpFyMD/t9qtZ5Nibx8vMamR+v7d
SMI5aG5qbyhBvuLRjd96OQkUrQ3iceW/U4NvdjMFHXGcfWTS7qazcOecCQP5EhyrCjnI9UR8UZF6
2OnMyiMc4Ky+L1jZcogscfyTsBQunlj/XSHJYfVkG02Iu6iW9MdQ3/7Ec8iGhF9TcG3J39BlGsHW
VA+bAUAHT6zpSr165Dc6L8i0ZSWq90t3YkIe65FW3ymDF8kO8573gXRvnWdud5ERoUCygPzmBEBC
VUAxE2MVTljFxkfG6VnS38Vt5x1mPKs7a04ztaBv5HqqPCGrXtO+GyPhmqTZxJA/i7fNvvDs83tn
nNWZ/sQPdHqhkve7BohlU/++/gKDJRwZdSPEnE9Fcgbb+0fm7en55IcO5Ps6X2ItueEyxmQox1Jk
DJGaW6S6+yluA72yr1073Ip4vwlDuyEt7ppAtKhic9njeFiF7W8zQWDkTrwEM7mc+z1UBlN/H3yT
GGttHUIIbq18S+L8ilImJzFkMe1wUGXYVvVt6NS7hmZeNO0ZY37aikgdxsvI6E5iygeujPDuaeBq
Qvk15n919m6CbUaOmZT80w1tTJ5QG7EoYO51zTq/WKnpWNtOjrwpUIj/27KfXIxaWoL0Wh4G5PKC
tgdaH5vXPYNR1jxgIz1X9jizCW9zf10o7Jt/IQdDpfKjZxm9kRddoQqbWABnO+xoCt6GKKoVGGD1
a3rtXLlgbMjRrYmvwtaDfABAAsAuJi4e7rq9D+eZ2a8Zd67N4LfKDlB3taupMOCdlyjLPtK+fM/E
ekoLBENwf4osuVhrd0EtELOgyEmjExJz+g7VyrnM7PuGG4K04q8iqjvO3xRpEHWsoI7NVtXVuJ+m
jlUohgNbq70uiiZFC5mVhTNusXZA1M9uok7A3oxDKHCC4Kch58casiA+/MqSzs3yhNuKaBA0odhz
NeUnNkcGifpZRZsmWKEjgvlR1m9lwjII4FtXkO5G6EBnRJrKxgyDxi/d9rbiY3j59dAzXOjyh5GI
AAS1Oud8+/LOSNcXP1bmidysUBPhyKx+29OIYah5WiuACXX/A1Xiy09SiyzsByOQsiUArOUP74gn
hH2rSvU6TWBn4zQqJDnIalI+5M9lmaIJimzlpNu3rJ7m17RsrnytNL04GTyIL5x69WfzAnyNg1fg
8NcU6UnqWD578156rQXrHmw+elF2zhuyewBg1CimfNaW6N+duqCeuOTeSwZVoJlzevpEiYSKlVm5
VD/iPQRGxhyydgeQbxuhK2nbefpNedi7jPIabzGGyuXeYbLvM39Epi1L+NGryza6+BNtHpaGfhOS
gcMM2kmz1FXoPXr+517uHXpd09TczZmMP7Uqfaj81GmyeFHrry0bvvh2XpK6Vf4AHB8Jg8WXJd7K
cXtWbf4wB4CrsbiUJi2atPmNQgwLI3ibgq/sA8h0wXqUpIHc1zOxTnrysJotivXnZCRvyqi/VX3+
3pXDeyHqd7HSHeMlqcloEmb1ADfUPZD+ZUvtc0kEYhfBvG8h7hUrDZWWUg0UJMLqQwrzELybk2+A
PucUtXADfrO/w/1/mLD39B+2/J4hlMjJTJDIZs5AVFnCOsNTc+Kxc3bg7zb0ZdjJTa8FmB0kab6u
9VWn+plP22Dgm6GyBCQ0Jqyd6QA5eZNX6ZW2x9xG7zM407Q6JsjckggbU4mdwWZKN4BoYpRBSF4q
uzOjjOw+fs6AUXk8t0NdfkkMAdb2n8B4gbv1pEuXtK7crnLqcAP7VGjWGdNQrVC4b1TrHxJsMnW7
55Nxg/My1HI4x0SHJvKbOi3vnVF9pMX2UW4AamOm8rQVH8ixKSoJDHzF0CVo5QtCAbgAd64ipIOW
5vbtlYq7UQgnLEiQNcjgGW0n6zN325wKiK6yNS5xMa6UM/hXRhe/7ix/5BCU7OVLyrTPRuZvsRJt
X0Pz/XoT9+N3MmBgn+mMqdoqqjbaXQ0lhk3x1sStG8fkZSQ/dGLYGoMEuBdmGH8msd30kNJO+9Jc
zAz14jBc1cG8qXr2aOfy2XNPjgWwy028Qd5G1D/RJkA6vMgrBpiP+E2UsMj39qtXrC8dguHUvpGk
qltfwN4apkOECLQFxv3yy873oJWGwDahao2GT2KMTwXi82qNyUVdDTwofJCdwzJsSVWofzq54kAd
KA21U93PJ4u8sB7ZUcp44+Uq7xfpkNU3Ya9ndUciB08MiLDD9cQzZpUqUwDLaSxAfBtEG9+QkYmy
2vBWKuttTaPNkfLtY+4+jZ/l/jJgF49VH5/CXN+YEvw36fOHLW0BMKPjohL+U/Y/7C39kW7T1y7G
T13Pr/L+ddVQ5qbPjjSFmd6a272h8yqRsSJVg2QRlvsSrV0crUiPxJ8SzbHaMszYsKL1Pvls9oXU
YNzzqnqnjq/tE/nrFdKtOBPebmbgThaAg8IZulMG69Uflz82MokEVVXdKxAgLK8XmbeDZMJsc7BX
ZqPSYyFpQtaJQ40Hz8iD4c86VDcErov5gYtUvBqe6WSQ7pS2uysxcUQQp2vpG/3qg4E+b5S/a5im
F7wU28WUQUSi+D/O1niH2Htdp+VSTGZYe9h2HEn8P5qytflEFde8oOeGjlKShPemNVCLNfmdPc/n
NPwQTX6fTrrRP4dRf+5sanjtni+ccyrfdhsBdU+tupHMiExcd/CjG5uX7ZVXduQu17Tz8lfMHp2w
9Br3CrZK3MEmG9t5KGCG8NgQsLuYqk+UmL99bzBgtNckAvFQOV9hKl7Y+R5Q80/oYhbfIIvDyC96
D7tKfLSbR5jkzj4goZzZWJXZYnQ4mOigNw7ZTaBvKNgCgOOojdBiAJXtfSQPW8RbWm3XOpMB+wN7
jxkUlLS+hXYRch2mNtgrLQLCSVAhzDSfGaG/+OR/HFMuJdVmm7rnEK71QE6moFgApBsv871xLEob
W8ROcOIkx49a+kzHPdIH5a3divc36TQg2ajVMGcwGOMbViY98AyyTLYkub0ARHlcwwsFyvQ0WDgY
PEDfhZZfzJpTsV4PbPjcbvIot03TclVj90gDnFoOsGS6QRNUNtsnVHTH2P4CNgLmQSuObt53D6pR
XYApAQC9SJV5LVeYErnkbS3FFrbOrn0b4viN+naacU73yzWrt+t5RrykIZi6kSJgoYhXzlWClKGx
HsxflvFGJZpJ86M3lfsCaeIpHWuLsAFRoo5ffInhUZs6ylOOPXdnelQX+2kd7huVwEeLBPbgrx0Q
lnhAX1W7xL+c4fYQnqdSQnakYPybGbHxeKCJGEfS8pSEdSgOTFaf6pWsRzLsjwd+HMQCY5KEplKx
5u0IUOIMYuyRLpzk+8sXGcJCUezGb5IyKKuzVqb3Tf+zUzMaumOhdkSAFxuT26I3yclqflnv1dyT
h8rDZoRhqvfAASPxvxHvdtt6bs886Av5CpRgM68YQol8CjmLLnNlRsMKVtpkopGmlKx3Sf3OC/zd
GFAIxbou7XbFpErYFuwdpl2yT/iW3yPLUKrzpBvepiGw5E+VIjw3442sYlb9x8bWnbj/3nY6HhmV
d0YBNfMczGEhdJr070356lhlS9Qp6NOj1nyLl8JnsF9DZJ4ZAJAWIk6JutC+OHrrdyucARn3qMM6
DRhht8XuPikuyboT+bS8xcVIhMI+uH0cO/JIeIQVlhqCayqMkrZjki6ibwJFJEFxJ5Ym1zypyO5V
WZN2RslN8NDG08XGvdRHZ30w5ByqcH8yenp1qcRWK8T01rnkjOkN8bGcKIHLLqhJz90JPTHNVNd2
l3qCG20LZ23L49f2R5NmQjunUvXlPAty8wW40Yi2S0PbLGlSvrl8uEpfYAT1TLQqsphL+1VBq61/
F7MaEQxMLYOW2Gsu1eIl56lGS8n21Wb8eSpU9AxyFVZ94Um1V+9LoH/DShXpzdRaYloP4DSYKHoQ
DOKVDWnprqmjiRfzqnPMM3aqn0ncnLa7Nu0BwTt+vlgfvKci8xcj8+eKtW/JrMJ+mTn/mguJCqbu
JVhJ+9/rQdZPfnER7XwVCzbElMa4+GGxwTauz50y2O+9manBqN02ppuVVZ5lYZ7uuFxJppatLZrI
a7JEwubZKRaNangZe8ZPS1TR/sQXCUNUBNMu2T4wxDhDDhJjfah2+a3/0AIby6pco45ahbsoqjvk
MqUyeJpf08xTQPmFe9y1eGX6hTt7aBzRS2xjgaMktyVmoC8+qxG9j0DV9A9FvsGmPBsCWWLLbkm+
5dMTtx5LZmybmlvnNm5O1imXQ79mF+tUf4EFdP7Z8IKFwzDMIViEI2TkvpyqzjWIuhpcbT0ndXMT
SvYgI7ksORJytqkMzHgmnPRXY/5eeIWNaQ4rmh+9JubALiJOwagyzk2v+pIkhUeaY8NVJM2NER5n
zNhxD638CbGKuZlgXMCfkBFda4W6PnlY4UNshb6Eg0ozpB9Svv5oDfvrn4VCxVijwrX4A9nFhFKp
cG2+/XsfSqk466xQCth+xmt4ykEFGqgDPf3S/ryPUGbxUzmIGXi12CANT2WmDyO/XpGa+5R99KUR
EuW6LR3Xu8zgiLgAA8dcVQYjyuVSYnxc+BMmwwHLu9TOZ23+y6S6psPastece+OptI+vB4Tcdrfm
DNZlJ+VXnDLcFtDPvsqiIDCjusdl8ZAqhcFS6hc1lbMtPTtEsEZinxoXT0a/hNwLvGVtqPCGjOCk
5gTuB7tjaaiDetBJMm5/G6/lKausMp/czLad5/ZdgQVu+pKyMPynXFXlzTyTCmPS/au1q5XnRTkc
+A1Rv8mQPP+fXDzSGjCazdDjL+1lZjpbRBSEcCAXhw+av+q4HpRt89ZC9/oFOtT0SXncFZXXwIzG
BbKxqcKsmzbO1q9OBDGY2k2Kr1UvYQhSz2pSnthiDhlak8W3+4mnT/Ga+QEklmcTOca4BFakXHdO
q0279xBSDwfQ+u7M8l3vDW+pF//AAH0mkgSqvKaa55xsv5L5QSW2u1Tajx6ZXk8M1xk3KhVrPmOP
xX6wIgQv78KM7wLXf6+QZFYbj2WSHuosPcZuuo1AscrxgRndFG/GbDyqe78aD31mqOUsvqYJXs+O
vkPwojdAM/mjHnKDtA/bxLE9ujVAixpEKg8v2439gcX/ZvR3dp1+RfbD3pJflN5eI3bbEKdM+7PB
QGKZo6FS55sKUIEliEeLcJQRnTLVIeZvVLk2hpsKj6xnjsQ9DPhHGpGfHsXacIwnjjRtjlxmrnEZ
nBRVRmMf0po13AbHitOIcqA/U58wO6PxzQr7mikYGLL+TkovY7iBhR+fGu2XyZeoDFezNbd4txlz
JwGvnJ8A1knV+mWbBvcw+lBg/L4N9ZUB/EOAWK1UcVCwE+rD5B2XP3Im+V9EVEErjhPOIGAv+uQe
iqjK41AjUEBgIZykCj4a7eAPbpnLjioKFQgh6jODnaWNw+sQNYt02jKGftOXFBMCwXjH2IpPK4/f
GcLI14m55No77BvkjCVVH7tKgtp07LyiWRlLyt4qfWkYbKG4eVhcP9tuCNV4DM/Di3j2bEl24XgB
/cWmqawfdU/t3m43jp9rrwyXXD7v9XJkP3q0kvvYxWdm3PxEej/4yP4oZy74dPCA3Li0NaMDLFEK
VGV11dFblfjUFLJTkklg/io9Afmw+igFJ16qnGUZIwsKz5bwVl35o+Dbo6T0BPGTFbYOf+hMN067
sLq9TcJEWFv4fPb+MIYC9l4JQKAtiJrLZQAMKzK9X8MCC4wVC1C9cMJBgFEA82zZXku1dxILZa92
tDTpBaS7pr/WarmSb6pqt1Riz+QUlKGrDX914MOLJHxjnRbNOZdWN0ZmP0aMQw7mxiOrUtD/VWC/
rcSCAUo7L5NNut9wlUc0SSqfg3bkzqN9vdr5dFva/G5N6VlVFEToyOcJM4D0nskpEe/lXHoaQYkx
vmf0dS34VFQ18+mw4/84fTH6ilVQJMubWj8tf/3Sia2xddqsMGYCKl+t73Reo+yj+JDLyU/Y7qPl
vosFU+VBeqJIR1/wJhfKE/L6o5fau37X/ZhQzoOPxBRa9AiV1uiP/iZNTNn55kVJrHn8ntFjW+zD
DPZhpt2cF4AfBIY10A8QGdmUbjMD8xGxENun9tKN3aWsgbYyMFiR63Il3XIF9T9S/vqwnGzV5iqx
/cbvsvRbnrcf0lgyQ2SZY6jvwzAF87nhAaU69ai8SRaSvc4vr2mdQjdNGK+iGVw1Z2PmV50U67rp
4m4N0qleG061GEZ7d6lU/QLg4mrIw9VkS2VIxSN9NoQwQGW34Mrasr9jDhwYlZrBNdfEEwYIMUIr
i8DeJTjY3biCKVucpWDGmFlnmdGopZN+OyJjNxCZQ3WDuKLL87kYmhMPDY8/yYtnYif9uWnJXav8
rpNotP8YWBBhX5jGMR+w3aKA51vSW3xVh3mnpCWBJ+YdNxUrHAs1FM3KYqgI988FnXRxt/fclynL
9VdZrsRuV/+EzWvRYgjrnyS+O+ox8Z5OdSBqJRD3EdMcjYuA6EIeENlVzMmIBl0ly8HS2U67Zxlo
TGLdY+E5JY1bdRBvSKs11SWQKZditNntmAbw59mibWjEhv1HyzbcoJSxGEF2P0UGbS1VvXFZYHc0
XtVbrnUiC+axD9kVHpIR8wzkQ1TmAAHxNGzZTaVPfBGayUxjw1hxEhdM+LTXhco4sh3ncBZSWFXk
6UrLOXvvoDkmtRERvR1ZqsXcWJ8XhGOLrxwR+IvRfNBmP4xKuefFeqgV4fajxKJeXCSBnBBW19w4
IK4kdEaLQaF70JmXiL49M/9qJWz5Ij7Hv2tsz1JWuWALtWAds9M3MKV59G1z9aPKL3qS0vhaOio3
EZYDD8UJNZRHTs8fiTYMZXeARA5dC1nwp9e6GeqH26km1Tmqmh9fGed9kRkuVGrO6JxBr5FUVMsf
BFQTDQtWZFPdtP/Tw18BTcYNtJy0Ir5Ug3VJ7jL5KB1Pg56F0i4Fk6EFGoySjJlkaVdBr39PZg+e
gBbuIKN4vPbXHTpzek2Q/Je3PiX8NEX7etS/Zbl5r1LluSr2vcsRykne8q0LhhtYjeDn95E9pld7
Uyim0Rcyw/5aAwYON3VSXf0VUfWZSxzjDMqqjjg55n2Y0vdjXeVRqSSnnIyh768dE1mnSbBWiaTs
KRUU4StB4ccSmGn0VEcps0EAMKo6G0RV2eAvriIdvsbZhIrSRuhhVbu71sOfcck8iXtQT1IPM6M3
GL1nWAzwzx1pTIH+p7VWP25VH6qyFvQUFajhjjN5wXv3Oa/o7sC3sPcvr+t/0gPg34EJBTSc4xB9
yaxN7JYJF0qMDvUOe8gQFwNjzsn9nqKEaUP+q8fzZ9kiBM7uivWteW0veFvVDvXPaISx9mq1XWyW
E+qVNr7k2XJpSzPqBJLWd3XCWYzPg6m1ihBmYSLXmTewHoyIZb16RNDILoALRBKHiy1FfDd7jEhF
wHZjM6sXEcmntw3thYBDt1hul75tNVcYE4SZz3d4mUZJMivJnnN3rxa9O/yD4Vcu9x5HWSotTpmI
ewJ9iCCL3B+kwgMsrdSeokFeH4j3zqCHEUXQVn4DIllC2zbVrZ+iaRtW9M/o2hQGU2kD7JXJWi2R
0kR0z5q5iadNZbCiN7Rly1MZZeak21WpJ/5jTrF0XlmBKClLELTFUcE+1sjCLazNtZfBNfkHQEaT
zYdQyvu4ANhL3a5Yo7XoCFSqblVn3dd2fhbEeV4WNolJsXlSYng9zUF28NU9/5j7/WM2tQ8Gnx+p
I3IXtLWTJf6EuW7UaRWJu6rehWq+YQBMNT+hOEgO6+9aHoN17YJ+KoLBtvwRX1iRsa5ten8y6Irh
Gdb7b/VbBpBb+yhL4j5o0V2S2e4tHSEwBeyFEzGCvipZl5LMTSsCnnXY8UIq5A/WReFqnXBag8lG
XzkcL+LUgtbW6Rk0ukg4L3rOT1sN+JxSpOtSdR+BXTWQoBfmQOnBzZT0cK89BsxOQnWvWN9bTuAC
JTDiZdd4MgWw0cj5CJRZ5CdxTHIEayb+JM0HZn6gw8W5QTkZO25ca15TWW5bC5e1kCdeGq5DLUXd
Sa7q0E7HqKKrUqXQ1kV0WAMtbaGcqn5nei9vaDtJgWYVj8784PSeKhnrxBaV7ACmGqAhpHlCZPl1
g/Yvj5tPw1I/jd38nBQZKXr1WRvjx2hAFodMmF6ye/pU7d0hLOqwtMrF4lUXQZ9PDhULM9HILIfL
gkZfn7CL9t3NdFUp4d8nk8YNP0FXv7V5/mat+rO+fg+TdRkK+TgD2lPsgfimU11ON6y+6/gBZtBV
ZgK3GobYnUFW1s9StIHJF1cJO+++st16P1cM7JZRfWHwafNZ6hI3zh7xdd0iWi2nMEVwr+6qP/OJ
KDEjcOJdBKwYrXJcJsAtQEye5fPWYbRqMErc+IGB18x5S1UDZSItbXWDs3IfWJ5ZncQCrYkstA/q
Kgc4ypMNWN/42xKgag4li9Gxaj+GQnnfaL1iRX+uJancNoMfPb0XK6DKczvJV7XsLr0Br1H8UkDP
Ny/5n+kP/Y+swZg70nfxO5dQZEhRgcbqdiZ+wc+1GL2ZM9SWNxBzNEZaxPZpTUvPsj6oSHZlibRF
i0xdP0BUPI+bFtmlHE1aH8VUvGSshy9ZxvacE0g1cC/KIpJYEpi1OFN5R1jWjpL62/y9Xc2YdOSG
JNo0dtec6uXgsOaiupdcbW+8jJd6paK3zMxvk86vrcFHYEIeiY4eev+T/h1ANDdDHvWbHFpNG8ad
ymAXU3Q9+3SJ4M0w2bH0DXCGYa/fWFdDiCp9wu2D4Wda0CKnb73KQlLVX7OTQB02zBEiYH7Oe0w1
K76gHAfSfJcLyIA26UIiKB61rl81nKQ1aiKmnzflVQdN4poTNmki0Den/2BCkfkp5yjyMobts5MR
NSEj0ax2+ZyxTVaRq/aqZ3VAguXXCpmp0KH2/JGdly/f/9HSViwZILazNf1EXkIS85nQPZW5CSEn
bgkHc0Gl+VqWvDPFZBLMrmaF52deslK6SR/GT7Y4Vx6RKO5ha7xUneRx44ZD4J6b3yPhxGcIy0f5
r0lu5fa3ruaQQ2X7yyALQ4B5mLYxTP/zEXaNBLMWx6bdLmCxYf4PXiUbrokzkOgZ507UYbZ7MYVv
B+Jx+ytpTajaepRFdwkA05CqwJYP/IuT5a4JWJYP7TIbMTY6YCNWfLU7DJNSG87jEmryHj7fZ1Xc
RqHe9HS92fyW0HgBnx6Zs3wsCZy0zA74tHnhsYm9Wz5agVsPBl6zM6+0SJhcI7YmdadfJaLjsHn6
cpe4M8Nku4dsRYYgL6QdlAaGvUCcRDKcR3uDw/M00cfkqP1ZPQH7RkLm6mhxDOhT9gXCB1ZQR7vU
uEjZMZ2l+aTYJUNQxU2Z+ZjgugdwOozCjRLOr4ORgH0YKthNeMYwuUpYBNqefjWm+pWfpBExU6Iy
ZpJhFaIP+cixPHWU2q0Beg/JlxjRY/wzQZ6gxV5kme4P7TTzSY38gFy+TBPD2Nf5/RSiD3a8DMDj
PGuq/buEJLJj0lux1gRgRVxejRJLZVNMhsNMwrgAAlOrA9df/Lr+6I9J96mwrA9U9tJV4MRw4hM9
JKZkygA1qtxJ7q+rpl2wkUS5lTP1/ddx7/jkmsHEXE7D6zpDjpkjQ4Zu/ZXlJ/cfaLsAS2DXVo7E
RBFpcMrsS+ucw4Amk5vkfP+y0WmVBw6v/ryyTEGQZQ/VeURN1ZYK0aQ2quazRl4z+ZnOyEK2qVRn
6h4D/7QBJaR9WbTXKTaitlChMixMCw6Fj83KSygK0xKSKgca1V39YhrtFQaaImqTJOoMLZzJ8Mzb
1FW0x4sJFpfxEc6YnN97zbzK0a9RxI4isVtPZMdAtZ9KZAwPpz7n9BllxIe8zSQtxJc1qaPZKi6d
0N15RqM8LvdJZE9Jg+pnru+ti+j3UdqEwA0/7eUVV9o8y3h4gqnQJ+3UdtzBFzzw+tHQ0KVXL8Lr
/JmmAG5OhW/Ulb8nAxOPnQ2i05eLy/2n9ViboCfTIlYUnkNqhtMiMx1kfNOkYaLLwfWMRxX5Q7cw
OsC2bDInmixHz2RnbhEl08Bm1XK2Naa/DRvCgbxquDTMJklFR38vj+hNNEwiuWvInat6a7tfDau8
LeriLTye1lAhIp9otJY7Gp17t4+BYX+iWCyVt3KHuAn5ojWQunvmCSlUkINYY/qBbF2azjz1lB0F
Cdy5n9mzC+vlOGLTi7OEwWHv5MvXWs4oq/Av/exfqT2fmaW6oij5dhj0c43MeueCdtIsNzOhjyUR
FjdHFxujDtA1BiXdriNEycPspLb8GIze1dLRHXF1p8Wft+xNj1u/HXp8G9xecElfoGNycbpgpNtN
qQP7WMWeZZTN/T/7JNHmLmT4tLBD2upqJEEC3e1FsbEt9TzE/KQLOIIvHlt2K7m+pTT0IKUZ9nMx
ped/0mkJscDmNNPsfzSGUICc7Ab5mllHMWnaGJacQYeatUpRr/UX1ZunGLH/ULCzjn0yISKpaqNF
ZqhzI6q8Lrk0dhKdVp1VHbucMDlJvkwmIjyTvm7uzRwTbfonx9zR5vE1d71h5t2/PDYjfawDYLBB
v6rwY1+2DlKo2xXAtkAene74cPXAUEWICw9qxJtqOoic3N4xTwUbhdyk4sQDJ+OBw0U2Lpc05tsv
eTewRtDRaBgDEnhQ5wTI6SixIuk2sFsI+SxEM1fYNeCaqUmRqmxmS31MRvd5GdQ3fCSSlN2I1Xpr
Rfmsp/bevWtze1cq7lxLXEYym2wKK6T7esbl2PCIU+KiM+Kp7aXZKZn4bwAxdaemrbZpq0lOwsh2
WFmcpctfnXDYLQYfB+GQ82xU2nAyUFziHuW2Zc8/1YyF8vVYE0O6K4zAZoKtWUKYNhMv9J4YX0uM
r/RBD2Nvg85y55guamC5M6cRDjpE4twA3A1kK3mmgJ31QLnS6W/sQ2AmG3jusbowVSDe0+OD5nYz
Pkx1/IhtBSShdkQJsh4bTjUb2/hrZGvpPfK02ctpOjnQEiZhNYsBIPtl6218HVjGk/smDa8+u6f4
opmgKtspkPbYOKL/OmKADdZM8VnblpRDYvKkSidVFyV3TLBY+2ORKbP23s80GpuTMbE5KHihss7h
t3YAYjr2zAfVPDPGRvKAd/MnSpjsUBP1YxbcIG2FM+6SXOKNPk8CdJ8FvUXLSBpB9aMoWNetZGYx
eS8H69SuP7HhUuD3wbLRuFdFWPnxC793yMisUHGxyw274bo4b9OACFM+kydXWqee1IREmEEMCZO4
kdBcySlaAWBy5SFeiAzTjBrXb3X2uuHUbkHSNWHTNuG4c9guoQqmqG6ScIBeqcTtqTqOX5PIH4Bq
7qOHpsG8FMfe0+/5vh999bvH5Wrgcu1xuVJfWLnMmBflv2uen2kTMCBttfgiNNItzyZznvjliik5
0mLv5R/01LdtY0Yx2/6cGoF4sysrMJX3cd+Os2Y7dkXRinSYZPrKoK5joq6FDfgkKx2uC17ByZRd
0EknQ7bD8vQ+VjU2383PCuH32uYTOZ4DrZK7oONnEHNaA4lN4YwmXnVpuLbxhU3JU4w/jXjB906+
3dA7Nb+JjHSn6nx9aK7zNN9a4U5VelkrrlhXLppHedO+YLpDyaJpGFPqLcheC4IFvuS58SXiQLWw
GsavzvXLLL6PDJUU6pu4qQ5ZtbKNlu7Vx1Ksfqkj1WKX3KW2h6rxJBX6+Z0f7Fy9QbnugdmdiN6F
nS6jkZj9XWAyFDz58AKxr9UbZs+sYqHeBvXLALrwFfaE+9ll9v607k2h4PthKjV9z7oaTAWBKNoB
49bcXhjHRWprBiDqfU66L1IXUhwbo9Jcpyy/x90rFAR9QnbQHnEq+Wpd48wPy09oJCO5eoy5VvJb
J1zawx1+JlGG48dU95/8p0njzHBf9r8ypwzjCw+jP5jSEezHQWJcMuZE6Bxt5pGSbdxI7ESGjPL1
iNYgvl6nvHCU5FCZ9olVPf+nPNpNC4uj5msXTd+jwcG51EonC5kSM4hJ4xNnmMjR4/K3IPdz1Vdf
WvPcCOStg5KrhdbLkgRtdhYh9GYvxXqPaI0893jM3xlmWX+6aYvGYcQ9T15rmkTYHGWCK8nmKsTy
TpgRuovMzYb+UcrTbRXEOa2/0xHxWV3cdK81JryZI+vC5Ky8DBmsv4X+0Us2jcKAO6VA11E7Nr6M
DiuFwRwfss3/TRkapozM4H1aOpcdvasSKFW7khkVvXWVQABJ0l+1WUKShR7x8WQUs1d3nK3QKfrr
bEyXrAP/sERDLFwcIODS6rs0Jdf/8XQeu5Fr2RL9IgL0ZppJz/SydSeESirRe8+vfyt78NAQetKo
lmHy7BM7YgVno6fFiCnAEipa6um33M87QKKGXXz2brwUyMmCOkafGvqxdcfoBC6WPVONeWEb0JFQ
so4SJT+GsPrW82gXL8QgEqTC6m+h/ZOXCce0TMPNwEA4CYOb5JXLPsCHDOrGq+xcCJedJLkFM1se
QjZ+mr3ym8zT7Km6Ei/tm+WcDUY0Vmj6mU/rTmi02XUflpu+6nc6wsnRgtmCROvI0WrF4byJ1DQ9
rYtSVFZCtAMaWzVoWSCBl6w4Ja6odR/gLVjzjAKxwjQ4GrcVwYIcIbziaCl6vweuVL7FF6VKPs02
/WCj6i8sBhJ7yFpnF8BNasLNjo+bxAErJhe7+sCe41NjCPFPv8sPkaJvatPFdDlw5QKv0YedUmGT
kr0EDzMEiYD7dykXnuwVGNTVe/+56Aj172uNKsiAnmmKl3WZL33LncR2HI0ZSFRRjahqRGdfrdnC
CZu9dywxU0E4Ja0ZTlBH01l8/0wuc+kKrADa1F4odlMKyiUT2TNaxZvhIonTpfZSxrjGagMxIaxN
7sa4YZuH4CVMJQSy1sNT95D0/t5FP1BMIuM2ZtVLPhYP9RHDd/hiz3ssgGVY45+iko4/0h/4BnLx
6XeROc72j+m0CZE5bERzB26I8KImaDiiZi/7zUxS4dJm6813yefRrrCpY5vc4NQtSJR4OSlK1Sdu
nFp1PFsv2WK8cs9r09fxOKV87yOCdjgeS2evllNcd5fK3d9SLXlgDIvRmlohGt+OWo9X3up5d34f
RerndnZyKs8rhrkhDUaMPCVppgkCkd6lgWUK/nOqP5bs3+pPslDVeE2ZZ6340ZgsEsY9yogmHWxL
K8Pir8iuL4NkJtQi5TpP6iLbK6O3W7FwRqN8XdvpEY/7DRWCjBTZ3vw8F9W1cbVRPu8NVJO/o2dQ
SWPR+WqMU/AUOVHWZik0jDh8kiZAQxcUuRkAXXK+djbCSvOlkepQSr9W/uuX+ZwKoPQIYPoEPvGf
bpDAZQB9RZeepLxEWrRoy1qxoBRLDxabaDwbGLXhXNvPLa5iVA8ERFUU30ugTNNWRwq0s0ODfRnX
vjd+NQp7FeGSzYwbN7rj57onVESVpmhxjZXwi9bb1wgVda8NP08bX3keznUC5BpTvkpKsBIgCZ4r
m4946mqV4qQ4HJ7E49nT/nGbC7ZKCalzhJnPDPCRK50Xqr5Vbxj+phOfcsYX7Jhay+eeCuwN23XJ
ybXzXqXKwu9JFsrZfsW0ivURP8IL5V66k0uJU/3p4GrwU9ApAjGMAmqZlqFh4OFVEiz9Op6tjSMn
OxgcP7RwXsdKxF1ctQyJk3IEv/MQO+O24W0LoWliu1BLdIr2U3zOz5qBM0/rgMatgqtIGDlGxSMg
ELapGekmybYk4E4lH5cc4MNu0vLVhN2N4vqxvdFYdl3UY2EyfJagIXFX2eiWgaQw7hm6143UR7kj
KMTYB4Fn781LPVFIMNPnfSghI2eXXLsjWIG52U86vMtYTvhlNLfKriXzXi8qua1Db67Q540zQfd0
H95XnnjqEtz+PJ5lQ7/W3XAzmUSkrLlnL9shI58h9h9DTo+CerBgA/SRKid070iRnIy84nZDCOJ5
C+apDIxV9G38W3SMWPSlrsPMC+7C2BTkOKllLF/1EmL2zwEpIsaYRijVYkDHZ6inqaNBnLS27npo
XlelfO2X+gVvfVjo/8ZWu8nAickpnYk7nmbM05Taa2W00U/YT3TDty0g0TiESMbb0qJpzJGIMYAE
5LO/Vkqwg6cqae5drYhugErAFZwLcGSSy27AEXct3vLPNz0ob7+nesBMWUhvNO9OACLy13yK4VkI
AHsOC+ScVadTBn2wh8cNZ9ET8VYs2kJYNfbzUI7mgYk9z51aewGSgofml1CKbxXpWWUk01Z6Vmk9
XpTH5lOvAUNpOG6zCMeXa/EyY6rGlsV6DgKTBn3pt30Oi7PlyIAu+52/rv+ijetV4QcWtUAqqNfp
H53B1RT/yHK24uQilM2lE9oLosKlIklUgSwwoBOXuwb7SMu5D4z3dZ9eoiHae5HEVOvqYL4G/G0W
UWANetGzV7fGqV4RD8dA0WOgUIinzDhuKDZm5Qy05AiFIqhPdltf+5E5hXX8ABulus8Dx1inUHc5
ARR9greFqNCSE9bQSFGNaE1/+qx3p3SMqjGPmC5Dw+4+BGhX4yp6VseAQxiyh7SU/S2JiCgmaYRs
dJ59t+TXrPlYpJQado+Eeys3HJxJItkW1q402FUjtAENWHUMYLoSvIFfu5KgUPK802t+XIvaz+bG
76jsobecziFbHajNSparI2Jc6iz91gvNnU3OXVwsKm1RdxxZzj4kdXwvdvEtA6mvPHcwHdRVkyVx
szEsqdelg2Kj/5iZfIkT7Yzlk9o2gF9G6wj9HnIonpbEvBow9yU5YakMpwPwggBRRxbsOWanPGK6
TGUn1ni2j2BGq3fOMi/JedZIJ3D1hLwrOWTkc4O3kPIlWDUOwI9KGjzshzjjMBUn5IX5/EPcdKqf
SsYTAO3aHO4JkTQLqI+MkIj5SKu4kiPCsLDUDXpuCS5iizb5EthVgP7i/Y42yu14UX+VhLKcVgRN
Ql5ASR8gU11pUdiQqzja+lMhiZFo6+7cDYQoPqm8p+IzjSZCJkIIajm0REBMWuXTu9c/+9XqGLfJ
DVIAAqrsjBUxhrZ3M4i0W4w+YLH30/lttoYHJv/Y5e1BMpkwmTcHafFTHBfNgEPGb+SdRG9OsPdp
YfzmYdOJ48WiV1fvpQSZcNX9wp4pIlTlPMpHiTgAhBBp5Y6vn9p/RGoibSnOuAb5l6aGH96ewB4s
+mEkvLapXw2djPA2qaw4NLIUiFscTFyqto9xpJmbeyN3Hqg6ZATDbUqZOlheCkQgsCPIfrlQRABZ
B1oBxuDV15rCn0tkHb6km9+YYLfaw8gNuyrvKWDSIYXx2Y5HYVDDmU6PNhFwa3HpKUeKrrANfIxn
hZ8g12U4j1SzEbdd30fwvsU8432ej21d3tZkvVXBkGEmMCTlQiz2wkflqs3GpTF9dtC8GCFH4NZk
y66205mWdGGDXYZ3Ku2I7m948AyfvxMyB0Ytrx15R0KM4R3XKVxOlzDTurB5qdz5XLBZrnTtpXB3
MYFIK3P7H2Cmpp6YdXfsOP5CoYZCQYtm5fc+WW454LV0sk4itVJp+5bUAjcdEQUKaznXuo0XkVwF
88YWyMrcQpQclJQjgze5a5/VSSCB3e+6OeptjSUn7Zvncrb4ZQjwsXeIewmsnS/FAOxkIl4OSIcl
WSo592Q3Lgz3CxHFLSjqXJfMbtRTj0gtxayKIY7qA5+NbHZypXAmSio6uL+j1tpGASxPDI1tA5tN
8ZUzVVARUVdkY3dSCnb3oYCgzDP8PN7mCs3zVG20nWE51QdbyXDA8qeee4AO9a1QVrtvOl/audTr
lJ9sCb0aUwg45TnlK5afwYlpLQZsCJB1NgR0jge0eR3NWeKEnYNM5SEZh3Ms52crwyOh9SeNl5LV
tlEhsrkWPyz1jyJYAbQolVUqovWCaJ2BtZDO0lluOo4PPD4YlZ2kz32sKP6is73Bj6pKARucMB23
0GwtBGF8grJTrf82abwwGOAm+W9rrUOZkoxaVn9kobGUMxa9emLGIqYnuLOGl141QfFDgWXznylG
oOtjCHq8fKc92Z1NuF0NYZslO4HvtfomoujMzOqgGdBj4RZKjBz1OgAV5NWI7CQ1UjhBdx/DGrxR
Bi08Ue2iTINkXPy2oTVoYSLd4Ys57wJ6SJR7T84akK8+oY1u/kHRd2bs26Uu2NrT8eWk//bavP/8
SvGveTH+gFgpNsdg0cEIDLGFC4JtCTOV9La6aa8mG2Rrkx9mP2PdPWhieTaFt95gJ7tr4aSDZCjt
eRmctNccmiNk7B0Fd0r1T8xTY9dGi04iPXo5vSdVC9dexL2aeStWZIjL0CPUn+euc8Vd3oE0VEHz
TOL7U0Q1Vwx8Bbap0UuQVbo4iVpx45bK6luWTlYd1Ul6xBL4WeE1GIos3Lr7M5zdaQMi8oYPUK/M
IKthWylJuDRZCJoJcYr9DtfGiLtQlGRGJBgVGRe01ofCzC8KeigvfUiFezMkZ2NB862gRGZFaPJM
j72353nQ6ewitDyqXEwnrs4DpJUwUGWqynZu4by16p2xqnwa+v6OvMYpr+VdMwFqW1jZPesMxP+B
lQYmlVogtREHQysiD9DYYNYR5QKi4HYNKwzOxzK7g7U4VvxuspKb1B7TCSPfVDZqydU0IDr9G8vk
Xo/q3TIaOkEuVF2eY9F4pIv2qP8JyXDn9VOCtqLtpLVwB+pt1LEgTRmPxoomY7gPGi4V5n1eg03A
C484y0/nW+k76oA9QppRL9HI6+re0RVNDzHkpU3p7UH8wYXv4LelCa5yqMbYdHb2rimrHp3L/vws
GmIH1Ov8dMAwhMLyJyjVOS/Jrv9I8ObrHAASLOR8VvyVGEldQjJBx4kly6tMA/b6eOm77YxgBcOf
WDV1qJow8TpUWciUAbwCVyoLskHwO8AjCQJztIgAjNnFC1atvRuo9oNySVvmc/gnUOxcGr9HxU9V
gPn+GJktt822xzjSHOr5py93nyDj2RiTU9vz5j/iJan4C+RcIND7k/wvWRJu6Pj7jcZPuhw6K58z
mDEJKJyERHZL9pHzMuO0m7FuA15+et7ozxXr4dpsZF7r+ibm820/WmjXkycOLBksiZOLNuSuvoi9
dIbefFb37TlDkfSAkRr1+3iSQbkaRQf5pQygauxTQASLEA88EYxe3BoF+uMUqbg0unqxxvGa2aIi
ufmMH0N7GPRH7go7CgXFQc39ZoIlwdeWcomFe7d2/mjU/jIDnqeEIiNTNdKPUBm02qXsCJvKU6hc
JKyUI0lxbK4cmym0hZx6degn84q9Tm2CyuaMd1JpcdSSWVYFFCsCJG87hxoPWFUuGoJb4zOBJZdU
uVuY3QkfqifmXTQLBo654TRT+5jCTUkOygZasNTfcC2/s51yU8gm5YFuqSRKi9AYfyQBZjtldxMq
hmZn6KQLEA7+IDop8lVhdrZQ4nrLbfMPJHKCFDWm0F09S+lR3S4A0R793L+IdDbR7qPzvmcPlFXD
a552ZK/1F7ErX3jmjQkFfwaUoLsZllpp0kKJVQkXh1r0MvbzMtU3i+xuFcGT0f2SOUyL/9kevDwa
ECloYkMFSLjcCLLodpPECPxB71hXXrV4dttJA6UEdN40DtQBeuaye9yeiY3nvqR9zJTo9EXibjxm
UsyY3/89JUFhTHel1x9S9dtQIPqiy3oocGFUmkuhzW/l1y4nIZ7aPRFIj03WEsy4MVrwxVqRHnLp
CFr6gN2bKuajNtdXa0d8fCsLSLKmdkpF4vULwq9p4nLXAoHFwwguQSGrPLJ9SLTTsKlnBaUBP6Im
RZrOZL0i0QMiMckmqBP9jMeMhbxJ9nwiIZ3uOaygyiv35znCF85KCyAMtvlDktMpT8rQ3KfLbG2Q
2oQjdnvogIbFPUbEdLhIHpckNtWGu1o9/6rgxNF8oVJDX1H8JAzYnV/jJ8x36sKsNOCxxEpe8+in
PPoJj372ijuFtPz+DGkkImc2+zOCGr0BjJF4NJtvT+7v07OZrHgz8SLKBppEDOFuImGo0UyvAdVk
GgA85ObwHZ6lK/CBhydLNkgmUmI1eh9ChjZYfssM+ZRa8rpySlItIiN/wcjfMvLTAuVt/HkT+oIt
xv1pZMz/OOqaN7Irg7jaSyUIjRTtTXHjzBkJEddYUfouc/dicWMwUmI1eHqqeTu7xcUFJ6QLhR3z
6gG47mqk/jnz2T6g1BRAeMEWrIsJ+4V3McTIBglDZ1zQsMbU2jM8UHo6lhlVFBylo/axU0OqE0A0
4Ew/FOzi56X0DcxE7VNJFxVP+a99ZqD0V8msnIpAn06Uk5pHFdP0TntHN0unPSsvErn3HFYEtQka
YR+qjvVMoq0rv1gwWzeKaky6OXTlF2//NV+My2YbJUUjnCcai9I5I1UAMg2nhaFvro6wHneC88Xl
y1+sLiKlETaLifmw/P+/QM3+ivpyk0G+xF42Ogm3zY3bZqXDoN2gQbF1WDUiRxLXqLE+kHDGcIue
VRjHWfuo95ml8+LBXsCCtrGVnEl8EaG3qITOp9MgJadMlSMAdOAN5tUx9780omlF4aYpW62EjoRT
7Ezq8gLzLTb9Er+lZsXQrr6LmBiVB1Z1OuPjPFcik6QssyM3wFkZcLfae5SDI3KlG9dR50e6tWjt
kV18FMjru/6n+VYl4blQ8OV2pKev5AalhV3CCR98aM+P38sizFewkXS3SJF+ODxZMDj6N2/7xOlE
g7g6iyFgL9rd9/wjn0zwCBsKYXex7l5baSGLcqCEJRJqHWnhfszNhhAmq8I1cf5HimESp1WYW+pa
+RNAi1loQzK8QT22gQzHfqOEfYejKitEeQ4ZGs6WLRwP2KMJ7zYY6vdzWEy6U2jTj0WHzgGt8mWX
DKgrcU/FCcWUPiZvCou1JfHjdZl9BfMdRmRq+lTxmaMLmPbcCo5P36gP45p8sXX0GmnzCiCMap56
yjee8IKpjj6Spbm2xXLtMqQtJF07y8ka8iXN2KxZiZOMZgZJfVY/3vDsumqvi8E/NXAK5TewClfx
3S0ZqfAmIAwXOJdgS2i4mSXczMKh49YMj17VeW4ab1EUNkC1XU5+Gdfu3qmuisiLFNHpN31YH+Oa
vc5ISFt/hfBejOPrsjO18Z5ehzc5Wd9oZoGIFV9bTb6uPTIhBDeWqc88KraZQ2dOWMaBBwLzTi18
9NYQYS0G9nMRb2p1I1KIuYt1LTDZlackmb40bXY+FViUZdhhZ9fnx1zKL2Ugfdcb8X1brMcTcZ5T
SjYzx705mL7CT300MG5x3BFSLTiorcUTUzYrFhlrHDMDia8N8vahgxtdik1A90na6KccdHRxFSNK
RzydP6Culz6kk21kT8MKDec3LUiN32utz7kWSVSWqClcVVYUAj4VUp3EYGALSuj3BI2lnKpcgbGq
9xeBxoFR9fKRuYQcc85nZyB0O4183jY7GyE0MfcCWyxfxicQsirOR3LtNVvZV/JBxFLzQ7bMlH/X
dm79lkvq94BizNRt9u4xHfRLI4ynVl0jzH5hZHC9XuWNWonNT0TeU5wKfVX6AzMSRTH4rkH2EBxO
2Z/43SS7XTqSHM/caZcdJRmdUUkg0aw269mG/c0Zn5UaSJYRapkJoc08Pa+hKgEE7LKj8WmyGPOp
tvfFUbHZ/jkjUX9yGGtBWM45NO1ZfQHsAUutpsuxjtFu0VvoHsT1iSdTCGo6ecdpoq9XDgGbhYj1
eRqtchbVVhmZhELEvohSunOKbCF8o4Q1+CS271hhinh09Ln24mdgeiRCnd6zoT6bCp5wLttplFLY
p53XDl+AZc8kMBUUrnbsnAp5S593jitbQeFa8YV13JDMLXVzE68WvxAEvEnr/plIpI3yBjpN+5Zg
PPNon+ttgfBalnA5J+7DdQz3Kf+dd2lzdgUdfCmE2zqW7Unt2LcCgKN+YGDAMLDj+1NBebpVttKl
NJOg1V7VnCS3ai3hQkkN5DnaV6Sy1uG7GWxTLHaaSsvMIaeAI9OcQadDSqE82+rwLdeAuHbFqWqs
gjJ7SNar6W9COlKmvX17gXnXJdKLdIN6p2Vh58MJpDhjElD2xj9CouAR2xwQ+YSHjVcsXlMJ2E8L
MwSR1gauC/7J7PDGtDZ/ksN0FD3iBF4CWWHfKfNcLkktnySKWVoK5KS0dWnlUAjVzRj/0OBrmnv3
BjWFz9qAx4O/57FPSS0ciYpMS9TUGLLU5jhp/6A2vMbC+GKSmDApQS/wPNFsfxmPPbLT2iUhuMOo
7S2/2VVnktfDipkSj3fDjcAEurLS2RRetOmxvpvD6ivDd1IobkAqY8RqGzOL0bSsFGfXaoTz1h20
j+wA52no3nmhfVB3+rkK+mf+0prdB9ZoQWjvZBHuYPyqUXojeDFqL7y/H3oAix/U4QLqcDQLMAg0
9o79pdGOymScxAC6oRBoyue/RdcCvWmCNTkMCX7SmBaYihbT2hyPsZl9FKjkpz1Be4A8/hfjUmyT
M/swUtrYE4idvpBKm1+sRW9DN0/talJQVdrslkyMaG3lkwX1V7d4H1e47u6nHi+Ec6EQNfcqHYLu
XWY11645/qbxsVAlotCXCY9slqk5n7d3CfQsfYzPL3qVh7dKXMBKYUFtQSa55YIhVa7Dfr4KzXqd
puq2r6Ir0ichpmykEhophfS++MKYPHgw77sFWWr+1+fNbadKTkouW1KdYZHBHMM5xrvGOFSiHLYZ
oMKRQqwZ45bdMCZqon4okvfp50mqrkPVxA6TzREwjxNwPEVhTq2DQhsBKKZ2IhVUyI5EHTBDjklE
yoh2jKGFvadHysAJIuj+sGt+0p+3TXXa1PAzSUP1lfw5WZ4ntt+ZzLKC4RUVpmWt8cT47zg3xyqG
8P8j25JAhA8KXKmrVFWShGMhwDXIXliVYn/jceV4J4OOO7ZDWTCbHD8vHiRuNvOguc9KHtgWHunC
mpdARqKSNqG820/dqJ4SDPhLYGS/xK2KLhBlI3ihaFrCE4K61wrvtcWdXe8B5JBsshtFeV8qA2Ay
h9bDBGrCc8TKgDWM2DkURRr7rVuoDUe/pjUx0U132yRX1PEX/x3iIfKt14WyaAXbelkPJxoMbJCx
Ni1REz0ABtiqloqOGN5ISne8xBeyB5b2DeYYzCUI1A4dOE5DIx/pDVt5ldpD35dB40NHkK+NT4fZ
rfGRWThMRQqySyfu00ub5rfI1vhR+Ueseg21uYsGp6dqwF7iyY7B2vYCZkOsIOhlXN5PW/edkBQs
WH2XXY9AQkYbJZytZ4Hrb62jTssifQbrJovAudkw0oCYlPQeb3C+4T10waprPt2Gvr5x/2LJvfDS
nyenZQVTtKP3l71eoThCmkK1ZUNlgEVnQ5Wb3PPi3k4x/bKkyhw9la7Tltyspru15XQzJeAV8f8o
AJxgi5cws5mwe1eZZfdziLKViqq+LPXHPPUtvlrhzCcPNSv2FJNsNxCMbaQ2x08qyzVICXUWSo9p
XjfC+4poslkpHpQ7v8yrwtpQ5xO2J8ndTKE+s20khfX036LdEBpvEWKBQ6ioYwkWUNwRoQ7TQ6lP
gzYdydKxPmNfexhN/VF0DazFylkY0FjdkJ2xKW41Q+zrrP9I37XbCf8rBvNH28oPJzHApPLW4TDz
cwYJhS9MqP4OuZT3bsw8kfOm3Z0E25Dazq5Kn0Erc81LTIfWDqfHSL7PxWGwvnfr2OzS+U1hldSF
RMrDyqZpyqtxOBsT5k/HXAnqCsNzGxMsRFe4eDg1stQwimGrlpGBXbTozs6pI4qpPNFrkPoHSP2T
XX4J23/61NkzyEWz5UUY8y8+VWGTOyoSEQq2L8r4c9HzC0yIhF+ZEwzMTBY7sv1Lg7SmFIsv290N
ZK5XkedqOsBuT1elaQ841EZofdXI858iYrXf61G5T+wORDdWBQzd8B/oiel/43oPqkIIcsqtEaLC
kjScRFdenILHxSFJ5kkbzVB0C1qQqP281T0a7zMUCXKeDx1nQHKiS4AFNznNJ4cPrPPQppFQ7QAt
k7xk2lF8XUAOa0Vvqd60Xj1iYHHzvHXXGCsz1TqY3gB2WzgglNDkpbIVR4o6TzlgUhjvXFIZ2oCT
Asm6bFGcqs720b4JzfjRo8amWBEUeo+sfnhHuhsX/FOW/SRlGVTUaX+4bXOZXJTuZPzRd164ixF2
SP4bz56RTYGR84eb7wTpfYP8n+WzDRRsCbl/qBRXxGe9TGAHMtO1RxeheKj4DTAOdrl1L0/Ky9BY
12076qCmraQ+sIW4EXQK0lnzZUBckxjq1e+eTOcli8+F0Fx2CFoSFalW/jlaqIXwOz4leC343I7Z
pMGFmSKKRCPacscsRGm9KeN+7yQZg0TulgTMqBU50ZVAkmbg/q3YLgjFo9TXzhBOaRUscx6aeRWg
7mYFMdgzpjGN/9+FTBVwWlZQ+LDX0ZO5wuUw9EvN8FLzb8x2aMINt6Nb5q/YjNL5tHfNqU/KUz/E
EV7WoaNxMYUDTdCrQpjT3GWR+NVZ1x5M9JhRPYyBvjCLi6knt2VT71W/XhGqcX5V5o1uvT4Rj2Qq
ztuxDPT84yx7Gd/N8JsCgVzjHclM81Z3SVcEd+Gui+Ujk8tHTNiz4IMx58aNQG+RAjSsb7ttJPJp
XKjxLlkipFEhK+7n6rIKdOsngxENzKB8uObFUIHsVPQb5UGeBp2bX5uEMXzDMiqRAtcxhiMJ+1Os
+92eBHx3uuGtsJnlKb6nNCxar70g3GbhV7CoprcMT4Ny8ITU2v1S3hTabnRKihvJcnEWnbu4Z5ta
RH1OBO7J1JGO+qa6O1jxfixfy76HtCB4JIlxt5cvqcQn2dxdwoZWKt3SXLqtXXtjS3EdloFGRwLi
3IDGgYgLCcfupqq109TDcXeeW5WqoriqQoMmh2jyXdBwrI6cfER2Zglb4UD8PHdmFV9pCbG4ZK+w
0svKRAArd7ZyW0FHRlBFHO1rGripsFRIgeA4arbEbzb4AQJEK9liiKdveVP8RDVQI4gGyix1n1+m
6jO4+wZYLDqwsL30UQEHe9iw+eu4ergGWvh22AYRCMK1JH6BqqTnrj00/k8fP2iGU55d3/xPJeAM
yupnLYZ4uiWtSEz3sy7zGC3/1Yng4+nLNPFImyt48AIoYxroq0Iw+oek9Wm0YItY164h52aFSzVE
avwxItNxlvB3+MMFqvrHJ5if5MgJGMVEfbUeGAaF3nxLXB+JkdoVzlVSjiCZsDjQracMnauD9NSu
NHCKf2oQMlNMsK4mwv1EU6oPczZeU0N9Mxbx/SnQAobp6U43DuunTPJAq1aAvKo/9iYDXgLmoghS
qyAOWgWSu+fpH/TGEOq3XTwoE3+XxeI9W5RXnXOQn+fGWELjMg44W+fGEqc6tVzztVdojE0xi+hD
WCV7mGoO/Esqc6acGz8+Sa107ex9Zz5jWzgXMpPEuwE1cGdflIG0ps05paKmY+O0zV6JCKcgwvFP
e12DK5KsyISnNeuFo0556vCR2KvSvBpd95K+KUPxyFWF+xn/mRaA8cJRSL8p+ZlRCkoq5rIPS1mu
0j6dkdXdSHAHwJf8ogl+OVLHevkgXaXtBstAKLbTLOyIMrKt08PcVqxxykNCdlnSvjvaADfU5A41
eXdL/GHLK0a/Nx3g5yqob9pnG1R0IiovvV1K75nMhis7mbPmaA3wNf525EQFSgOrFQTycClFPexA
K+W+UazPRZgvS/fOeql4BKsFnxz+MyrKKf490JacRyKbxjz/GbtDhvJOf+/d0nklTtSAYsgjUzvO
ILxVrupDdqoVI2qwTf+YbK0pPAmGaGEPxtCA3YsaNHDu5TNJ5fHYkwo2GW4E1ryK4NfEOqdD1ERg
QHkS0+v6Z6NLJFVvVcTgS01bZHHm1rBT5GhDE9wgFtYAsplZXiFgC/HytscMYNarhAXXxILb8YVF
azK9GcE7FUU6U+CHsVw/xM4o1BcYQ2Ii3yHuEeDwyYW4kk6nnG868oYTkKwrEHkd7uKpiiaKQbhO
cN0SPU1YWDxOAbUCmxA123zeQRirPRq9ziT6q/Jh6Uh9tztYTJNvZDxUU3ytyxEyKzxWTmbDlM6b
+l9iKW71odwaKlGlG07AgwF5J4chASCsKQT3B/Mdrw3z+G5uzVHhqt8xo/BqmIEHDr9mR1ARLFjD
A5AtvQu2XOW/VBZS8ha7vCoOZUlu+ltMmL8YgGcmX5NdhfIN8eA5r+vfrbYdqJzKav28HHHM/5eg
PqD5RhrEc4XBTuIytPe45UxuyTvfAFb1hnktz92F83N5/up6v8A7u8opzS+mp/1hsKbUtZkOd2BB
UxdWfRwkG3IYf2rDFlYDYD2uxcA8Ph0EPGt9Fm1PeQpYn6hBDsh3ytEAEf1XGhWfCOFq9Jad5B+c
Svjxic9dB2Au+GtPVc/x11FNTolKXx5bQAX/+1U4UTE8RveTyvJz20wX0vhcu2RPJDGzZaMPRYOg
o3yYOxPzMpxbpQ4qvCFyKB67uD2l6m8KDSCG+mGR1xT6mM8C+XJ4Ef3OOuvTGiy3j89SZfrjZ61S
MtalDzG0Ve3wScjSmB3jqlI4tEUCIFFYAw4BS+zjKZDV5mBdTYKh5GDZ/MzY0PmGUERm5nRObM4U
wZtPRjy48ILsSk0fmSbQI/ZOY981t3JXE75qdnrppHirxYqi7f1p3v0BDoWW4o8oPzjtmPbj4kra
9FoTh0g6Bh2KAMGrF6iHBC5dExdbxeCy1x87+csjCdmGZ91iot9JspjWqe/J8iQnmAXXuVtuYz3c
2QCrhpvZ7bO6PIekhuNdm4OUFCACeMC/uklBw5e4b4Eg53bDZYiYdcBi6KqyA0zfTIzfXVqdy2MX
rUp6nXYFJy12Zl4pI5zlBc8Sc6dK+Qr5vgM+e6k91RXWIxnNg4qjc9tph7WonLXW3+jLoI+4qA+k
wKwAqkvWFjR8xAFTCzZzM2gTJZBy0j/pj0lwcpWi3VrehTp/k/vhBSHorhys/yPtvLrcttJ0/Vd6
+droQQ6zpueCBJjJKlZSSTdYsiQj54xffx6obYsF8RTPcV94zbgl1669scMX3gAsEkGIZSC8th8z
B6nCI1rRKAaMJy7qu4KUIiSlMD+JZwlUPTWlFkVqcPVqi0jJufhdP7erQYAVqjVrn2DO9a01d8Km
RRzGRHtroDTLF2+RUxjQx8UIr4EnGLT4AhcHTs6BLuZeM4p97Rk7gUK/DiuFXlJq0792/ILidPc5
JYr0yECII0PxIOjSQZo4NB6S5taHetCd6RC3fXHSFhPuP+aKB6nZseXjut4qoFkiiTp79SqPGp3i
difvcHOox2M26EfMS460LQzMCpAIjoNFx9Ir7c6zsn2LIBz+FweihaMFXFU+8lwu3MrbpTWYaqQ7
0Oowj6ECi2YvV9/kfnJAkg5wuhEMFrA6JjvoorsY7b88Ms4hAnXSR6Potl5r3VlGjU/AGQrifS5M
GXR4Vn3rPkv6exnhCO2ud5+Hl1xBC/xOXsPwOLzucxPvZPKTItwiuK2gzdA4TZ/a6ZcQkHKTQczB
rfSTwL8gD8wvC0gLpiFs3/RrLPSnwuzvksUr7YlVTu+4J1PVyVT9J0riK3Os0Thv1nLrOVpU2WRv
k+XfQjzTFEJAvqIBbyEeL0k5/NOXxIjtCD5HUmCWrbWbMjc3COchGeUauMQtmiI+iQh+yRz3Vv/i
Vd2pc6oawJPro2Ta7HFJN9QSDWYoHf7iiAGvjtwT3PK7NlbOnpefdISDVkcrHk4W8swIGjykKAm0
dCP7BPnNYYeW9BZHyEHbdVRJdPKCvT7ke2izugbDDSpjL/eUZyO+w6I1cO3Rz3rN3YlcdgfkRAgc
Ee8SqYUEZ1KH/dhsQuwgheBehqDXLL6q4LZTkIXknjDS8cpB52WShUDZ3OeVVHmF+7t9hPkVfSN7
ZHEFXNhsO5ygNY4iriRYIBSdEGnTe4KAXncML1uNAW7u8HNKlfKAWWOnsmxF5IVx4bTWtd3aCcgJ
lT6zgX8QpVmKJGhJS8adY0LxMumQmgh/iHDfsRZXcoe8RGzQz8LtzkU7OEiDrTZKm0Ek+m7gytE4
k7VimXSvMCb0BHw7PhquxKW+lCLpPq3yezkS7xpNO7WY8mVQqmLZPeCqKVdkc8OxTE1M74AMgwMU
6zvgomc0JB9GwXiU9z7dkvIJFhJOYZaJVhekDVGltQtmSyfhjRDpZFcEmH5B9ra6pQI0qZYBtQNN
ypUcPUJ/EyDjEVgIg2EFDOTOsI3kcwxOykeST09QW5XMLaYKsftJG3JcUKk4b2wDxDb93Qb6V+AM
6MAY381mXSfmF+3gCjdwhUsMIXtiuVcEi/vcyawOEQS75F5QRe6FRlqEiogGC5ydVN/0cLG1wKD7
LGDFNyRTkgZgA2P5LItXeksvTMYDaGiX+t4fpV0HwCaBHZoDsCkngI1DI4W0HpspydiF8NB9LN1z
mcZTAQBRcTFNMHZpwuYFUrWIprI0BmcaqFa3c/FJq1fhM5b3VfAgqz5i6khyALSqyn1dygevAbCP
bdqvfdOCZQng8uqjsAhNBGeBIZDVpdh8KJNYxEISJ7es6pRY/mQwA19Rh8vurfo7MXOmQNFTzKcG
QqhXfQRGg0ZAZ7dLmi7trpIRIslOHcaBWRPC/JlggqgoBCYgNwQxudHsX0fLF1sZeSx7MLR1hAAi
CnK9eYdGfKjAue7UU8qbJwzFIQte3X/3blEw2ghWR026RiEk38FwraFgWO22w0VAwnyXTloHtQgX
b7iLI3paammgFr9QwAPH5WjrBpzRnvjcga03In/yotkTDbHBD4aO1kGg4Yn37wiEg+jKAZlT036w
HisopNmIY7zZOlVunb1weBCXah8/jW2Pk3i37IIWp2xWEYV6OBHefSMBdaU6qzifvaZdlYPHpqIY
BdoIhBPs4Yzd7NSy5fgigDmna5KjYmhHqstGGu+lEgUB+Bq5l6JEk5ATOiNdDjEGlw+fHNjARkLx
R4RQPgTiBufcjWREq19dWAaVQLXeNhHJZZtuO3SmRmo6LgRGmLEvOi6ANs8YqmrBYlhOUTw1plqT
FxI/TOKdieUd2BXP/TC2MmgcbIC2poju37KGsZvQYTA+jOqwo52/4HOviteYuuGvlicCgwpkHfNz
GoSBfwjBUt3JluD0fXIS3RgskXcvAdE2w+xcqYsOPEcDtKMMPtI2siELBbyOI3py4/qBZsXIZc0/
bDJcurruDKrxpPfaEcV5YELUVmm4luu6gp9eoMeX32OTA8wAM+8GEo3EvQXoWgKp8ikKi4MrODXW
SsrC1uuvZoMU+mNGoQBhAuoh1P2xhuHZUtv8wXisHJFoxatAKHO10rfdmKEK3c2i4I5lao/kfbkA
bnKOa/NBjh7Ntjq9gloSZVTFcFjimRZ3ZV+QfS5VUz7mCFiGrLKOCbLsiyd9etDC/KTpAdLiIECc
2Nu3io8qUwv4GOao62HoOx6CIj0kikxtCCFQSC9NvWsWtEp9smbTl2wD6b3i4EzSk/oXcN8aD6al
57vR4HhgQt1QKDBMZdsNtGJ01E3bEgQX6koTX5m4A+ygn+5ECGWhXmzAQo7oMoxSCSiEptB+ZGv2
lNMOBYpL3rbIBXALKIxP/rDInlSrdvAckyYT9pPrUSX/jIqlqpFFZk7Yjrs1smcI5mdFj1AKpC4T
JcstoO7vVWeCYKfB8UoAdo1poT+5MaorY6SphEtdUJP9ko9NPiq5BhRQv6+KJ8zQONzZoqUbgVMB
nz/QcLlC/xhR9rP3tIwoT/5q6kNkDEWmUmH+6OLiTYBvxEDDSIeRvY4xhJRD1FhaAAtra3uWuuVk
v440B6rMaD0K6v5DsCRSXCdwj9A/tp5/NatGzTsfxjdvkVXvJlXYp18zr6nAF5JKYX3b4stlslIL
Uc+cFlZNZ+JKgZtzNg62h1UjQnCcbQxxGmcFkyd4dEnVHwKkmNm0dbTSi1UBRu9YrnxkabXkhDIt
YKt68iE8RQsXFfRcW6hHG91+73cCSsXZGynSU9+835VF1lk0ookYIk/bs+8+CXK3tIn7Wwjou3OU
2aOCX6Cw4LrCB5cCQoJW6bqlY2nEgA7xjA8XtTeRVYkFK7pdHl3MUBu3jCHsU3DYdVjZ8rFw5GPk
FguUDRctBSQTCf8a48bJQLyEDePR+WLW46N8NPF2l48TiT6910kSAD01S8W/V0fJMQ7IudG6KkPK
5unrZBPclY6KCq3UonyI/4ZR2GAWLdEDlkpHrU/TPS35hsap5chWsqLBil6J4iXLSYRmRC5pQKaG
YkyxNkDgVQ4J+gAHr17HWNmmGbzSpdHTXVgoWyGGsXjwymEbS/2m2oG/o8kwmN6yiSgrSA25P+Q6
TK/ErT4ku1ZC0S2u9gn2H8AOXZfLu3/E7uOQa9IhOpWA2wX+yRb+vWboVBPRM3hRoX7o3EKx7+HQ
A+08AIRbLOWoWfUeWZWAiCVkVPwZBacdZCeilhFTfxWpv4Z0ZOskR1XjwcvRJF9WFbVBF4ivOWwN
IFTxWGHf5WgflYFWpeEd27w62Pth5FSAX/PXHlKPofKQSwqLr3wdQdmBcmhCYqwlxRhq0wvke+oA
4BLKEEO1U/1q74X1YZ8sYNsGWMkNw/5I79iNEENFCGagg6rl654lFQn3DVSNxLZYhNwRMi9hDCt2
kGGc4XncVOuE7SUlBGS/x+N4TIPgWEHXKup+P/pYkX1VfCpePbHTd4c4q80Pmqcf3WKHsHDc5ytv
QrM3tqmojhp1cMcK4LxCka4Mdr4eyo6mJji2whTCNi1llYthHTefZB4oH1+bgOArxlxdozBWY67u
0qZxg8oewPAQhTrwThrva4vZeAMjKpUo1S0bRXYCgQuWs2BkH3QVJL7pbo36OWm2ur/XkCW3QnCd
5GgR+VU6CrRGoK7RK6+p3fqfS1O87wkOa63aDUZve2iN6L33kW8Uo+Q4nlLOhkG86YNTz82TSTNb
0vCAEvEdBCtf+EJBBaM5ahF3fwPVkucAfHAGnboSo0NWFse2qU7WERzTQWw/iG1056nyBMV5qPr6
MShRgfJkCCLl0rXMo5CpJ62n7Sx5d67o3lMDFjsVsRfpoIBL7INu/cs//ut//+dL/9/eN8SH4sHL
0n+k4CCyIK2rf/0ii8Yv/8j//b9vv/7rF0MxNQW1FlEjn9HwBDNl/vzL54cg9fjr0q/QKAxh1Hr8
1/DdGM5ArzBnbPo7wHGgmUw0dsqNZwBfcHlpMCMoQJ/w+n+uq1cjxk5bwvkJQf3SPbRByqbJjohb
OQoNRlea5O55CRGBjCVxpwz9rjKTnWda24j+ePk02v1hqE3q7dIqgw8uELbRChvQzsWKwBE0KmaK
aWNzMpo0yNjMjbH2xnOAT3xlwGGgpyjn1a4tcFwIv5IbHP1oEmD0tybSOr57FkBm4FSIjZBL855a
aABF3GmV6nGIxkc+B7fjC1U8/l+XX5aMt08eeiM/I4x4T61OhIfBF49yJGBA5soQetfyvVGOewyf
YYYdMK1YCrg7pHvjQW3P+r1oIhcCGcQrlI3bnHtLtfFQtlKVZ1vaWKayyTtlS5rQUJhEz4FMw8N9
DSVq2kZciMQl2ZhuwQdvhRHvSoxOAhGjE3zoghC4FaDScSmO2CHVzY6rSLP8Y+lTvkTXyK2yQwi3
qzNhfQDZojWac6RbhMhlPP7U7bO/GY3kkEv0/EuQ3waIkhJESShRwaYZTJsEUWjAx4njIbGdyhUl
imN73CkTyB5ag/So5fnBhGaJloa80fLqnNXjgy80j52WPEHcqIInw8yeSEeLCOGyJjoZ6YOECrpf
aQ/A7c6eLt1ThqZGrngrPzacGrKVDEySIBjYx15QZbQ1Jbi36Wbqegob6b7ykntzuVeRiSgNgbQb
0urJOpxDoGIdV0bElaFwZdw4HLL68+EwRAPgv6VJqqHJs8Mh0ZsMh3Ei7oFBGUj9JxRKjqtZjPNd
ilUED5lG6UxCVVtd+11KMQsmo0/3L99KOc/xAhmRydKcIKg82IkCVAvAKj30SEa9D0jB9lgM4cfk
NL6WsnoUqabAvTuFcFzSsD0nyKanvIZwz89eBMWdFD4suztPZLOL2GBBKlaOUgjJMxz3CO1zBZXb
EGBQFlSImip7EbePyMnr5j6pKfGoqBzJVrNPgDf4QIdyiC+teghtlzS2DtFLirUPRqh9kPr2g/BA
GS+fSOfl0bU7gty46Q9jf0jpfFhxtw8VsFMZZNYP4n2wtpwh5SR9DNYqDb8Wc5yh/pjR89MHmr8P
PsWlnvs4dnH36jEvpkvVcRUgtF35hwPCAUjyGNJuId9VJgwBaqIEDceSiI0SUig5svwV6TnYADnO
hgN7B1FHRFYVGgCTl9XIzfFKelsaJ6kq7mJqiVrR8Y6iq21Xh0nrXVw58h8i0paIwgauXwBDX0ZH
iq37tqrvdT27S+X4hAVfFh+Ml/KhG7KdocLwbo4gN7a84zCaJN4JEGF5MezzWj9IVb8UI5j1MMsC
FQvfWL2H54xeoHmqOhDKaE1krbzwaMgJ9/mzq9NTor+ULr1HV4xoP3W/wbGlPRcAvIwU5sNVRG/F
oiMsY+8GucTG0pFUOy+iU2K6thgXy7IT14lEFQHBPBDuUiOuQ9Q4+xh4/jMv2lo4dIiRguXtLWqD
WYIh9G8tAqMWqpXWxjig5nHrPdGtt0dGVRQNwqwlSmhBKDoZ09v3hCdC54Ujojbpe/jhcAgP+w6+
pkqVWQtER8JmMsF2S0GEXpU+5qiRQRRd5WDXtornbwQyaLOGQ9c1m56GNlVWcFlSpK1ERHZS70GT
PwR1vRNH8VQBbkwHYE0Au4D43JVTqhd80Bti+hVy9Cjfk6vfucfcjlEVjXBGE6XorJ4VN9t0EIHM
fniqS+s53r7WfXkw7l5zDIUGGlwFDtwjuY28kwB3ZxY9+cnaoul3HScXf1QiTJmg4ZVvvhLdahfx
somGBT+eU4+VaqlpG7OqN2Lxe2vUy3Yrl8R6G6UwVpaG3JvMMvjQUKDtU1ZdN82nGJplTscTGFIp
uxuzK7e+Im3rkZw+yndJ1lIJGHa90SFSu0MQo5eei6Z6HtkiY3yMyuiJ5+yoltFRDMcDwJu90CYA
lVcq5JNhxOiPpnUtrnUdQld13yEulLwS4oB0fsqMFxYcbhjaNPnoUQTZuECPgIKtco6fmYfHPMBG
mdwQyxUnBkwtkw7C9SJGW6OpfCcY/YNQxE+a2z9zVb2My4r6rrlYND2ifJPVBzyKUl240CEDAcgH
aMSpR0jJtdPoTRLNmdjSdyopZ2Ji8EctYZWXul3TtIdP7MSoclX2OjfFc/cFc2yRqtZBrwB+mNHm
4GKEoSsRCGCSAFDc8hedpL4M+EgrYUzu8rQBuo+nJEi4LOnu5JqSZ+Tf1bF48mQsw/3O+dx+Bv5u
u4s4yI+mOBz8AK1lU9z5+3jTWPzf9kusmvZOfJKxuTTTguyJGhVPJkwzKEaVM/BYGMQeNK5UkJAe
CqTQTDY6dBl6Livk+hEXRNnWh3UJs3XgRhD5oOkx4k6o4rPX0MQF0o80+L0myR8UIXqNkJSSCukZ
RWPPPUn04iHCiAig50K6x4NkmZi6vRHIwxTHDWt4OsGEEUNzafn+gyhpP0eLsqYpkmIZqqxIojo7
3T48jsQwoorjPB7arjgphT0OKKWyH2pONnqSK/eTVGIy6+MBTM8oRthfeNTBxpcqpV+KIClEskpN
sVwqNjr/FF2x6U2oLcFnv8PGCZDcAImEa2TtrlcREJywHk5xKx3hQR9UnO+SuNiJ2hmtJGe06MA6
YjZshBgpa8VHo03a6S1CyfoSjSGel/wQVJRndoVRnkI7OA8iLc1kn8fDmSZ97X/QyvEFU3NfFR5w
p3oi+8gXNMTYPHdjRz8dkhJ0gX3jU8zV0EJKYcga2JIE6y/moS2JSXBShjlB7zxxERAMqmNSaCfj
aBwHpAAqpd6HL3KEpRKq38b5w6AH58CS79OX0QQFXaM07oeP7pcias8VCusKDpvRveR3j6XXOpKS
OUKWEzcJd1AWTzkgsbLL9x2QtaDfYd5TlyjGuxvdGLaiwqskqVxM9DrdpwrIr5UAhcf+pD6Bu0dK
m2Cr7WgDi4iojifTyLHBtTDlqY/+c/abWuorl6y0+56VymG1Au6ylCokYQ4WpI541yfZ9gWaSI5a
cw6ydV+urE2NJOP3vfZfb1KT6nuq8gWB6zLw/Hr2r/97l39LH+vy27f6+Dn/n+k//euvvv0P//cY
fCmzKvu9nv+tN/8RP/+P8e3P9ec3/+KgBVoP5+ZbOTx8g/lQ/5lETX/z//UP//Ht+095GvJv//rl
89ckwH2kqsvgS/3LH3/0PecSFYJxVcKAwzAtU5dV6eIYTuP98ZdPnxN+zn5IvqXx58/42dz8Kd8+
VzVJnvFPy5Jk00KX17AUErtf/tF9+/4n+j9l3mdTlAzZQCnc4vxirVP7//pFl/4pW7JmGrIJvltR
FfOXf1RZ8/2PxH9ijsTP0hVVxv1aVX/5c3X+SDH//eGup5z62wBBMeXp5ysiZtSmrkqW8jZA0Nog
o/IMpZBeJ7TBFWK2yq7Qm8XFIl3JbKXp57xJbL+Po6saVgairOks8mVi65ZdUMhFUjvpK6jNexX9
S3D/CInjeIhf0Jp37/0Rf0oWpgGJf2QwKIYlW9PdeZFJJ6mvRYQbNXcwXC1wmlmUO//ZEHyjyyFi
LzVR9ItrIqidEr1W4sN/9vOn4O5iCl2rENJ2/HxetqI5e3j8vT/AT+/H9zWiziCapmToOjvzcoBR
seQhU1gjKi6Gthld1S5TSMAFzhby6v2xpOmH/bQD1B+DTTvxYjYpjTPTEhiMcNCGNm+HFOttnDyW
xInYSS4ju/kQhze+0a1R59sAodR8tKZtUMT0yQs7K4592PydzaYpuiKbnGOApm/nJlu5kKRJXTs+
/nQo8zh0aG5MRJp+xk/rdzEGl8Xl+sV1UJXg6mrHSiu79wZgOcODmVUAUJClkFlVo/mUKdLSU/CF
yI3t3/l+F+PPborBg44G0KpGC0E4mX521hUgYmjsr1H1f+ywLvFyGm04kyuQTEknq9pzv4vwZC2U
CQPEgyg9vf9LXf26miHqpili7Pg9/bnYU3GItJShZrUTIJMJLcou+2Mlf35/kOkY/7Twlsr1qOFj
x0F5u/Cylxg9VQmABHjBh4Wt5V+G+DcNh28U2mgKvj/atQt5ehHI1nRFIrx7O1qexIaX9hKxKxhP
P3gCRo5t9Dr1ght79tZA0wV6sXY92uT+ODCQJb+koHGKADsAa1W0zY2Tf239TEXHHVgWJU1WZjPy
UCxHW66Avt31R039vfHkF1ODSWYaR/+lUoobE7u2KS7Hm01Mr7JWGWXG64Gm9l8op1f94W98JAWt
AlkyOBLz8x5YShqXAsF9BzvV0OkSK18l6c4wXt4f5/pUfowzO/Mkmt4ga4zjN6+iibSI92RJxY0d
d2uQ2fdJ2yZKhyyqHUP+3WxM+mevZSbcGORqAGBeLNnsq/iWZHpZwVQqR4FMUayjI8qUeL/iY7zm
YKmn95fu6ntzOeA07Yv93cGgVd2Eacnr6oXexC74hgC+QYvK0dbuInUYtt3ID+8PO01jflmYqq6K
qiQroqLMLgu41hTwOrPCL2MN5WcxBNLfWsmLIWZhR+2OQMNrhlA/DctyCywCG2/hW7+U0SzyVtn+
/RldX0i2OmEC5VfRmO2PgvpaxiEAn0vtZnAUG5tt7nJ0rzq7OxC8LVEru/H1ri4j50rlKjSJkGeh
j6upozGo7BY1/9yMq1x5fH9SV/f8j58viW83xyClAqKVPpujsxMP3y75FOLm+P4gVy++i0FmUUHb
s//Gnkkgufmctu2T4eXrLkzPRdd8lAcs4kLzxrpJNxZOkt9OrNTbXkfIajpm5rp+qpb0TGu7CRf4
bLPjM/iNv936WLMi4/ccwryY52yDYBood0bNmDgfbKVNuUEkYYWYwuY/W87ZDdKZboUa9DS1FgLC
t6bfWNa+wjKlkR4q8cajL119Hi8mNbs+qpiT4EqM1q6UlbXHVe9bchSW4l1xQDEZIk9ggwP4I89+
k2ZfdgC/f5+f7g8dHVKMsGVel9n94cW9z8YkXk0P5k7ZtBQBkdcaDsnqVkB3/Qj8GGl2jUhCM/qW
yP2YqecIaCYsJVdWblxW11fxxyCzc9ybqaejml0jXEoLDMXVccBQz4Ckkhb372+P6y/Mj6UzZ2ca
ORnC45J0CXi04y8jDJ4sbsbpXqzX4bO/vjHetYCcIt6fn8qcH29Fh3w1bXsMAWmN8KSJyHcCkl4G
mMa8P9iNjzWv4+OQXWeCyscaG5lYO/k6CTWBC/jt/WGu3x6GKFmWrovaVKq4fDPRpxYRmHIrpzLB
BXkLv7+1wW+NMG2Yi1fZcGXXl0dG8Av4bfcZLtX/2RRmBygaY83vTYRKZBnbkggNjNy4ca9fmQM1
I8WwqLpasjkPaEf8Q2QT5BpcaGQyTAu5cunGEFfOjYIdH27HIj11af4hYJmKCJjVlePisAb8w893
Q24udSu9sVy3Bpp9j6IOxLxImUvSf6rrjd73C7RAM+VW9ji9AbN7jUK1pJnW1Lyl3PD2uytNq4t+
y4TUY+N4G+xPH5RT7sDL41WqNreepGuXwZvx5LfjRVaTWNLAeMAtX2kgrbE1X6IqQzsB8YSV6by/
664uI4LWusQEJbQY3g7nCrrVSd4IcAqyKKrwzaQLioesmK3eH+hKTMG8fgw0u7Wboh29RB8qLgL6
usUiC1AmG+51RO9S6DV1e2N/XF9IlWkZFCMty5xdCVpXa4NfVsxs175iOL/2V+JWO0bbf0ebNzfK
1ZW8GG+2ITMcV4SxYDxkdR0QgWCk7tR7/By1o7bGA8AO7rp9Ui+kr+8v7LVDTRn4r3nOvqCa6Zks
Is3rjOPeRP9WuBFGX7nBFc6xokwfD4WhWZBk9ppV1C50BF2GZe0rADJQ6fPHG5np953200HTuNw0
7icNy4i3O9GKQj3kWpmENMQdlmE2RT1tA6LAxsXjBY/5ZfcbOhUr2bixU65O8MfA1uz51bWg1sWR
gaP2uRIe5PxJCm9Ft1dvEU2jUA02SlG/N8QuXg/P6NqWTBL5ZvSIt8BiHNRKQ9vb+idz5Z8N1CNu
zOpaQM21RQ3ZoMkmmfJs//dt34n6qE3r2drqslr69hNeWQtz8XGqWxf//0EunQiNZoBON+KnOnns
dgVKv5DJITCsMzGw6yBFH6tJn3tNu1M891PnBZ/+xta/GHN2VyJF6VVoSrKqqbzUCyrzo3xrW17d
HRdjzLZ/6qqZb0LdYhkHJz/Q/neQVNnL981qsLFre8QQ6sP707r+6S7GnI78xW6JMnBmVseYZh0e
gqH/0kNXpSeHzQ6cVUwLESofnvOdLj5VIlLswJpUNKmCsb7xUa/Vbt981dkmMooaEXWT36Si9q2s
gC9sxHtjja/V461I8eo9plsgCXUQHzQ+3k7arMqpIjpl65aH4KGxagVx+f7CXv+Wfw2hzE56Tewu
m4HFVQmUrvmmhivvVs1VvnrSf0xDmcULvQoxl9ibLPY4HTvhg4eua3ivYG+OQpjTHKZ+Aer8S/Mu
uS+X4COAZr8/zWu5GF/txzxn50IUrF6MJX4HfwvzdIe4zKKxMfll5HQZ3hrtSjrxZrRpRS526yCO
uU+LZsJet3bxUHDRiNsEHfjwfCt1ufoBaS3Kkg4z5qfemKL3cZbVfMDAu6uFfmmav2WWbr+/fLcG
mUUqpjciSq8ySIh/nx5H96oFvRct3v9smNl+LzMrDJuAhKIAQQ/Bq66Vhdn8/v4g16Ogv1ZMEWdb
fhRVsTBbRumWYCY3oJE3+R5GtAMn6HnahjfGm7bWT6+4JYoUzEUds4dZNOLqtdY1KpsBwB9wwVQB
0oCcfpiBb6oK5azq/ouKAKzusUtE6Q5xkm3Tg4268Xtc3ZQXv8fsI0ZB5VPoVqfaH6yuTbxKPyhr
dSUvopsp7rU6oyJdjDX7klEdtQIURnIeEakjPfU++6ERAXDCTKwt9TMJE0KlEmZwUKdy63mQmx0+
C/dFAgDI0F9bU3VuTP9qMGrRfjcoRGqaOO3xizOZDFIMQdcgaDtjlGUXJ8Dndr4JDnTgnIxQNMZV
7ubHvzaqTN4nkmCa8ndAwuWoXm0pMhuAXGltfAGTtQOOAkkwf4mxtkJ+1ta2gX3r3ZCm5Z1vOQDp
ksluI02bV57KKpQqCwKcI+6mD93/JjygjYDYZLCkdbNUD5FNyWuvl+g+Bf5Cub+x1tceLsJWUA+y
Qeqrzj5/LelFlRsE4GiI4FK8Qm1viQNJpS2BodmKg+8e6MNb8d3Vtf4xqjY72JUcp32fk//GaF61
H3OM3IlklwW9xPfnd2ug2YOWNZ2GEQ3TG2TZ1oLxwTX7XYsQYFUafyOeu1hJbfZuYYMkiRg1YCFr
wjySzVUQRTdu3asX4uUYs9eqyELJrKfpNLvGgfy8gxhgo7XmiDY6JrZ2Y/WuRlCX40275+Ikmp0k
1ZHInNT1FD+ld9F6fFC+17SDW8WXm4PNjn3eanIsCGyKAPODOqpjRN2LLenNZx0P8qyOAMoOCzXq
l3WXfQhR8Xx/r1xN4i5nO22mi9nqqtyjosEvIK9x/d7mHwNngkpoDgXAqfR8R0lzCSb5Rpw6vSo/
XQGyquicP1LHeRVjyIa4iM2UPSpBGFwbsmPo5w7rmqr7+v4Mr5+GHyPN3pUR98qgVPLK6ZWHrrVB
dq7GGhMp79a+uXqrXUxpdqskkSoOvZdxgyeSUyHbq8uwPUsdDcFxhOMLm3shWMkr1B3of1IH76lZ
RVm7aLP0FY+zdaJGkxfasKrQOOgL9Vyn3q2rb5rtO+suzy4hqc5UDEj5JaccE+XNJSw+CPEndGEb
W1oK55qQU08Wk5hWcStvvxrm8sr8+dXl2c1kBB0adAmj16ua0dVl4CD5uUebfiXvb3Udrn94IOkG
yTQ939nRGvVAoB9AeUcQJt93EcJgFS9i3KwtNb1RLri6nSEEqZIkqbI+rxY0UWECCPSpbXpMCtkt
PUf7TzmM2aFWxBuxwtWNdjHYbEd3RRyYtcFgKrhyaaN/D93Fzd8J3YkI/prTbD/3bjRiIx9UnMxt
3aJYkC9jfGfeP5035qLP9mNiBirOeMwl7z5Y1aaQsEUx1iV70kViH+saNFzeH3H67D+dgB/TmsMD
abVV8JSY1sCdjgu95T124vP7Y0hXjxmBBQQ7CtCgEN/eqgibJZh3IAvGtYOGLZB26tCY6JyNU2os
3FVLmIMzCp7Zz0p+Y0m/d5R/nuGPwWdXeihagRXHCenQ1tzh6z6h9ImjfTTK3p/m9aX8MdAsdSgy
rSuFgEtc757LoFsU42PTfHt/jGvdUZCVPwaZ7XbZFRp4owwyPcftY7iCx4pfTYvpC5Ux7GLsoVoi
fHz6E4n8f++QTpHFTwupSSa4zokrOd8qQ1MGilUhJ6o8Ng4cqJV16rRlWy6sdQZQH/pp+/H92U6x
xXsjzuIpVAGDAk1qkqDgOYBDVd8oDd/6+bNYChFvJYyl6ecX5rZG1TZUqxvv4NVNcbFo069wEVAM
chCbhgBTwMxPxhAtGtS/Ye6/v05Xz9fFILPzFWQyVlctXwZPhqx90byTogZ2Xz8U0bGqP7w/2K0Z
zc6T0ZWVOOIh6ASmuGzc4ZTgm2NBTPo7w2iyqYkA2KR5OQ0xrz4CYz+V03Yw89RSWtTqjal8Jy7+
vMH+GmReUDNkPH/GjkHiw1TVztaKHa/qzeTwpX2KX6YWmbsUT8Lhd6I+PClv3ffXQ4AJbS5CeZ2O
9dvt0XixUBtxT7x5xkmWbpn3HONC2eDN5Ts3M83rJ/jHaLPLY0TDtM0qoluYcWuUd23fRrbx/t8A
pnQtbd//hNeP14/hZk9mi/J2rCgMZyKbUna4kjfDjSGm9fn5A/45BFvl7frVoaLGbsD6+YgPd+e0
fYEi0vUvXfvl/blczwz++lLaHHkYCZxjvWQydIKNO0wPV906XOn4Ny+NNZY02+51AtTB2trdGHma
w3tznN2CnYqwT6/hkhhukYRY9Rt4tFsUrm9XQt/fH3Cr366mKQnYQ6nT/rA7R7Lxj8qW6pbAgOJH
/YzA39f3p3Y1JtVl9LewzJDNOQw+dTOhEwCPQBXTFqOcLb3ugyw8twQ67w909c66GGh2Z0kttolm
wUBdmdyp3d2gSMdSym+Mcms6s8OcN0WaZZPwmSVSHCyr5zxBm8hHZ0qRb6Etbs1odpRhqbiGoDGW
2Kq2ouBarMpLOVQ27y/c1fN1sXCzI1zgluVlHgtXwZzXz4l67rGdyop20Rfd33kqdU2jdaJIgDhn
uy8iuAbnzj7Pk3ZZhSezkHBcD2+8ldcX7scoswc5H7NKGQf2eCGmi15rFghUDNLn95ft+k5APMm0
RBqK88vCz6W0NwBfO3r0e1qe28mgNHhIUff4z8aZXQ2jrsGnHliyuD5i1+Dnj1ryGMT6jY19fRf8
mM7sy4TFoBnS9GVkCe2J+7ZNET9Cga5mJ8g3pjTtqJ9uOyTr/1y62fcRrMbTLIGxhuyLHHyt1Huv
eKp81MIx/PjiujdCwKtTM2RQvSY4C2tOZPg/pF1ZU+Q4s/1FjrAtr69eaqOgGmig4cXR9OJ93/3r
7xEd02WEpvRdJiZ6Xoio45RSKSmVeU6u2OjkTGRci0FtUFl7BQJZmh2BLxeiOrHoMkI//oNxZzST
2a5Q4hsVEC5DhNCOg3JL9C+X/YHr3CYezWVLV40PRdCVZGdgZ0Qm36wrxySNm0EftA7JZ1bqCoYJ
PvE0ZtCgodUASIrld5HpjOR02RJ+KnCFwUQeAp2qRc0I3jonc2sV0VcL3duqAm6dRXInqHha6GzN
dPs6ykEnaaUCv6AmfJypvyOpMTMVjnUZoLOccstb90u8PFhp+TBpYAyp9BslKB7AuCdI7Qomj7ZD
rq8KQawPvZ6g3SVE3pOUtbvoCLPgGr48stzYhH5IApIbQwPlDQMDOqgiTeimCxKOgYoMo8nc3idg
grwMxE9Vr5CYXVeyS1klA5AaDxK0OFnbN8aedh5EO5rfWgTOz19cZ8OY7bdJpLKoLGyJjTk7lnyl
D5+J6hZaP9Ebikcikxm5oiMkNWisMMkEbQ0JorZDc5QL6XVewt+CweNOEzjiNLCqmvaHQvx47iu9
pLWO0i6DgulW80sXLdnHAQ/v8t6+prW1tvepI/sZlS3Pl/MaakRvMu3Ltwws2Zog3fSW0/ywrlYA
jJNXczvqKs3w1wRH2CZB1SNoDnsqlKOGX7MEhNeydoOs4m/QGftKKt0FifWj78CZqwwhGGKNLYQ8
ritDfQXDAjiRia+BEzwEh//lCeCuxtWHMlsrMTvVlGkdY2KBK5NACLuNwTc5PlyG4TqtDRkhmeZl
P5Sdp0tYWmmPfHwKjVXFnk+1nQtCGdeSFQQTrQtTaqfMxiW310HoXT30teVKhiB4iexgwrVqQ3o5
VfGImbRbMMf27X8z4kONuUnmskZ5om+h2gAMOdJcgA7aEoSst4T/B/c8jxVbLZuMQ7GYEtJrsTUW
nj2D3EwOoE4CDXstSx1FsXvoFqE0EpzS85B5WWc+yvnwmEKsqS0DJ4+Mh9wAUVKJcoHesZF9CXJN
MNbcI9LqIxnXhCxf3kYmfCbZ00QquOU3Gq203152TYHfWMypbxoMJbUMwBAQPTX3kEEvdcHdVgRB
vWqVHQMFSGSNOWaVaHdd+Kxa+ywROA7/eX01WvQbVhgaKiMh6Qf3H137FP9GgPmCmzuUHsGiIm2f
m8Y5tkcUMR4S8YWazsQld2J2QIXEs2rHsE+G6g9tvQ4P2avmlHtUle9KwV2Nv9/a4FABc41u6Bqz
AdaTmkSNDj2HbN+h697rrqDNcyog4pN7EdqCn5bnz3jIGZCJLN2oxrJGS5RnUMSnGhiuIpADG+Pj
ZRjuGX1lFxNbggrtWhOtTK7QrmgWB9MGb8gEQfJbqc+8y1j/EgH+2sTWJcRhGtN8LV1czR6Mfr/q
A9KBbnyQXHC8uJDNOkJ28yo8paceUiaX0flR9AzO7I6qjvfAgQ7oQimEYyeEZullBG5tJqgg/nES
tkYhUMLBAOfrn8KiCZxo0AGC4J9X7zM/0cDqVbmiQMLPcq4wmUgSp6UZpAX1E5eWlo/b6apDJa9+
qA7g+xIcA/kx5WwgG1OgkQt1EKyCGky/CcQg2hlKnNiTBAPJPaCtjGLiShnlmhoFGEjIsbqTJ/st
pDTd8EF6bD3DMZALNO50SGMI4hl/MaCZQ8Uq18Bt8j6cYSxDU6fZQNUO3UV6hvxUuIAIv72eO8FI
8u9g9hmLGcqqhVZmGNO7OK36BrupTxK3GD0QEXvzbhL1rPG9/wzHjCjIARslgdqMX86nRnuBkN3l
KeN7xvn3mWgcGV0BgQpcENpiG2W1M2YveRd9ZoHRBmQLvAVgQWGPEAuR5HxKcUswrvUfbw+d7nKX
PUGM+tTvGzwilKK6Nc64QU0IFfL0Qmd9aIuCsPWQqJ3S+LPltT0kWm4vjxtvY3kHwPhBMYSavlhy
4+v3yw+Iz+Pt1jo2frq3t7JXbQP/P+IxjtBWlVK1KvCio7UFZ+4TdH2P0ClFAWSzhfCU4DzF8Yt3
5jF+AaYsQ5FbjJ+1hJ7RQHMRkUNTRCSznIDxDobZnrtRmeaxh1VgFfdJJ7tSg6pCNXqso0Kwj4gs
YjbmxLb7WglhEQGDZLpAHwpKG0UsWE9Cv2A25hi6lENVA2aBDBJtUQL96J18kq61jbzL3Pnusl8I
rGJzMgPk63CNWhpfAplhuLOGJ02UDhTMEZuDyY0hUoJcbSAyXHpkykGQYCGJpt92PWLg/98cZOpw
76P9Ah9IgIZOJenSg0AcCkhpRGuor9CCIghHvDFbgzC+XdZZV9QVqAqD+ucMtrbkZQp/XbaDd8IG
0+XZEMaxI6OQkzjGvPQuNJygUFnevLyCCB91cy8Vyr1cxYeqnD9si63ozCsyj3F0qbHLSQPfpT9n
4JewvwbG6yyqEnh7amZO8e/sY9y8ipU2gEAsQA7WdoQ0tpOBUdSHHoeX00fUTezKP+K9M7nBKbsy
HDyXoUo53MvoWKhcSfxqTPf4Cx/EppHtupmUGQ/x6I+IvpTgwIzdeG85tDwcQsSeiGRJMMgmcyqN
+s7uM/BwIttyr1uLY3Z3VSSixOIdEtejbKrvDzaLOtSgqAZK3ecHrZK2XZqDmh+8lL1Nok03g4g+
iuL7yLQ3NtTAiiC7B0fsf1svLOdGG1SyWsZwqKR4TqZNG+VQBRWcq3j79Wq9mMx2aulL1ikJLJWh
jWw8W0RUWcg5I74bSjqhqysvNFcHmYBx11fLX3lXoC3jq2HPUCH/2QnzlHTyL/kiE2BkaULrpQru
SxUS2pAfxOv0eASVmZsJr9O84GwrsIz2ZuAfYxa0CvIeYuCIM12MUBmdlrzwg9aCrI0oa8CFQhs4
WP7AE/ihE2C0tEprB0AtiewoCTg8p0MHXdUMScDL0ZPrDOg2oD0HYIJjCVdGqVWj1gLSUIWJE+b6
swYRmssYNAp+mCNCC4vRYUBg0nt/qPXMjBczRGY8uFarl8Q4jW2GagzdadB0KKH49jIe92BA27fA
poUrCtpo3gOSyWoGHf97y/zjmQaUg+qz5hgIUZCVfRLdibgBagXHLCjoRzdtpAIus9raMaTldw91
tVqD4sdlw7gDCbJG6tLoRWLP9sPSFZauB41fBNeGfVStHWlUF1wHCoRSyLC7jMZrzEEv8RlOfT+M
Q2Or0xwALnwk35pvwbbaRPfhdoEwYuQuLuV6qa9Ezyi8DME7VGby8r5FYZwE1NGVTtkXNDKPTvgw
uOUe/MxHSFfsQ9E7NncRrAxlJnAYSqVJR0AGVrpJUgtV2LEvGEw6WB8WAV3NqC8wrA9tLmVZkXQy
Y1qE2uxTf9qF18tNeoQ0nZ9tZxELJtclz2gf0kiNndW5BLTFhL7dBPqDnOzkzhZkA7hxagXDbM15
UGZRjGYxP4RyjWY7y/xg5NtcWHbKjfIrHMYTNWmo5kmntZ9t8qIo0j0BB9/cv5iQIVAi7TEZ6+9V
ID1GYCxuLBH3Av9ssIJnXFJrrAbUvhGtek3vEE828bZ97nCy1DbJASpTl11FNHeMN+KgC2KlBMai
HNSxh23Q2k6m318G4bv8X3fU6Ues9uhAykPkEGDSGMxusRSo29UEt0ARBLM1GwaUrKYGdox9eRVJ
UD61xs1lK/5lZiwkH/AcZnzoXCkSkFD1Mupbofp7b6C+GgoQXhyDV7RzI1/E9sG1CFQHtE8GpJBs
E0MeQ13DsLGR1VECLXT9Vu1EELxCPxPZtb8YzKg1SxlbMY3x2ltJJoi8iVO1rn4zbqId0g8385Xl
y0/tTtRqJTKOuUaZmUyGMYdxpg45omulfrg8V/zfR60dfWkkHwguU2KnUIyBx1kRlBbkDkzloeB5
lwuBtCRt/CDmh0L/woJMSNxCAGwg0ffEKH81gbAzlhvH8QRPmwlwmmGJk9sqKIK2p/NTvZHwQeL8
2H7Lj9I239j7T10wV2jU4tUyNScdTIYq0NLwdoQSWV7v1O735YnhxpsVBhMKEoL7pRRIOC1JaK1f
Ejcs841lVYJwwN/YVziMZ6ujAiWq2AYO+o3Q3ooGjMALr8HeD3Ke6iXciJ4zhIiMSzdqMQZpAsuW
0wg5ZKSQo426HyChs//n+CJ67ea6ICi6FShswAfZLoVEq4ZqCgGZaA+Ruu1EBIai32d2wmSeTCkr
8ftllt1EeQTVLFE5P98fziYwu53VVgo4GBEIQu02h4SeodwouBtcdjo62R+OQ6txYhy7y3JIJhkA
mQbbsYPKW3IIQysQzRExj/FvA2g8e2scUT+U8tfQZWqM0UDebgcJTBS5p27njBuInKLrh8oYXbaM
P0N/4diifpTu5KW8AK7rcS6/nXpBkONPz/n3mTMXhKKaVglw2xiXnRVWBwmX7DISLFb+9JxBGDfr
UG5AIs3EmCVQAIUq9tI5QfKi9YJcBBfHIthK0WaBWlVmhWZt0oQ2vWIkg+kNwbQZisIZg/rBDj91
JF5BMbm6OW6yuTIAlbePDdnN0Z0sZFXjzo1lgPDYtkAFx1aU9xYJ+5HQWhfjXopB9Dn+LojoFviW
Bf6wdlYoTCCV4xykMmAA9+fxBeq1X+rWclS19iVDciCvFMTHWH8KHk+v4HQvG7LJygps+Ik7LSbK
mLLoSrXb64GMjkIgjlJE9UNjZD8gvYW/5tsywI0Eiq96Hblajjt6mj62c3NSobxTauqtnmVXRIof
5Vk7zol2nKBKDjXtvDgOSyrwdf5paGUq4x+h0cZ5oMBU2m/WnaAafhejG/En1Gu98StlgtE9C4Lj
kmN+4lXGRpqMNgcY5odycNuuJxLSqYSigGPVEN+1t7r083Ks4PrLCoSJgqUM1k9QuOM1HLTq412s
j24vKl8QYdC/r44QQ2q39hKhjgbPFlVzsM372hBVy3IPRSs7GI/MjKknSgYMSsHZ3oF1D4J87Y95
o/jyLvjUSl6hMU4hy4tdBAnQQjU54KK0qRXQtMaiMmNuIF/BMAEDzMitloSAycIbw3qUtUywB4pm
hknslx2xso4CLD3SRogTs/lD1gVLSGAF+2pVqrGR1BVcLE6uu/67Mf34Ty7MPlmlllrIZYo6BL27
D+zCLWS/CUWcQtxt4jwVrOCRGXdQOUbvmN9OL0G4iXGsl7rSVcnLZWP48WYFxJx90BKvBRYdrZye
F3Nk/BEfnXJreQRKQtV3FTx64QYMfslWdHKks/0hqqMD4K3zgHxoBUjHNgzRwoOH+3r8HViFX9qV
5bSW+WPpzd+kRxmVhrQp0aR7gdHUqAvI7HtOFc1dUdL9RDnJh2BLdiUOSPU3w1n8BrdoYR8g3yX/
Wso+6DTT2JRjBEtpn5e5icGto3nSDS3NfuOq7pxPdM+/Eaq+NSaA64Y5M6FWzUolnZZw1acBefRA
22vxrWAYadhhhvEdCHNmquPSQAs7aovBZLQd7uut1Xnas3IHeTkHL3HXmWsf4TlG6EiCvYqXBnkH
zbqtVBq46qJamHKI6ZsI7N+lCzHULfEpO6LAUI6/vEOj87vaUUIdmfe+h6GoTPb/UCNKru1qDi3i
CjcialBeTdw7PGYHq+zQgtgv8KA37xKUMeKMSMvhIECJ0jjNmX9QOtkICq1Otg3va0GSUzi6zO6W
ZqrW2lRWLtovGw0UYCqujxbm9H+5PnA2hXfGMptbAyHPKkASHD00twFq8IIWWvR3ghnk7NfvQJit
zeosnMVHgIyuelDdCE8kE4jN6H7dPfSCdwROYHsHxmxzbRYV40gZVqfpqgHdHKjOHWN6gpSGU2lf
1OQpHn5fto8TYNaILK/KtCh1AZJ/ZNpV3PTarW4LBlAEwMSTVElzKY8wfjhMk/KLIjp88lgj3lnA
xBK1kdWmMgBAa6yLzbD7sbh4khZy63M2VuDgeItuHEp2ygQOPauyJs1RrSiXPwr1rjVRr2jmTtY/
X54RLo4CSjvVtHGrZE8JBC8sklbjlCA1/ZesiA6KZhyj1PB6Wxf1pnInZ4XFjJ1lZEnbUKxaaSHw
PEKqVtRbRGXYPsb6FQYzbqU024th0nGDMOLSpddVbd0Vo4yCgdiNJvOq1PRrySZePA671pxus8z2
5MF2h6XAyi78Pk9+Z3P0NINYqjOrhyYCmbOsPKeJfAIh3ms4FFujq36b2sGywPkcZqHt5GG6uOm0
gPOyx5W56mw/Wfq9ogy3yggdYAtsQRDVHkd0IF2eP25UgubNWzsQWHiZqISuowksScjlW8t1m36J
7HtjEawprosgr/5WPg5pPmZIi3xp4aSAqMlhkQj2SWTyx4McEveyLVwgkAbSCkm8ebOEc1NRW0k3
4tid9JLb9s/Z+BDaC4SwRUpLPOIZ6FP9RWJf4QpiDr2t4WBlJQcDT6Ze64YHed96NoSYs8xRoOQq
I60PSeOdiNOLO2NEo92eGFH57aS72qQ1LYL8EroEfXvZ9FhrqAhW7y8PJHehrSCYXWTMYymfbMxY
NipubOS7PFMEEPy9d4XBbh4gS54TBWbIhlfssZ5AByurN/MJavb+uBtVwWbFyxZizv6OG7t3BM00
tHoAQGgVN46RVJPbkGYXEn2LC+GhquZdgq4bvcp2SU1u2qk+pJJZOaWU7y8Pr2AGWX6uMp/LaCL4
kmHe2MOv1N5JxacOjhAagOgD0m+oYXh/lCsCQpoWtfE4COg/Uso84irb7rFx8jeS3csG/ctkntHo
ylz55GxazWQvQCP35GRAMTbxUre2ncFXvVTIzS+EY4MWUeO6VjGA/1B4T9Co0ShfEIoIpM1l4/iz
dbaNWQwylJmUjDqqZt+UFhSwVW8AieZlEN79FN55RmGWwwzhuwQNtLgkvkBXeOmd6RuiioO7htc+
R7MTRa6N8tfGpZSdl7EFBrI875mqFBAKoAsjvCt6dKe/FL13GeJfFt9f82zmXFVUipqEIcyTb/+o
RSCP5A+HcbP4CW4Whn8ZT2QSe1IYjTJNK8DZ5K7NX43mW25/vQzBe4Nazxj7Xrg0ORp3J2CMsvZ9
ycdfNkn8jMS2a1uBq6QoOJyCZzmGFkZi/oL0kGebkp8vsrcsolwQ94Z69h6bBvTV+osysixQSEfz
RvGz7e+SMXGM+hsk4APl4bLZopGlf18hZYNp4LiAnS8elG1fz14S1se4/sTz6LvBZQLKpJJJh2oS
kk/TVVLfj9FWHwVV5txNDgx1aLWhxwVWvwGUaij5q1F922ZbzT4touccXpUVbltnAGZSqrYqJKNG
zffwY/AWT3FiH2J1ySuIkWbUMZSbYqtHziLiguBHxxUuM0UpCUxlpoZB4APtQwWK5IyvA24ZmW/v
P3eHXqExM6XPhdYUEroP5kOxRzM5NABopfKfO7SIwZ3rfRrV29DREquxWhga9CKaMaJzZn6b4ueu
xHgGj5/wcB281Zpm6aAvZzYXLeunaFzQfNAEJ01BW7xxV2qfKJ8H//QZhNlUNGWq2lQDSGQHYMb+
noMWRMtFD0rc4QK3FM7CtDqTDVFx3zWjpODF0mihmZ4rhzmaropK9HTNv9SucBhPzzKcQLoYj4q6
Q/N+9YPpm9t5D/8WnJx4nWMYt7NFjG8rGUhm5xRIxTG9Id6yM47lnviyI3mi52XquB+yfisoxrE7
udY1KcfggVzFWVAbPr+OeuwYYGD8hMMZ0IZTNVzYwUn3PqSCjQ5i3hJB4Yn2rQHC2PSObpv+ZRT+
CYPGOsgvooqGJb6r0rnWUws1NMle34zX2b2+Q/p7b/salivqNG7l1+4h235qKz7Dsq/m5TCTUR4A
m0U3M2qE66vJ/n3ZNO5MrSCYARxJi+fyFDOVS8O1lpdXoWVc6S02Wn0S3CK4K2oFxRwsbCVSFbkA
VKFCKGD8ZSVH0OkLHEJkD3thliCjaUwASUjryOohC55NC8KPlcAYHukn5YfQVWgtQ3CZfdVeJMip
kR7hNDnidc9RdumvonOm3JG+g4PE0d10k2Pjei5ELs93xhUys7hm6NcvMm190a6LveK12wk7ZIsq
/2onvRQ7KiJb3JqJIypC5g4tXvDxH2jooAXyfq3VqjZ2eYvdSi1urElzQuTts3kvxQKmYj6Ogb5J
Svevs3IPaJmPzEzC3j9bIfSEqdpDswlUHAnvLvs+1yGtMxCzkURxo4MEGcFjNobdkIBevyyuZols
/hsMM25RY4EpxQAMsS1UJzTXuqV9KarwU9bYJhQubOQT2U4MfZn6NLfQ9NFZ38PoHloKICj+etkU
/l0Eegj/gDC+F5SFMSwLQKRdhRNLdKI89z1K1UK8idmeKADSGfiwj6zgmPPEnHSRrNIzSyKNV7WS
PUXzeDUPwQEhetdF5A6C4N8vm8hzCgVaI2gkQJE/CnDee3mWLNEyQQPKV5t4N8SDWxtyg/6yRhNE
Kp5tKyCW1seuw3guJ5R+zumuT1SXhEiojJA5t4+NYTuxLMqf89YVsrMIVlRFxWQ7TjCMuWxPqJKL
1dIp9dZruthvU8WJ5E/citdIjJco05B19oCixl4JNpC4dMNK9Qmue5enincLWcMw3oGbUxbUBmAW
c1/ripODIv4yAjdZuYZgQoRZz302Ught2+2RwHYlP3aTR5AG6v7gj0cVTVXGnbJH0kERVIFxT4Zr
bMYT52Lu9WmBJyZ2s4PKeuB0lRw4raxClUv10zxCorSqnlPE4aLSfl02nb8O/noLm6ZNolC2Zh2W
J5Tgo9k2Ogj3BwEI975Fy5KxjUIIU2Obd/IhA+/jTMvh0capgWo/dceNDWnD/4XZl2vSCkx9v7S1
tqhmpcXF2KqszVTnd3FW4ObQCAp/uOsMDVagLkQ2HR0e72GwloMoovNWRA9a80Cip3q5USQhqQHf
nL847AzJihpKwQycGvSIB+MXNH431jG6ebtAbuMvlA9C9OwswmSOi2GXkiqJgRkaubvInWfV1+Fo
CJadCIWZKCOy4kCpgDKoUNyB5ERtn1Lt9RMOfp4mNochF4osQekOdQkDaE862qp8rOtPUJZhIzlP
EnO9m3O8t6FmDkUWOJ2Zz1Lhq4noqvovq+gMQsdzlVhCvI/LitYN09oDkJ6AAtRJ3cxpj8FVsf1U
9m5tExPec0MupqrAztVmeIANFF+ba39uggdSjoPTWJrTms13cK3eGKp+SEtlY0TBkQyv+ST/vDyJ
3C1gNbzMFrCAHjkoS1hutrsx2PW5oFBM5IlM/NeHac4KA6aGVnVEkvChWjTPqEQhQwTDhIy0qTJD
jwAz9Vu1O1nmrtQEUYl7bVBU2YBMM4YdaurvnSTQqM5Nh7a0BExUf7gf0UdLtYooOwQt+x4MqFnJ
t6I0F3eOVsDMGKaVNVsonEbaU6qOdahcZ6OIIYq/AlYYzAD22CyLEE27fmajRA3CiF7uzgT6C+V+
2opfUQQmse9h1YRdq9AwltoCOlClcMT6ASKTPrx0yTPe7KnuiLyt9rj9oHy0TN4UJYgPfhdRgQD3
Qrvyjzde/lUQSVE+bS4VbKKVWgVG0L5CfftbW4C3+LoLKqqX/lXUGMDdLFW0Iei2gosLG4VjVPvq
YI6lfTa3zQg2x3lvBLdZkAret7krbIVDZ3RlXU/msSIEx5kcykr5XWggRXl3ORZxIYhJc+9EAYcr
s8CSWAXBdIHztVKctPCUtZ0z6IK7Mf0N9kKEE8xfDGYtGWMbz2SgnS6D6krjo9Lc9fIXKdrbImYc
umIuITErKq1DHe3xmBitu5Mq3VHb1EFhuFMGp05+jqrffXJ7efy4tiEK4RoMeUGNVaQhwwQaCdol
pNo30njTjrdl8NKnd203CpyBj6QZJiRTqHQ9kyRKQ8Ma2xHdIhLYpfMxvFHT0bWydNd1jdepkihl
ww0XONxi00SBNJiL3jtfpqkaOuTgfLb5G2dOr05EL/Rc31shMCemdloapGRg0ZAee7ywpsGDISJQ
540adNhU1CvJcEH2AaHtZK1QkwrzMx/K6RTpP6V2dOUOLROdSByA+jHrfSss9l3V1AydPunisaK4
KcddUzzo7daWum0+/m57Uezjzc8ajZmfSorjOAxLBKH60Np3aqI4l12bG8zBTqCbuoK912Y9LmjC
ZBkX2KNdd14HVqZ0q19PLqi6PXGzFXeiVmBMrCuXLqkKI8fTRdB7lXky69fGLBwiv5ior7lsGS9+
rw2jjrmKq0ZbI1IUGDqt+Lm0+1J/XbqjImIr5Ln3GoU5cSp1FWVLg+GTRlRj6MSJc/kqkTL/sjGi
gaN/XxtT2kteqoCZ9B9j+7uvHpPa8FTyqxZxWnETaWuLmECey0NTaz2g5NvZpQ6RgwYYsluUiBv9
G9ef4FOz1nhMOO+Dtq0TAjxDm72JZG5j9HszqDeXR5B7iviLAzoO+f0QJpmlDvYEHOS1fAMUncMR
Gj6u5EZPk5t/LWjxfOl+5lq6RmUWcFIUc5Dr8HjJOhlkdhvbxaIWuPpF74BpTIwtW1WSUxOmmWrs
qN2mSmwnwJk5NvZl1glckRuS/lnDAGO2qLBuTCMdAIaX1FhBJ4xQoIq7psCmo2s2msM/MBSamty1
spag1CJT/FjO9kEyXSnDLDCE+5RPWXv+wWGikbooUxGEKOkAPdUIl0Dz/t6++RW7T77iDreV8KGT
d3JZA1LDV6vYNGxFkkoYRqRDrB/q6doIH0qoAqmW0+XYtzyBz3Pnij6qQxTLIiqbeberOrRLCRYa
19le+03PzpYXQJLoevBp74b5RbSaRYhMPNSGqLIKK0PUnV8a9AgLqb358WllExMKp1LppHTBijLL
4jfJySFU8h9TLX+bqwGa4uV4Vc1YzEPu4l3vWc1NEO9Et2lfCq6tXC9dfQcTJ40k0aO0w3e0Vu8X
Y78xsblkjUjnhruNrWCY8AiFWQnE8oCZ2m9ld1qs3oPMawrxxcu+IjCHTfqnsTyZ04SJ64jxmiTF
t0A2/KqQBS4pgmHiYd2ZSQYJcWTGUUA9OSZI2xpNcBUR+ODbkWe1zNA+CXYnBUOWS8ceC7u+vTxU
3HB7npI3D139/jJand5oGCoJXVeWt8Q6OodDd1ZfwVssuBCIbKF/X2FVqI1XgxlYiZzskrzcKdik
LpvDPwLqGp4bwSpG5bXeY4TGWM9BFeN6WHvaAZLeW3UfHu2XAXdrUJj4l+H4Dv0XjW1fm+SoMaEk
QkcvuU4mYxPWkEmvoSU/E/vpMhZ/ps5YjLcZaiQRWwdWLV8r6GMJ5wNp7rroOhC2n/Id+wzF7MGK
lIxaGQGqQ6dTu0cpfDKLJopurR/uHueJYts/lLDr03DARFFVVNpZlaDVpNlV/htF/JWIKI3ve2eT
GN8LrbYpQUiP0bMl0I5qu2CqBFnMf4nmZww6rCv/zg2TTGEHjA6aypqb4kTW4akle5MJFdN98/f8
1RAy+1OCA/uAh1tKFqwdlr1yzLzA+6GeyGHYLn7poY1D4O88wlPUJZxNZDasZbHBEzvSYfR7v77r
YifeSU+hX8kOuem92etP+ndQZl9rV4Ur0owUrTZml1IjyOYRCfa26XwnRZ0XoNs3jiGwPAqr00VL
gI0jcjBbyQRDNZA7pr7yGt6m180V4opb+NJW21l3EAG9vML/JXihzEW1UZSJnMl7B5LbWo4tBaB/
euM09MblLrnRQTqen0S3PW6qGszZf9GY4QziDhfpgR5NfcihfzE3eD5W/QziCcHO3BZ+7GWuOfrQ
Lxd5EY0fH9f+GZkZXKRyLTyyYiLn7bKhtCjZ0x8NX1ppLTo48lf+XzC2C71pkyHGKQsMe4VfB/Cb
n5dnTfT7TFyO5baZuooehJvaSyOyV3Pb+28QTDwOcSYepA4QSHt4Wmzt28bYXIbg7y7nUaLhehW7
siSuYkLDcTah/VxW3Mg+RG28yeUG2i+fqFxYeZ5Gh3QFRkbJAgc07GlbRXW0rBjcDJ1lRGu3l63i
R4yzVUxEtiutrysKBD0ut0rSmz6y95NVot8tEhRrixavxkRja9CHUW2ANajpvlkSX9cHLzNwli71
wNFlNC6M2vcU/GbFjJKupt0q1SA4LfKj1tleJoAYy5xMiFvYVId7Q9kbkA7um6fLYyrydyZs6NDp
sJUSnpIPpp8G7cacBlEg5M0bITJlawM7+AeC8KjJFiPLECCyP5WgP5KN5YGH9rF4nL3GoeQrueyo
d5ct427ga1hmClN9KY04Bqx8+6f5NfCqHWqGt6OHvh1P2M3OG8o1HjNdJlFKEJRLtR9kvnGIkKFK
QUiQwlN305+e21dRb57QRmb6FkhuVcsQYP8+zLoToBwkwj0aTw/9tzceOU90i357pmOj/dpKJtpn
I1m0KKJWQgvIK770KKjxYz/fyntaR6m45aZypNmtHmlJfuGKhlkwyuwhPe2kJExa4EfksQzBCS2S
duMu/ZWFLKuEEchWXUKBCGNq4Lig7CS/2tm3b51DYAm67KV8cwhUjogma5DbeB8847xt1boHWDy3
N2bfbHs7E60/umd9nLIzBv2GVYBeKlIWbYE1HkF4maBBv9iV+8TB9iymdKe5yktYTIyGKI+aZR3s
Gdr6WtNDR657N8watyX2tm2yna0mp7o1T10wCPYhlY7VJWxmwReooJ/aMsQpT4UzGvLraKCCqJif
wfC4CeQxd/p6ypypQSd8F4SOPul+3VjbWRr9hajf7GHamHpE3DGrwFaCTYY0uZ/NOoi50Vdr1/uY
yILGSV6MJ9Cw/Gf+maDRL8UgNxm+Gb3XXhKlnt3+RCDdXPYyEQoTJnL6ugEhDZSRK1/GpnBCcEFk
wgcb+q0fx98E/xqBsKHGqgXbuhRMnWXVkGXP9kvpzH6xCV/q2xKcHsuWHJLc6b7TxxuRfte/LNkz
MnOkmkpUT5ayWfuG6dJ20Gij35lu9EgLuqrtZ0hgsFqhXESr2JEbfb+eckhLtm2K0UzmZLf0ENmN
HuJMpOHHjQxnFDbQNQkpZ92igS6xnCr7haTXZafgAuA1l3LQm+oHxvaGlCAFLTFobfHLzn6FteD3
+bNyBmATd8aSVEmdAWB8a9UKD8Gm8yuwJaZe4YraZ7iln2SFxpzcK93qjSACmt6S0xgZ7jTKPmqf
90m77DLFfjX6wQ9rG+yAQml7boRdYTP+p6IqrkoVYNNuZJrLTq/JNv3SuLMjIkHh5gnWdjI7hlSi
aB2nLGDd9/6EzARY6Z/0u/mn9KvcF36xnTpvEtTVcuPHyj5mB5HkrkLdJDCV5Dh0V8Oyz0WHXbpo
PgSPFQT9hNUmpVa22asLhpBWDSs726dikPJOdE/mWmIoiE8KUWSb5Z9oSaUvo0a9BFsumACKL5Ko
Zpx/KDM0NPMpYL/5IFOAp2xJTwh4FGl7GiXFmZ5y5I0MJ3BqNGF+pp+arOCYbc+2DJJGE+DyHKmM
HH3OeXnT5aJ8DX/kLNQcy1AYN9+sXk1QFuRyYLbwgal81u1N222bWZBzE0EwbjZO8TSDRLEGR0Pw
bYIsOyH9L9sSadVyYUxFQ6cCYvgH9QNdQlsfHvKoKMZD0JSObh3nans5uPKdYAXChATFkqoQdO9I
JJzim/AKHg2yYNNNbmTvf8mLCPGYsJAqrY4CauDheENQcWSnHpIlWxTEu7oUbpYp+zr25l2VRLtM
LbbY1q6yejxMrehZiLuQTbzpqXjJhmwcc6LJ0aRtqg1KXhZleCaj8twpBLm96ojypWcS1m415ier
zb3LA849fKxgmSOONitSqVOlE9s6jeQWsmdOb33XpisouwgO1NyNcwXF7P9VE0VkrGtcENLJwePU
Vgmn/WVr6Jr9EA3PEGyxpDKX4A+ZAaHlhjPHN4aUOYVxE5Gnyzj/4jZ/Z4utmBwm5f9I+67munEm
yl/EKmaQr4w36ypZtl5YsmfMnDN//R5odiwa4lzs+ntW6TYBNLobHc6R5cFAL0pRWqKt2uZLdEc5
LRc7/tY/8vtsNnPO6IT6Vz3YlslKzEMJ+TUEvHfxQ4S0uuqCjB5J2WAffe897R6MU8gdWUVtBS5v
zJ9zcu8viJUNq9taaYoU2zoutlwXGHvl8S7xDo4xYeKcDeEY0oav4lqQB7kqrEm8k0pOcmP7rYPL
pVE8agmwx7+7y2FUgn6pOlqdIFb5MN9rT/qrmFmC1dqRV3wvdoofPwWPgi/dDy61OT3g/m8rz6Yd
NQ1ktg3Me39Cyc8kQ42GGNVMdb6Tw8NQfkl5mLOb+qmKskIwRAyfwzaBaUE6hgo9MfU1qEAfX3l4
vh5zwZs9HVzH2l7k7OyWHUHUDaJ6EDSZn3DXlayYBtDxgkRRKS0DXjQwT3HiVkPqjoPEeZdtBq1r
aYyXyMYhIVJNi6h72vQz7RafVsz4927rrNaCGPcwSmHZSgMEgab6Tm3U4yTlhzLgsdNsXbC1GEb9
c21U+iiDmGW8qvU5bh7//1Vu/fuM2gvz3JWmiN8P87876dIqsiWZHPP+Hzr3oQJMQCXLgNFIIwjB
QONhcWg8L9jyvgbalr4rfB7oJu9oGIeZkVRtIlq0H8lXvX+KxJ2u8eBot9IyqoKSJfgyNO0TPF9S
DaZeyhLFMaAwP/Eh9AFD5aZeu7t9QJsKsBLEKEBoClEFp4L7Kp6L7iKHnHzJ9uGsBDAakCWRVhFF
/Lcsi7kdO31ObR1lWX0XeirHHPDWw+qC2kZ1o2A9unyflDtl4Kxny1+sD4Y5fDMYtCLEtKy7hEdB
G/1mfKvH0OqKwrl9MDT+YSMKFTkZoJDLeJOwwImlMUX9KODVY1SjF2vqnaCHslUuxV2fp4dAStx0
Mf3bMjczAGuhjHlTqwKZNMqYUCrzUZ4ArIMuD6dSu3tjDo+jFPlm1viKUHthFzqJodyTMAx595lK
ubV0xvYJIEeuixlfUTdIkVde/Cx+y47x/p2FN7R4zQnbRh2Hio58ZMLgSX73zXM3xYremNhq6b7P
r4Oco5Nob8inVr9W8r6VG1sp325v9aYefchkcy1TLqtdHRDUisK5t8RqOZJCTm2S97LVJd3TbWmb
Jmsljcm1gGmhRB7XAJsMyIWS75PiabzIlCeCUZ1lEIxoqemC0vZnKUSHagZYiNL/uL2S93jzs3L8
Oqx3e7MKCWc8AEcAZuGdls+PbZl2VjMOpwQsuXWtuPocgRWh38vCbhL6uzot/WlQnkkiH2LFfMwT
JF+Kekey5bHsRF9WIl9V0hMx5cLWte4P0jDqatsZ45qRpovkHNuepR5ZHtrEUriFz+19JwCSQv8p
0B4ZgwTszGBZMhVNjI9JCYJYxbRoP0/omrYxeeLj5A4XfusV/dXPp/AhlXm9jUBUIXMDqUUduQtm
7RLBStrMyoPntv9y+8g3V6iJWB4yAIbGzvQrmV6bXUPNgdhTyNT7CgC/rZm7t8VsJuog4ZccxnXk
iZ5IpIecwUsvkpOCN8ECT5Gfg6uv80Mveq58XnVs2+KuhDLHR2HDMwUg3ngXoKhxKpz3sdbKrfel
l00Wz93z9pI5t1Ir0q6NIS7OL0V3Jajrxql1eyM3TdtqSYw5jeYoS4V3DBw1su+aSnkoFtGrBu5A
JPUDn5TwQxA7HC6TZpibAqbgn44vPKQia8D0oIinBlK5O5lT39/s2UGaENyimN/SkCthHUUuYMhg
phVqPG7SxqLApInX7UTF6g7D6IAsxKGoOP2Ol/zfvHAULUZS0P/1CdW1V9JUTvQR6SLVDQGgnSwP
tf6sgprCAN3M7QN8x1z6tLE60bFUJIU+g4MWg5LNAY0+g+TYJLEPiCt/GYndAybaHGtQZYY7nYgu
OKnOnd4+6ZroqqG+i5ZutgbVrKxEGOwwkf1ell3wSkmAyZD/jiOptNtYfYrM6GAEyWOnAwG0RJ/E
ILQ/FVKehVbx1aL4gwZrTML9Wg9zs6uoCUNNx3p6cpTCyprFS738kdrDRMkmpseIxGZmMDtojmkK
5Rgjw4uH0hZn46/ZWDyNzI+3D2hzAgV2CtCEFD0I6vi7Igoo6uOJjwW1gf6cT9mlDCOfTK2l2n1T
W5NZWrk874g53SdF/3du6paYxs8gtvYEUcTgfCBxrOemYVl9EePqAPeDjlVESm44nMA2Ik0WxhJu
r5ongv595fnNrKuVpADGUKFjPNNuFoubvtgUYSBjjuMDRSY73jqVIwIK2kUUS+K+k4yndDFOdW7w
DMlmhLuSw5hhvRZEgg5cnF8GcGPV7QFOexmveW9nD4NvOjGP6HbzNQG2TDS16Ji4YRWmARR/KY0h
8hbgFA1RVE/mU0MCe1E83YysPtI4NoSe9ycTshLI6AOmU7R0oNVQMezvTPQXNAkvGbN9WB9rYvRh
VHU8iXqsqQjuROWlnR714a/bKrflyhBzYA4U+BIiaim/q1yKOHZpJ7TrpEX3bSynvaiYjhELd9rI
q6XwRFGVWWv3VM0a/CZAJvreBvS1U06F3c0HE/MAtxe1+SRfr4qxHkqYJYZAG5/ke/UewaKnouP1
Ws02MuNg0whmhzzdFkldPqsNa4mMNkxJEaMvDxL/KRamPi0WYgTQvy1mSyM0DFfL4JMzzU/obclQ
l7MOskm3k0yrU3IrFe6IELm3pWzdJQ0leFTgAdz2CbttEsUkaQKzBl7GZTL3Rg8kvORrkuwV6ase
8eaqtxw/gEAlShBEgNXNaLmYieDPVCDNUFqniK5zQdxeqdxKjw/zyIP739RCGZhgACoCWAH7FG5I
HAsyGPOQcD+P0xkDlBZQyGqAFtzew005ADBTRWC0ISHNhL2qoAd5pNPWUOmAwRehV+0A8KZTzNEI
nhzG0E7RohWg+EZ6n1zMBtTzopUb+zT/ens5m4q3Wg4T8srJFGZxTe258iQteAmdop4Tw2y+FDBZ
/++WGTRluDIQ2dgWk6BgyyYv8Ju72I194ZkyUTcYvuPhIHIWxEa64xiroxJBWCWbByIo52aJLv0Q
7m7vG733n+yCqgNACsA+8icYKTVrAQCioLIbpNfW2GsDx+5sLuPj99kXwiTHRiGXqLroamAPrT8q
tSVMhGNQN6/oSgrjJchSAMSvQ4lsCC99eBDEnTG4UDOB8KpVnP3SGCchdoNqBJhwcuNG8uW+dKIk
dv7gSDQEQCIMDsIg5maWiRIM7TzhxnQPRXss5P3t39/WY4yGIUxWYKY1xvvoAVrpiwVnAtoxD5PF
SOTgzab5ulf5whPv3bQJw66txNEtXV2bKZ8S0mH+6Je4/KxfF5/OoIu7dtcfeXPa2+51JZGx2FEn
62DrxQIbJ3xQPFopze0wBmCqgmbb0Mtfbu/opo1DqYBSVoJ9mA1aEZLURahC/eIJwMDTS6Ttsi51
w5GTzdoEVwYl5i9BjDGVlSaVhg7aB1QxYk2IwWPVRFtmlV9krXQFIdyJaXkphuHr2E4HQ8tljnJu
PnzWn8AY2kkWcwX6D4Pxqv8cM0u2dbs+gwPBMb6a99VbiB3GDCBH7Gb48rFwnTG9AgZYACcAHZKL
0FKMn+0sO2JXWomB7jg6cV1djIzTW8OTyRgVMYi1UpOwUjoCpexiX8ENaf6oN1IjKDDpmqKhy4pR
VrVviFITeK5hegyTi4DRUJ7nojfsk5FfiaD6u7qBbdUXmMyjIqIHZfoxzfe39X/798FNBMhe4Kiy
b5s+kfo4f8dRAeWo8kKqt9u/v5ly1lC1/1cA/YD1AsRGBLI8ei6AXeZUXwG9sEej7IFcCi89L2iV
xuQdRXMUHPWY+cpV5FbueUtkTqlKiFlmtOsDjMxme11GzhZyl8ic0ZiV8VQXgGIwA+NhKft7gOA+
62P/Vc/BJdjmx6U2DzVekFYtGaex7jwF2fYpluweKuQE/WAXCqqU+q4zYtdsA2cpzZOcJIs1VX/C
MbE+D8ZF4UVWdYqC3agN9fsQZTu1y/bGtPCC1M3oAeD4IkA7kexjIY3EYQBWSg9DviTCLo+qgzxO
fphGDke/tk/3Qw7j1ctiAXTFAPMy2oUMk5bugnu0wtq1P7zUz4I7/qCuI3GFvexkB6CjnuD47//o
8bRaLeOXiQ7GaKSQkCIA2tEcmE4xPhdqwlsstZWfrcHHYulmrC6TGBpEz/R3fzw47SV2UT9MwWIj
38U+rDh6Luc97TcmV+mx/M6z5LwjZS5Sp8046gDSzeUl0WJbXV6KPufEgzwhzGVSBTUPxhFCNPMu
EPZm7hOBEzhv+vzVYTFXQAad+TJEUE1tvoiKR9lk1PAKdCzOUjaLIujy/XUHGJ8/5rPaxDR8Gu8H
x/CJp70MO+VSnir3n4Js+51XwuetjfHxTZrIRdlCJJFTp8zEI4l6u5YBRGj0nOVtnhTt+lVVOufG
ch5Mjab24txjdbK/pIBVzHYdlzNwO+L9kMJSHGTBUsNx4bA6gOn4hZc4YmJVu9GbAI2lvvxJjUdb
iWMih2ls1WzMsaiuk72pJ7vFxGT4zOvs4OydwlgtWcpnIlQQEwqPKnrzhgo4tiqvEWbTNhrA7gFF
CJISJqPowAwgcQEwUldQ0n1RZ16lAvu3iz0pI9YiCCcSE18VKhsUGSAYzZ1pMq91TDA7m5V/dLFX
H8NchqkoUymq8TGl9NoDBlaNHiJgjN92B9v7+rFiRv21upqJOCLKrsfe0ssj8FScrMo5CZjb+4r0
5u9mOJbHJlBp12/Z/qUOlTUVIWcdW2r/3ruCIpKiIVnGHF1vKJ0INJ0a7BGjq3lgj8BUkeaH9h/i
wf0mjDkaICP0slZB2FheqqJ0AsWwy+g6ZABmB6LO7SPa2Dy8W3VgyWJEVjYU+veVD1OlmORIkyFX
K3UPoFu0Coyr/G8iqJasRMjAxUI7/IhhnzQ7D2GxX4ADclvEhqJhFYBzkpDMxHufsRN6kMxjEWMO
IdCcpWqsrnvVE84rZnOnUImivaBIl7KjV0aSS12oajVA7SJnJMZeDTqOK9xcBrASNcyHqBTq8ved
wrmn3aJKtVthepFW98BRbenjjz/YrJUURr9GvSYqyaBf+nKnRd+a6F6bOOexvVcfC2EufplH09z2
WEivGceoqX/qacx5wm+LMNEDjJkQWgj6fa8GtC2SeYaIJRu8YlL2gyk4f7BROvp/ZZMgv0OYjaoX
yZwNqQWqhelL9aPc7pT84baILcYC6BKRdMMEgTsGQ35fRk+MSO01XA5MToEXBsAr3+jk6jXYjT9E
kK4nmFHXroaLCj0XQ3hT3VaymeDOyMZIqfOpdstscMwud/M5trSWk+2lSstEyb+tkFHqKRxMsSxg
YcZh3sVT6LVK+5CD/lzujQdJmTjWZtNWIx2Hygk6GxSDxQNq2yglUoRTm7zZzUEHarrl19ZB170T
HSYeu9mWGiLfAJ4Omvv/NHCVj2M4jACHgPM5GaUnCn9wk3RAuKARHW1RnwaGpFhc+nnA7xeTl097
reLVb5WN41kLkH9XwFTMxt6oIACMpshhLrsAuAHhntISJYfA5vW4b+ncWhz9nJUzCNDj1fQNxIHM
JJsTkH2eZ27FdiPsRj/Bx6bRQ1sJ0SXUP5cCQgZv7k9BCXqlK2/oc/PgdUUhOurroHxmTFzSIdnf
aQlmZIXXrn2UeYQe9P/Za6ObIvidkQxFkw6zUYaZLmE0aAg59O/D8oUA264dSyf9MdSj0+dexqtB
b+VEUZn7kMjsWh8pOZFDSPwHqSh6LCd/sEdHceddxvMQW6nl36Qxhi8sQrLgMYN69PzeGYtmMfIg
vBmPkp1Y2X1UWzyGlk3VW62PMXegKk3AEowRvxwI8LirRvwqhD859nzL2lHEOBMU8XAZbKJFARCN
GVSocVa9DcSbcAer6ksPi6/fhUgK9KfCrWxzHzu8nMe2vnwIZu6xJPRhkgAo4P308kO3Ww4UmpYH
+8ETw6jlFMV1rw//V4yCWVm81j35T2ZloR2EKBqNTiX2NRtJ/VJ3VDskJXc0QBaak+qIC+EEXFuX
mMAYgDWaQj2zEBhV1qfjTFAj7uVDoZ0N3sNyyxCtf5+5UuVSgSQ+QMvIEr9OyynsAbLbH0N0Yd9W
u3dMINZarAUxt2kJYzEcKNCeEmtfhgxRcNF5ZdfZmVDaZS+8jmN5TEjgACX0Z9Krl9kUIwtMRQ7g
Oe6iGvCn0xwdS73YTTKJ0WJ1TvTOqYZgVyhLa6VzdqrF4T4M6m/9OD0WYxB5ojlklkpGdNOTQz2g
f1CYnSWQ/K4NnS5JvKWrnDKN91FWuUqk2kandk4iK9/DIi0uS5Io1iiLl0wOv6kjqdzbm7Klqus9
Ye57kMTFUIJF082Tw/LYT2dwWyMtclKCo1ADOaHhkRbwBDKRTjdMVd+POIR/WkNiv8PdaHxeUmTT
UK8XxsSlA168dUGBk4wzBftJHP36Y7HnU+6R/e0t3CpSmWtRdMkrTzp3rbnMFL0DjDjvzPUo//nB
Pjx3GNNsnyjKgP7QJBZH7JapXollodayUCfCRKFpOmBv9ofAl5zyNdgbpwn+SDrX1+pPEDgR5dOn
F7JnGPhjDi8B/03c6zBsZUcbRf6K2i9dvcfzmLO2zaWt5DCHp4qJusRUzmB2ltnjnRd3uCQ8iNRN
y7MSwxycImV1q6Vo9wp18y5Mq58Jic4NSe08B4vW7ePa8nmrrWPbOaTRRGdXBFlt/lMKFbuKznpw
RAQDnDKOQm4abFUzAFCKyP5T27KQprUhUaTcJtUcWWsOYRHz8nTUhX2ypSsZjCcN+yIROwUy+kPv
xjvK5EJsGgiFtgzyXR6lyqZCrMQxHjUoErWuR4jTh9BVpOreFAvL1BpOXWxbDG28Qmld0tl4VSWx
mc10YtacMzdryt24BNdBxyHdVobtE/olh+1TEea6TpYScjJjJ8bX1OSsY6sLAnPHHwKYXI84TIu5
mKjvze2PeXYkrQDTU4MucgzNasN8WdLxLZUbYgNI79EsxdMItQd3tpJYvZL7t1fL2VW2i0Vf+kCK
W6xWU3/o0c84OKTRn+njx4IZBUn60dD0/H0mVPIkEEGTS/JC2/N1b97l33MOlhVvSUzMoted3KQB
xGnCQU6+oEM0Xx7+t12jn7DyKmkxT7lZYNeU2BWlxzrxCpWTHtq0fystYZz/GGpqJtHJ1k68NMG3
FNO62fhNkh7/t5UwXmMK8yxvc6xkbr5n2r4Wf9bS9/9NBOMwwn6qoiKBiBTB1QRKqdEj4V+3ZfB2
i/EWMboC+oRe2gqAT1IJw20UtkzOcx9wzANHu9j+kwDY5ou44FxqvbKTvtxNMx4qvcHZtO0Y6eP8
P73DpEYRpBRy9FfFi0BsET5rYGoH/u0jNx7bdBiwqiqhjcEKy7SjG604JrQzE/Q69oxqdwagu9in
MAHyMfR4aDibFvZDHEu2ExqYQo4y2tkfzVYRPI5c/ptNh76SwJjYaI5BCUIlVGntBBIGyPA26k6C
7kYpz19s2/OVMPl3Y9CUFLeixO51Dm2io3gcxnX+1jrU4XbPSATwKudbLSImWYlkLGpcjpXY4sgQ
1c6uatd2f0HidS8DDiT5mt0JtvCmWhjncSa/86Vxn/3Nyx5tDer+9gmMlcWgi5p1Ej4hVQ+y+pK3
566/jvW9kp3z5ZRGGH3kZQi2g/nVshmzS+YhGwiFLpckaz6oBxC47sQrThQMH631z4Yb36vSjjil
E+5qGWssZFWcDj1WO4rDLtCHx0qdamsUu8QaCDnWieanyrzXBDg1UXi4bdw2U03r42aMtJaZqZBr
9H4GcWWNZfYwpZULUG5XbEw3qXtHUatTofXHlAiPQDZ5zJdw14US50N4F5ex5GovdLVO255b0bBU
I7WiiocPtGleV0fMGPI5krVUoQDPXfI6Rd/a5ZqFHJdnbDqLXzKQnvz9wtZdrUWhATUC3IIdBJId
1MtpNPRTJ2Rv6ST6ShLZZpC+TkEQW3rWHNMw2iGJ6s8ZqaymyicrFNODkoh+Fk2PIlHB5lqHTiEE
Vr6Aboh0djCqfwejdjSl9AeqZd+kMHyVFekoyJItFqJszULgR0H5jJfwSxB2YHg2ytiapdIrGtTm
4rKwAlX8WVRAilVKV4ry1NID8ynvOtFD6ejHXBUumdKfQWM8YVrqMerUu9SsfDGaLm1nemXdvRky
BqqTzhPK7ksjDX5QS1Ymx17VSXc9yffVrO/KXn8L0uYIcJ9Xox7sNKp/yrLoNJrml1Lva+Xo62a4
W4zkRNLOx2DkwRgNJ06RhAgaDORn6VPXl28hke5mFHhDEPx0aswrk2+rBt5NCvqCMEHIGHVNSHXM
DyBuHvTFkTF6EeWq3cSBd/u2bWvHhxjGnJdpaPY9JeXK4eAnxZGEwSrb++UPb/WHIMaIT4ImZTrt
89OsxRv2PTjaKLc98tXv4L8KJ6DcrCthauXX/jEWW2+jysSZY2I2MzyFSNel6y+B0T7VYnANk8hF
TeuUBSD3VurjHAmWEs6cvd32yx+fwBjwUWsl1HVpKFiAdhvJ0TS1S/VHLQK+l0d9wztH+vdVjK6Q
BoEaDTvrUXZiVIr11G2WuyTjFKDeOww+PbdX+8pY57yI40aJ0AI5ePFDj7lPd9mp3wBeNfrtefEW
R0Cb1nilsVu/R8LpKO/E7wEmo0unssdde5ytzo4OzSH2eE9z3h4wBjvppyiNFeyBYLxV2h7zF5ZZ
AF+IU+PjiWGMdqYD4bKg5GGDcTcHF1n4Sw2AP6C83b6Z/+H/f6kPYQz3LCaLKsxYTrQHB3ng5254
0Csrfq6O/7QrRsflbO4BVswRTBdw44hZWGtQevZN3EBwEluTg0GJC0VeK23gRe5qB3PW2ZsCeojy
aDrjjgcVtrm7aBCQTDTGIcnP2D1AXAlNXUG/9BgN/snXsbOH4FpGinN7ldtRpQ40TAAqizCyzDH2
3ZjFYYpVjja4r67lZfFEt/cTBwV94qpW80U4o7h1pNDkKGg485EX2G6/ej4+gX0a6OCiMVqVnrCI
mWJ1qV+6EZBsVeuNWXYeF2UXGFVmhU2ZWUNY11aZ8qZUNs969QnMdhcmSuUDwcOLAt8rOzof2e4b
nxvMUj/ySad0tH+gKq4ChI4xGylZOkUIcGmad46cCGBMkQOCJr+EDvEWta1DH8IYQyB1SIKbtE07
0I6zegHtt9DnVlFyb8rmU5LAOwMtC4tiq759NIhFVCDxLYLQhDaa4SF5Nk69I3u5F+QWd8JnMyZd
CWS8WjQpAOcWEczRgQAA+nr5s7Gn7cuzg4zJa7/jjeNt6+hKIuPESBl0QyBDIr0mFOIs2Iv7cl86
807wbl/JzZBnJYoe68qHyfEQtYSWEcTyaCQ/xOA88Y+Mt4OMIk5FrWR5gxIJSltPFEMjt6WLBrwV
4ARKrrhLW5s3JsVbF6OOU7bkerNgC4v8Xge8imSR6MvtrdsMNTAlDvIgGb1ubLRopA1ZRhE5/Wl5
KZXBAhii3Y3hPsxeCVDcbwvbXM9KGBMzipXcVVkNYbEkWE0ROfEkOEGl27fFbJ4UiEAUdEejrMwW
lfHuUPIswkk1anwG/6EdK3+Adm8CYfRfEWx/dA4eS8Ok5f+g+qJGuxa9G+LX26vYtEUrEYyBRTNQ
l+s5JsMb4VULFqtLVVvA3DHhaMAW3cZva2FOZUiCMizpWsQW0FNK8VREnZ/24FLo+ufY0BI7mYtj
SOGedbPfdTrxc6V4xlTEIwkRSPSj30sK+nHF7GcXiFeiT3B/cebd3o9Nh7PaD+YdoNZVEOjvkPj7
4IDOXH85vLN47m+L2Y6eVnIYSxlXg1wsObSncnrX+ClBUS2graMyNLjgbQAKQDdZgc2zYVy5jL1M
DT1X1QJyaVtO5igvox95gq0/ql8pnH3oqLkl7HnkILxdpVq4Mp1LCgLRYIZUSY4wZ1xbxrQviwdA
LFu18jzHgR0PvCGl7VTgaosZUzqQQjF0CoPRzxZAVxGgJndSaOmn5Iv8VTg0trCX/uIcK7WVn+KI
lUzGlurlImuDDJloUIQ7StGuI1812jZoT7bsZbvGDp12F97xOml495iewGqH5SCR9KKD4Fx6akNA
tskuUsuW1nMUV+askC2mawaAMZcYgmSffJXd0u+OyjlD/X7ZGU9kF+ylS74XndRBfNFb0YE40n60
JydyM7/gw4RtaxaGKCVAuCiI4H5fd65LiFIBOwFKpngXXZNv+S52gxFTJJRiPbzOJ2MXP877ys/s
peJ4mv9QsQ/pzK7nmizrZUoTZI7yFQw7uMLV99Fb3PqElA3mHrWn2wq27XT+FUjYbJkoTqaqU3rj
ebxLljtRfr79+5uOGlgaIgGJMibdmTsDSGsNPVKIt9t+sbTxZRLsZBKsobsShWNpN930ShRzcurY
g8xzQh61mi9B6Qdtbak9L83CE8IckGIs46jFWI+wM3zBKhzRpVxWJpyNJfgoXZ+FPe8qbo2GoV3v
1yayL+MsFDQzAlXQ+2NCdvML+F7t3G6/qRYGfW3RwtXgYXVu3v+VTMaPyy1mVXS6m7M2WCBKtWIl
ttT0pAJY7LaKbLuQlSjGkwdtkMsJZS5U/eqp8KYXwUbCX8bqaJFD3MGDTFcTtEwcwZu6v5LLuOZ0
BjZPMGFbJW2H3BGJOaXq7du8EkA/YGVD8XYZZiXGwpAL84an1kdct1deZzTOi1Z6V3/n3WbuVjLe
OJgSQSUVliT6M2p9qFcdjKf4kPvqvnKlQ/NlOc8g5nE5J8i5FYRxxzF6zIFBgIU2noFmqPGMyMMH
eo6Hvi8ngY8ad/PDbZmbdnq1t4xhwbRCNiQlVpqX17kSLExDe8Xio6/aigYnTh5HHk4A70Yw9iWM
9DLv8fJw5fDcALEyW05LLVtj+Hx7ZVvgh79dd8bGGIhGZZ0KUv38Mh66E2UHbDG5G3iGZCnnHq0V
+nfTkTlbup1D/thTtlNqjnppiSkUumZNCkqdrd/tRlArOou7nAWHl7PmaA0LfVOCnaU0RKSDdP0Y
A80l2Ru8BMJ7+uxT/IT+dBW0CphaYltoNR0lfSBj06Ri74JHbgcq39kNSrQl5jZwyzUruZgH2SoO
CJBt+aU/8qzMtqJ+fAFjBADgOolgHvknQAaOAeAlZLQkc8v829bsQw7d7ZWxEeoQYAEyfXgB3xQ8
bujEGVDmp9jsmSt/z2xeDM4TyFz6cJ4SuaNUqoH4ashfBplnPnk7x1zxqK26rAshoG+s3pVOFOOF
ZjD0fbgXfOOoW8Ohd0Rn8PlAJLzFMZedAAEmAOxd7WbCt3B4EmeV43y2y74rzWRueT8q5qzTALup
gQtYpOhxJrPsx4t6ACfBxaz1HekDVEqlq7J0b2gMtQqj8cZZ2nPsDfWvN+4IG4HnQBrPAGxDSxzG
YX6loYXyOjrFA4qVvvLXbWnb7/aPdbNw66FkdN1IpVE9VU7Rk2ABWcZPawt5PU8HeI/skANqJm5y
ziNudwXnYFUm2OgzU0nFCQcbTbFVEHvkOab/OFiCsgFy+qDBYw42X7QJUzkw3+OUepJR2jUgHmIy
uKoJRMgodNUatnT+BigKKzKnXVQDgjDiTQdue6tfX8HCnpNRTIYgxVdMuWHP4NZSsMFRZbejd/tA
/yPK+ZDERooGqTSpxRNiMi35AFYeic4JOrEdSJZ5r3/Fw8XndX5vu44PmcwpxqAhVSvaK1Ink2Xq
34rMmeNvnIXxtpCJD0djWOqSdvOqvuKZx/rcvIjfwhPoIeya5k6tGC5x5A1LyNsa+rE2+veVIdfk
SdJi+iRL8uSaEW23kO4+JwANGnJrTiN7yToMmwiApC1GR2jIax6nXydd2yeV6gNrwwtC4Qf4DnaA
dbi2InkI0MuNXpKD0Y8HqQeM+Ehebu8V75sZ51OG0jzVtGVJzy4dSBOyr7d/n3fejK+ppX6WdRpJ
t8ZjnjmJee0rjhnkiWC8TSZWPYkSBD+J9ncQRJbWXKuEU03maRTjVUBonYFJGttUySc9PxANObr+
1MP23d4u3nEwJqhMF82oKVRJpcm7QEz3csLD0uFsF8vDlVQdJpppkEqMVxEObMoPgjrznCRPCmNb
lCkv0pFgw2gr3Dmy9/0Z6fezinnZwGruBUcOOVvHk8hYll6X5pDQfve8OlbNUcy8Nnm6fTo8EYxd
CQCkEYQmRMTgFcveNB0jCV9ui/iPlMEvI/JuZFZGJBhIMokCvZApYieapMBcRfWY+6ab7iU8A8s7
fkMCR+1YiLMBeVdZmCDURHNp+r3k9Rr/xwPlY1WMGTD6YNaFGTunWYMz7GkML7iZRZsvIu4sIe+Y
GIOQFCJBEhkGYdZEYK4cNPEQyLx8ElXgz7HXx4oYi6AlMW17wopkX/IohVd3qPeyVSGr+wcQPHTo
89+4hK0vFcmi9XqB05nEqzwf0vhN/KP60ocItr40VCTOFroadUaDjOyJxlthurdVm6NkCmMSMt0A
zxFdhtQftOIylRzeoa3fx4AVSnAituoTMG+RZEk8LHS2M3ibZeQQCa+MvqVYKwlsaGaImqCVqGwD
dunL0h4jpF15g0ibiaC1DGaX2kIMgN4MGf9MS+fnbic9TEfDkUCj1ljVYd6hWT/jYShvAkas5TLm
M5HSJG5MyAVrYoVpgIPi1PZAX6NW+NxZ0RueOS0QQRPXIBY3UbrlX9fSGcuahpURDXRnFcSiiW54
TQQ02lw8l/LsFyVkN8pyGI36ChLaU57Kp7ydBTcgidWm3ak3dJvEqXdbYbf3RJYAziICnuUzBHNI
mlDXgWjSH6p9fDQO/Tk8xm56Vp/qE/JjFgaU/5bewFzjcCTTlinWuhgryYx1SQogYlWEYvXYi9eA
PNjYK/54+n/IPtBzvSWJiTiSRCW9oEASncQMj60d7PWnFn0hIFfht8hvnrOsGjrqMxoACukNW3k3
QckjowoAqJMWft2+tsFfbbcbuooXfvDk0L+v5EhFiJFZCSguNPzQ7RZNnEiG263XO4EFIMpz4gvc
tj66VZ+2UtUoEqKMHhuNUeK5S/W2oNAxBYaZ5WMtn2VUGf8Pade1YzmOLL9IgCwlvcoeX950vwht
5b3X199gzcWUiqU5xHYvdhdYFHbikEomk2kiYsVpq12EHFli/kHIQ7cRVDWgI/5EaytUaRAmHZSf
M/F2HAc/1zOrkXk6BZteb4XC2GJYq3OddeA3II1s62rkVEQ6RHHO6VbkwTCGKMUEnMoxFkNCSNBG
5i6W0ImZKj7naNGf++krvS+HnRSKpsSUU6oRn+ybU/Dc3IYH+Va4xCi314/JhWb4KzCUhnhI7DnQ
nCWyzS/6gp6CrsdOgqjvkJ3mt0xt4Exo+dJB70yHuqNfi8CxEhrufFowkQn+DeaDT+SverrkSQO3
6ebjjd4ItpicwM5rheUlKr5dX+HmAldQ9IpeHbsKJMBalwMqrLSD0o67QhqcKS2fr8NsKe5CAxwn
TEVbJNWT+YjTFP3SGjpyQQWlC0Rq0REu42grx8gx9ijx+dElRLe2sCd4eL/wKmybiaIVPBstTSmG
A7IR8LSbTvdo0kR3KWE2VcEKXF6eb9OZva+WDZzSSRJHga62059q0Q2j2FaM1+IP5OnWm8qyFTZG
IKooyKBbasYQ+V2XPiwNZ+Z0M6tv6OC9EolkyiZLqBbOodYZ0PTGCai/oQrrpeiIEN4qsertYBPF
lsB9F3vKLf7bKY/ciSHqgz8dhtUPYMKcPDLREU27BJI9OQhW/ZW22ih3o9NYxktw4c3UbT581gtm
7oSiheyQHiHfleyT28qLvNbTfHoFpV5h/0nFYg3GHL8sgaD90gNMPMQ7CTWEEdkuvobIpj2u9pB6
gdUp12V9iUINH1GOhmOGAK2VA9sQULwL9IjjvDbv1BUWc5EPsZi3So4lLYtkd1F4A7lcJ8tRiAF5
e6vWl0iqbhZwKF/3MJs+UwdHEuieFEkmzBKHUu0jNUHnYKpoXqqCMS+BblTa21IEdepE5gyyvYUG
n83yHY9ZZoixiLyN0ROX5mS2mmZxAG4nhuFC9+THAA0wI4dmmy76RZHdF1roLF25A53BYHdtFlpT
VtkqaUIrTQrUJEA5OinzV2lGIbfMd2SMwK6v/Zw0fS9m8kuClAJRhf3UZI8SohIzno6jMd/1k2iL
KrFU5IPw/32ZY+WOjJ1gLfJ0azSQXFrK9CWJg3NVoFet7l/QzXWMjcrv9SYA5xYKceCHieTJNvr6
EJSB08XlUyUMLef7bLvg1Qdi3vhLYgx1lGLDBkh94JFyDJwKPf//iH0YF5PztuTZAxMD6Us+mZGI
oEGrM3eYfs71q5jcxtF9VXOu0O0HoG4aIJpHlIzJgo+nayYJ5tOoQg+KOn6G7uxDfNG92ifO+Nql
ezpOqaHGgtm26ya/eXevcOWPuLUUa5FGL7WouknT41I9K+bzdYjNFzroQHVIVIIdSWScoZHUmrpk
CA/0ameCzoenlbLZkoZJ6X8BGAeIGLgdDQURuGYpP2gPeOhq95OFCPzS+jkUnMZzBC3CwZ7c0A5a
u7HSR6p/LV7IJX7gMUPzlss4kazqtEamjx3J3M/dTaBzbtNtU1ktl/EawiJI4lDR/YxbJ6+FwzAI
niAVX8UGZRWo7AhtcZDa7BGPZbdIil08dH415PYyZLd1F+20SeURF24/mlc/ijmZo9qSpSH4Bm9z
198KTzrmOKG08VE/Z9901Oz7whJulcc/aUtYf33mkPZ6hZTPCORG+l5038zeyUIezc6241ktjwk9
MVqsS7kOkNEeMNhAKejBbAhCO0yIeOEDbx5l24ZApgkiXRWcocxsFZrvsrlGCdDtyPNifInUwb5+
JqmNfLp5jHcAxt1A0qFTegqQSM9lfcQsIvRVHWP4cR1mOxBa4TDuZRkTse5a2Opog5XaQTFsZzgd
MsCKW/m8fJK5uSpT0UBzSDC+y7K4ls2SjBEBGpmnfVEVkIRQRS/p+51amIsXGHFiS1Ii2aBC3DX6
/BBP+kHMpd+qbDhVHr+mQvdL0pLcMtXgVoaumBiJ+LVGojptaD5JoJisgvRAwuxVb6pv6GHcR1Lq
pXIBpU4Qm0lq5DYxpjRwZY8GAghZEVyxWM744x6Nqu4cqfswyB6yYnHLevrVq90+iuP7IJxyG/wf
TgY1BW0S/Gk2fNCaefnc2lWhHTpQ3g6y4A/zRPzSqFy0NyNnKyxeOCj7aW7Oo1C4pbns0iG+GKno
tWZz1y25JS/i41I+yEHgJFr2pcl6SFCmi0MgZzcqRmzXQoALvP0RmOo3JZ38WM0US+3kpzFufbEO
93PQ27GAtsVugegpmMGK+UGOTEcSA68To5um+Q354FMioq8jSZ4zpYGEQFXZBfzPdXvavK3wjJBB
x/rGkPHxtprL1FiMgiYlzH6vlulOGEs/7YLddZjt477CYVxsUc76aNAnO5SKiDVe4oNpDwfR/H8V
W+ULbyRsswCE7DWYm1QRNMRsiowY3QQ9O4Qaoz26tCI/HUGcikk/mn3NDia6VLlcGfTiZZ3AGpNZ
ZRxLepYmBt7T0kk+yG7mpL/Un9mMnnxclZodczOcW98PaSsFE42QCcTw88fvJ+tlWdc0daUVN1V7
TILbmMcG9B87+Y7BRAMiVK0SUaDEo6O5H8LJx0SaO/XdK/o6Lvo0nfIZCdww+wXNu8c6Nl2pbDpr
Miq7UjI6Lm9wQqyNBkFkkqH0C0J0U4NrZe7GhNKnQSiY5p6Cg35qXeKLbuEtaCo9h2calqiDpfyK
vf+95esjMHM1GnUW63INVtly3i/kNe449fGNc/IRgLkWA3GBzZoxvfWp1cYYdyB73e3cxZV32q3A
icc3rpMPeGzHo6oHkEyKgZfU5WEslm9hSS5qptXWkgonoa321RB/VxLdTfrZifPuCXKyd9edw2cb
xm8AT7ghQgUOBGiMDXc5vFOmInVuzuhtmOxgiqxIfvg7EMaI9ZEYZFgAMpB93940BHofr9chNmhU
Pi6ELnT1oIdWcwOYGWk7QYCqTlp5RRB6ZibteqPwEbN/i+roXA66M2gG573z+WUFbBPZctAdg1mZ
nW4e1LRfknCBZWLuaPCzZbby8Fsc+2b8fH2Zn2OCD0jsEHM7jiruzRHRMmpLbfojHV7izjVGwjnl
n0O2jzhMRNWGsiZNHejPF/nUkbsi4iTKeetgIilU0Ushz7BjYptZwQCNtchTonOVcvZr+8uYimFI
oKM22Gx1LZqZCBpVCBOEfiyMVq4+SAJa+0EjWIqLff3jbNqgDMcIOnIRXXYqc5hq6PW0iYzqLehc
XMGKD82RCh6Ku8i/jrS1fWsg5kCF6YIqVPx2K8RuAWb6USR2lh+JyL1W6Zf4eK1KIkZnZCKCYF3V
WHkPY5SSJUnxpRqM9r3JVWGWXLpgrs9tzrx1bbTzfURjfHyD5H/STEBTz9WpvC880FsI1nzbuZKt
2dlkZWfe0PX2Xr4vkPX6Gp5cBV2gLDxoKEvnnd9ruymYOEdq4yqnawN1MxE1pPvZaaRJh65nSyux
4Lq56faZFziNjr7T3ot2uUfbLgI34Him/zDJd1BmQ7Uy6+N5wVNPNOqvBRRglKpX7LmsnKkiXpyD
JmQw/Lgfn+ROlngHYsuNrJfM7G2L6flhoo0Anbd447OJ3DHZ4wl/AjGSVdzNR5Vzh29dZytA9qmp
9m1hmCHeTHV9Gupzl70uOS87QH/05xPx75ayjB39UnVpnQKDUhnTKQXFF/zkwKu08ZbCuMhaa7HQ
BDBydFb6y1I/TwrnXn7ribq2FMZhiVMZjB1NZoXfmn1rp4fuFk0n0lFp7fZr5qiCpdvyK5rd7Pll
qa3gOwSgAkhwYBqwqy1enoC3sYxXI2bb6GNAbfUwoF2AckRTmnYeDG9jmUghbeOsgiYuYEjmIEnu
hFEPiY/Cue6jObbPjiWFythFVYTLoGvEH1rW2LE2c+RDNvgiPrgUNhavcmh7j9SlUHbFZg+JimNx
zPcgjHkI3OvL4e0a40iKNBJKBS1JKIveotHGMcbRMnpeqeQ/LoD3w8V4jAxFem3uABNh5k6pBkuq
BUvSbknyooetA1Z8W8tb8OL0fiiKrdXLyn01oflY9P5qvWxwLhKSyC01RrW5leXQnpB8qFVev/Xm
m2PlsNgxpKYjs6lS9SyhLu5nOb0f08GDDKndGclrXElIjQSiKwSR3emFM0L6N47zO0gU/b6+3E1r
xbOOIKWNu4m95sVaW6o2RcAXTcJuTrV9UHScAtFWLCavIBgLUqeyVEpxQOw6yD6214dG0lORmzuU
efwh1zgfcPtwrPAYU4oClLeXAXi0X3NxWnvaySBTKdwCfTPXd49sXQn/Qn0aZJ6pjPrU9miKEIUn
Mmd+pFaeRGSaeuM9NjYPoqxAwQdNguTTUFm1zAlGKTqEEdMxmk+RcBsoHL/Cg2Ac8UxQKxNyQMTp
Q9hYUvstzTnGwIOgf18915TR6JpoAUSh/ZTS13l+0Xivzu2ztdop+tVWGOUsNLPcAqP8PTh0oFCw
A6/3kK61O0yz8xreNu0bs5EgwoPmDShbPsIZsQh2Pw1HCNQQlqZlViXeifrZUCNQSXG2b/O4rrCY
4CBT42Zo6ftsML7HZWXlDSc02P4+74thIoNyrkCJPgCgCkW7i5Mdck8OWXhPJt46GEvTMiFFdhcw
gfRVwftFzXhRN92JTyHOaqcYQyvarkvHBghUh14848a3U7v/QbtcIoQw9nVHsFE5wo2MhKCEpAqq
dKwS3px0kxzT+k2CJKRwomNm3R6t1cfgZ/+a6BbtZqATScV55hU/N+3vHZqNfZN4EcRUxFXSTMml
jmRnlmOotaeeKC2OnhY7zlI3d3aFx9j7skCrJS2At/TY0QQ55WX5GsTBfi6ll6aHjDnea6FaW1Us
38eTYaOi9sj5DRTj09dd/QbmHLS4SuqxwuNNSYvbTl/A9BAITjglrgr+7FGq/AWJyUYmX0ppufRK
6lz/AZvHZIXPHBM0HBcdojB01ybaMYxLX28rtEryXMtmqnBlVjpzTvImV1tk+OkrfHTJQUJfc+TM
t/m+9tIbXqi37ThXq2LOTCoIiRZNQDN3xJddMMtSJh8qd0Ub0rgqD9zVsY66CsY+b4An3RAfvSoH
A2x1KeVd8fhzIrxjQv++uhWWDuLXqUDf+0pvpdU39FLaFQSw8+Sl7ThedKO6/cEdsDKJWT+gVQs9
k3jSTDfaTeDTKYvmON3rizXYykECCZr+k9sHQc3h2rFgQp9UT8aWgJnIRbjn52J4M6kNLzPEMX02
QJYGpWubHB+tLoNXKdMso45OJnJS108Yz6OyEbKSqFMnUDejS9b0ZbQNWAgV9kErxGMMkkzd1s7l
Xn/mPxS3I8j3c2Aw3kXQgyUsO0AL06XY617igUtsPs+e7DRP3FPH8adsOamRSwHcafAl9Kaio+ba
vYh+QrSJgf4PJBPX95VjIgbjUcx0jLUlwNoiPOSi6bQkvLfcZlAMsl+w/iNvCGaHjwfNQMvZRERk
5NMldfW8tttBs3rtW1M9XV/KtiW+AzHuQ0sFkoxo8Ha16GlJHweQtJKGxwewCaKqSN2h+xgcnsxt
py6lAdb/iEpnLqWF/hPVzTyMA9qdi471iqAdkrJh8cjwN3MiK1jGBDNhmDN0JMIV54/jotthEj8s
LdgvOxW0Y5hxHhdLURROGMNbLHutgdyuDwpUpoRUsRejcZJJd6dJ5NjgBi0s3ONqdYwRlnObVg3B
6sbGmm3Vbq3aFkIrulXtAi213cGwAku2xF0IMpfwi4aOUx4F7uZSwUqLvhSwQX2a5qjBui+ltOjX
V8dGkfaxEVpjxauIb35GaPVBIZvIhso6sTTqk7gNsFA6EZUfUj/cRzt5x2sNfutv/uT4VziMuUBB
pMwUWpw1zdAT6tqp0fYBNTdMe+r7WhtPodGe6mjZZUp6L8+ZPUiDW6nhyZBltOdMTiIVvtyOJ6JN
R71J9yaU5S1UzdAf3kmhKy71eRpn0E21zUMESnfISQsBBEu0Y1KOGcTButAKCbjt1Sbn5Ha3w4TV
4hirrMMGnB8QWUTLunrQvWVn2opPX3OVHTu8xrdNu4BJqGjAof+hf1+FCaZcKGNJW1PM6guJVWc2
n9CN5l73XJtO2ACZraSJ6PNhC4c9EbNEC0OEdeUXLYXe2f8+840D9g7A1guVoMBESg+APvtdDRHm
CcFjK3uzxm0S/zztJYkKDjOB0K9hGGwCqRgkhdRTTmtf5SWHekZnwTMeOi77Ak0TsSa+BmLSSFqv
VkG8AIjIszOnrtb9zNo7c7knBKy5Ko8gbOsTreHYUCpPxZCIgKvk71XvgUib4wQ3Y8R3BLSwfLS0
ZYGawkAXBHdOabGrm/iYut1L8T16NixY99f4Nfb+xCOtUZn7rI1yodBHoJbBRUIj9OyPwc4Q3HlB
Xld7xmwKb53Xd9IUGd9kpoPeNEUBZ38o9lll0ae4upfuluhNSLfy9Z9/QEm2tkqT7daNui5QxgSY
UBShEVx9BrG7m9rmU77XcGErkK0rfF4Zc+uJAdV1wIH4Sf/UeS+rMdI/coWsRg0hkzEGqfi3CUrO
aDGzC7PhbOz2gXhHY8KfMJKXUlKxxtnMPTV5zqOnevwCJWk7FI9ixa1jbn/HdzzmATXmy2Q0LVZH
36L/MBDKXzorAwWhBlcceunLdS+55YrX28mc+KUJ+5joWCAJF3+qlqOq1Pu8M56vw2zd0WsY5qQr
ZKiEcMG6hqQ7DknTozsyOIfD5IfV5IUzTS4kl67mqVlv3msrYDZxM6q1LLcNgMGsYtPHfXzQLsI5
2oHB9s8e92s05uDnuj71TVXi3ZbFLhokdtFc3TUkABuz6RUQbkln8bkyYDo5miQSzBDO+aDZJFfu
r+/3Zm16/UtYh6B2dVAS/JJ/CBXCQwhdMMVNPV4r7X+42H9NltW9Ry1DNHQJFkSR0l3mCWCxxMAd
8sHdbySqfGTq2++8ZCDnoLBJG8EckjGR8F3FZaeldzJPQXkzT4PJHl3XZF2E2BATEMkknZWsR9kB
Yy+UdQ3vEfT+3fUgqM9c0LU61z/Y5jlcwdH1rkOioM0EqQTcJJ3i8r7Ud6rmX4d4Gzv8dLtLJgFf
q2Sgt5I56yXglWps8SxtksJeJuW2xv+oyja28zj8kY3TKQrlfR8qXitEmJwP8tsxbrw4aCw1q27z
abgIXaJaGON0kZ075dPkxaV60tvOIml8ikPdkVXxZxF2v4RRteRxsZUiky0CpwLRa06Et324Vwti
vArm9EphCrFp/WFwBKvy8nMK9uT+hGeN9b8zU+G6ewdjydS0kcRtCSUtNy4vdfhL6k5hwqkNbZ+l
FQbjP4oiJgsxgdG6yiudT5le8gPlxesOOsYH5qPRQsSDd5a2YZECRVId1GafuuHlJSmEWstQf4au
9kE8L4iRIk9DR3FyGX7PTomJS3LROT2amya/QmXu1nnOI6UC/z6O8E0gtk6c3aQ9bxCMB8JcqKkQ
A6MFSJA+qKlgyYKT6o/XD9a2s0Uogr0jIC1gXWCnKrEZV4j3Bq87wQp9ckIfPh5OhPNM2/R6KyDG
Swj6LOjNAl9rtndBcBB1TuvgBocfjHwFQLdz5YamIFrausZKkFnKkDaggxjFTfDWUNVZ0iF/pfxM
sjU9pV7g/km72BqdsYg6CdtMbIFeyb9NsLMQlOZDTDK0GicHQ7/6J0+4WiZjFTo0iFuZGnxUY2gx
XaZjXiFUr1K3N9VzV6Z/+d0Yz6toSoIRCSxMbydLL33hfx+sx3fDv0xJkhQVTQ8fv5uqZ5FQi1jQ
nB/H/DLIKr9sqWyepXeQt2OwMg4NOo5iGqXwgFnyUC0R7hB1TK25yzEEEt5BT/PrQLqzXOiv+mQ+
R7P0nBDxLOdTYfVZ44sVFOwK0c0HguntQe0sjIre5Wn0CJ741JKyal/oM3p5yG2YG5c4VsCRQW4x
GhRYINQEN38qPERp8zU1kAmZ5NIl/QyJkGnk3JSbefHVdr4lr1crTYKhKzuC7aT0IOjbwsgr+OuN
fXVckBQBJ5U7HqVziIaRP8qNrKGZwE1Db46pqtjkqD2PxWmYvy4Jr3BLz9En8199SCa2KfVBJQao
Qd1KuCknwxKaezW7IVrMOWbbF4tCDIRQmDtHdvejWcJZNoYYIUorTtBXPdAW19AVQM+r30l2YzV+
v4sOvGT/9ur+BWWLJ2Gf10arIfTN2kOqo5MbmlMIUBbohVz3+zwg5rbOhTKMkwyrK6XuR6rll3xM
zppUQYmv4FjkpsN630i2WiIaGBPVR0ClY9ZaEJp5FObluZTlndJVz2KDK+H62jZvGhV01AqYGERk
Xj5+OaGERjLqJSj+oo21lyKbCLwqyWYJSFlhMO5eEbRWlHtg0GmXHAdMaG9bZ3ILd9xFw931BW3u
4AqM/n11pKGeJqBpkMa74ksayXa/eIp5X3f7cvx5HYm7Lsbbm3qayVkLKOqysLBlFzgqxv7AeY9E
jHMdbdMpr9bFHLGgSCU5QzbaxRDhQYUKaqcPh7bhDRVwYDQmkVaMcqOODWCqaLALCM5ZyaTshII8
/tVyNOZM4Vb5f7tLwuAgp/3e7EGAQ3ROyYm3HMbLCgkGsKD9jOWkXwvtnM6XKni+vpLtF+T7l2HH
fwTFBAHBAAxyppPAmCY3rBwNMgqEQ93Op28mTpjBhaSnemXkkCWIxHHAVxo8UDCjzAnD20sgniEe
lTXhpQDpP+7TPbJaIeMk5lYYh6TFCqWgvzc1jMxny+76LvI+FOMjssiMBL3GinLJb8ntMN+U499+
KMY1lIue5F0FDNp0rh3Tp+R7HVuKm7iFrV76Q80xvu1tgwQNkpgq6EOY63dJqzkWU7jsYbiUwrnl
NbBtNvqiifFfAMYM5IlEUkyjQTwjvdGv/enYHEO0fEtIyb71Zkm31z8TF5IxhVadNK2lazLO003r
0mdQ6Or3GGwWb2gaqPJD7gQEPaSfze99mYxt9GmZBgotH9DMU7jDqD3EGIuj7o8Q8fnbj8YYSaf3
swJxCNh6X7hyrx6DunI5m0g//LUFfbo48qAPZWDQZKVs4/n/nTjI/d4hVLIzf/nCwaPO9Boee3cQ
U4yFmBriZFyidHTmTrXjObEbUzpKubgnZgS6j19dGCAZZHAem5xjwBIN16WA7oIW6HXpmssdSmmc
+GxzKmh1Dt7YptbuMMqKdKb7aZzV3+M97euKbcrwZ3jpI1j+8ELn5lLonl3Z07ey/ArTVLNZVMa3
syd5EBJ7iDHsj6xz94L0IdirCnDwOOORskEIDnfslWNBMuNaBBz7XKIPTfpwmX6Gbuyn0IhDGs5u
vhY+bySIu8OMpzExdNUbPb6hsAvuzIf6AqVXxZL3Qmol30wop8WOUFm8osX2u+LdwbF8xOKkRmNi
YpMbb4ZimGrnXw2U1n7Kj5LfPE/+vBOhWfqlSTgWtX0b/etxZMbjmFprRDr1OD00zZqjWdxGmNq5
fip5GIyjKUnammUCjKB5mskpzG/m6f46xH/ECbqkaJg81AnbMpGRtheFBk+k8YAwGNZJnMoFv78N
3jEo+/GS2/Qns2cCc6IYgtZE8OKxozTFWBfdtKidK2d7orwsyYuxOFK9i7lXucxBYjxoRcBYHiZa
B2pnEP/1PphlXlpvOQh+52dnXn/LZgJ6vTDGgVaLPIdokgccOAH2ihNFUPEZdotv+uopveHVPje/
mwmBXvRIoSahqgzemGNqAVzZnTv9mO0Oc1xodvGFJ8pqlXoJd2R0yxRXcGzQP2VpF0Wi0YEyHfRe
B7Gzw5frlrh1B6wRmHCfgBQkahUdY9byY4EmDZE3u05P5CfTe98xjRrMyh2jm6IkVWZi2q2fbTGF
QPZyqKIfoWz/3UIYxxvhES1FLXCGSL81Bxl1kIwTHmx+DcNEk5OE8RYQun5cihmIJAhVQEzkh9if
+/EoEg5jFD0ezG5BTAnqqxBrR9WLpbWLpQ4qLubcoX453fQN2hZHaSjtVk4w0NchGZU+6XMvcTze
xpWJJaGcr2lEBEETs3dKPA76bCgIT4eHIhjQEHfKe18jdyH5Hjd30R/0NH7AYy6t1sBAUZdJWKX6
Oo0tylkPSclxsRsf6wMG/fvK7pRC1yGjBIy8vrSxYs3RUQp+X7e5Dbf6AYO5jaRIx6Q/gfcRxqOi
7GtfA9GecQAD4XUc3lqYGwnd6rkoYMLaNfpvYfpjqJ6N/PU6xFbO5MNaGMfd1ISUXYW1dIJ5jMvy
mxgbHhFSuy2qh6nLj120uETSd0bU7fSUN63LM0HGsfaLquqLic8VTwo67TL5rBtotBPGyBdBayHr
2SHVUqgIh3/QDrpeOFtWzAo9gxw0jL+ai70wGq5QprolLi2vErbhagFECJFAiwvFTsZ9FE1o9mWJ
r5iTVwJnHnOsZMPTfvjnM552NvqlH5IFpzh5CsIdKc+y7Kg8f7515X6AYZxFAKZiqWgAo/rtt/iY
oVfdtBdM2qMqVdm8ou9WaQ/kLRALAIM2qLTZmaNwlsuqSbFrdAqY6jyTfb7HZMGRl7XePGTvQGyj
StSbBeWZ79xeAGcV2GaT+4zHcLIVP6xXw47XB5o2dFlCbeB3tVfd9C4Cu+1kF7TDurJN7muItyjG
JrJcF8sqAJ4Yxjujil9IW+7mjMfruPUM+bAuxijiOhOFKAeOjGYNzNL9il3U2WzjBuRm6EWrwPTM
y7vyLIPtQJHGLEEhDi6jOCl46E07ya/3oPhzMpvjGzf9/Mo0mLskF6ewLVsgVaaF9Ao6HdAf7HS7
/st0J90Ra3ZkC6StXPaO7a+H4iS6TmXFVBi/DzUz0cgnghMdFtYUg99iWizCU9/cPtHgHieoMoCM
j51lGMOZQOwLUSY59268q33lHgKA0Danr0feZ9uMcFZgzJ3ZTlLbdAnAem15CPPZj83+a5BnvlwX
flALJ/AAcrKy29v4vj5mG5e2b/BgxTaq0Ysc22r0FSw5101k07evVsXcnrWo5Ab8O86ZckzlF0UM
OTa4CaDgzYGebRFiz4wJ6mWy6BBMQKgBsWATcqxC0brX17B9iFcYzKdJdb0TxBw3Yfcq2gbqJrlf
QSXcOFE99NKL7vQvvDmr7UO8wmS+Td4vNRqrsa65CKGohHbSoZRf9RqK96Z6N2ialc2aG+XkqUpb
ybu+4k3DWIEzX63qxzqsTSy4hXZfaOqOWpSHbI5212F4346JbSRTSMM2pOG1NOzjAlkvTfnLb8fW
XEFCOshFKXfoW108OmBCoOr8EOypmD3NKsgvIIgyH68vbHv/QCdOpVd0sCF+jLELTOVqTTvh403f
VBMV+uEi94PzVyBvFrQK5AdIayRGOSAyVNDFYNbehKySnC/+38Ew0Vmr1Qk4uwBTDZMH6b8znKUn
5/kf5OkhG6NKqDvIYBhUGYMXFAGUU0XXgZWmcjpkzQsv2EMNrbcIeoxzL/rF87hbzRTgbsOsBO0v
xPuOWVpj9GhFpLYBtdcJsupg03rQd7RDVO4xx0CnxZMnMF75ITf+2DT9FTQTfyiQ7UH3L6AnfVeo
uzLYX/9q23fXCoAJPEhijCZeRwgPD2B6OtJEGpVu1yDdLvzJvNqHjaSrXZlimnQtmToaTb3R9zc7
iLGBAI2X1do8Vqs10b+vYNSgAFljjU2L2/siP5Vo7w9rzqmiZvYp0aCpqqZjqgWUDszRjaYO0rfU
11fxUzHehnrh69K5bRqIb/Puru31/IvFZrHExKwSZcbTchBP4j6QT6n8xDED+pmvLIetWmtKr5og
w4L7e82fm72yy300RTXz/+vc9xZPbHfbsJGnQdYEdHhvRKKrb6TVlRJXM1zfYoBBStJsfeANEG5/
oncI5nbC7FkeaiIgyvYez0pLQOViMrxq7qEHwHFLm29H9CWjhZLQiTDmGGHqLRSUCvFLq6BLXYti
K5kVzFXh6ojrPwnHVljMKRogoKYEHbCq4Nx2N6V50/N0ILfDihUGc4R0bWgNgcZjnTra9TD4Y5Tv
yzA8yU2U2mlUBhaCqeMcJK2DVm3e2BM9PZ/McQXPRFIROsjqLhY6NNYoXg9tq3+UyXlkX1tFX1nS
JTreKSHByY7YBXOTZmONyLZ5hSwbHcCn70llcCDfu6elBHP/B9o60hqTnbrrFClXl5hmjM/lt3/G
xucb85zvaY058XNOrX77yfy+RpO5vYzYLESzo9H7V/MhvqfdvcEJ5a38ZPqTP+54gJsne4XHXFl6
GbeiYmB92uxN048m//4nvspEslUGq6okm4zrpSqbEsTmaagW+MROPPCMgydxdGRH3CX28sDBoz/4
kzH+i4fXA/6+clXDOAvDKABPu0ke6WQpiKMtyZbQAlNBDImDRj/HNTTmc0mQN1EEEWhFD9K2wmtE
C6vD0IYCGT7eAdh0kaulMd+qLMusCqFY5E5qa2km2kHVGJneW3X6Kaqc1Px2qLECY3xk2JXT3NJr
LHxePAyJHDAfbI0lhhjpO5lXx97yyLJkIqrWVZOSrn78an0hx7IZNghs0FZmTO1OGMoUOi/hfWtK
d5yPtmUiazBmH4nW1mrVULBD9Ah2cU8JLRUBaXHf2fOON53JWxqzkTgRWqCBu8glSX8ThtINChDe
sCgXhNy8gvEmFqTVJKqtpkKl9eM2mkmbdI1Qdm6QowbfLrsBw2BlPXjLXPC0obfiHPkdi32DhbOQ
xhrFaqajGqaWMPuk4PRs0EufPV5rDMYsRkLGTIiA0QcYSiHk1RgHTyfDSe/zg5LMltZJvBnMLY+4
xmSsI8qnyNAVYAp9c0Oy1i7jgTN4w4NgTALlMGmojaJzFR2vk3L0pkLneCbe12HCjrJUh2WC+hGE
qh7K4j6CqN/S82I23jroj1j52oSUxaAqAMlET+p/CRqvVMdbBRNZ5HGELH9b4TYUTkP6KFdno+Fc
GJwjYzAvVEVpjLSr8bm75m4pcFEIpyrfCeKfFF7WZsXEt+MAQvqwxlJmKFJhfD+td0P/hePZqOFc
Oy/M+Y8EI8kNFR+kewW3iQOGou+Gs/hGby02DVhant/ezKKtlsXGR3oSzFoHZh2aTc2s7DZ3gy/N
92qnfKUsH2C0wy3IpUfj2B0bJNV6HegD9IyQRkPf34TJDjMqf3H2ctP2ULmCdirykBJrGMWiDOow
YC8Hb3YXjCSVqhXXVvlEHOFMtTGNxM4Ml8cSw4Nl7ASCrTo0aXOYvIpbAk+65Kz/ycAJlEre18bY
SV+NKkq5ANFuKFnwrEL6MHRliMi4/2TCBcc8iDsVZC3DaHE2dvPrvYOzJlMSZcKbCOARNAiJPT6F
IO97aVyo2tnD04gxHZ93B3M2lTWY/yPtO5bjyLlmn6giypttmXbsbpqmkbRByE157+vp/wTnzrAI
Yhr3o7ZSBLOBOg7AOZldHzpavwByti+4ssNIpG9bjX99YSIQJnHUpali0hUg5ugXylNT+J0sOB6I
to5JHKqaIu3GsMk4bty+Vdwuef6zRdBfsArpbdTbtU4/jqacYz2BgN9Gkn7+GQbdyBVGPjdToxnA
SOydPQ+ejlI9/XEdQ7RTTOYYrbgZMVCM6wTM5IT9PhsGkR1TJ/kQbFd2zGSObC7NMbUAIe3srf2M
GVYfmi27MGgTtF7SN4T+Rnq0Dnik24iGWblZa4XNRIlGWmAHHbDN3tlPNhR7c+thVAtv+gx78jpW
sAe4ugvjxpxgc5V5W1n3YXY7zg/XPxb3sIEWI/SZGZA3NwzGIvQWUq92jCzSBmOQ7lpwwg0uztmv
XavR03U0rmkY0EehYlyg1GGCX9Tmsl7RqiVPoT6cyr5WKwI/5X4eNP/hupGKfhkMRKhIeWqHNW4N
LOKRInk2HOk5IvEBZK+CWpIbdd6gWP3okFhVNqk4zIQ6tJmG/knRoY/Rm38Iw1TiUjtJ7WxhRRX5
ntnfnOKshqXAo7gfxrRsXUcHioEX4PdxwVxmKH9I+DBRN7ohrqnIIOzR5lVIhgEiQLwPKM6HR2a7
N8KlLKnjnMLz8OXvp3T9F26Cu++qL+1VwfXf69UoGyXWgIynlmmXpoOTYuNKPEdA+/2J0lV0uwLX
6Vogu8Vp3KcQFxZWZrzwtAZmbHBps6lvuww579Dt06CGuNo9CNlMCFKPfujlt/VGdvsX2kJg7cvd
dR/jtUzT/jodZ1EbclrsKzvohnHuNUKgQ1+v29MGifLJCkJ06uCBlbgliBDH0s+mrQCY3u983O83
YCbwp0Wmj2oGYNpBUz/Eh/BkbLWgvLSCJfIY794tkYn//aSpGIQEknnS9jM6m8lBx0yI86D9gPpr
YBzGjfVk4sKk86KD81idRLdPPH9Z7zFjWpkily1J8QPqbLeMRyJULOObEOaG8A6ERlCWaMAqu7ae
qte9tNzirv5eHoabatduwsdgCuhlSe5XmBQRWo/K+4gWpnhpfAalGhMJwmHQW9sgLUrEwZ+hx032
ytl0XzUtN9peYDLcmLBCo/u8qkfUCmP5ve200JyU/KEa9+AC3gymdYuGZLKNk/bRMdLdTDAvrrQ3
rQXaisjqL3WU/3X9l/DShrH6IUwaHMY2BC83fsggpYem6G6UztqlnbGdi2xzHYraxgc3WUExboKb
NXTaOthh8Bx6S2sGeLstfUox3Tbzo+zEfqS3L5/ApFJzmoOnlw+vcNmURVMfYXlaYrt6Au7VoYe6
Fi78tNmd236XTY6osqB56cM63zDZ1zinaeR87u02yPYhNMh/S17hvugbMcMsLw8j0P2zOPZNbgbN
JjRFAVRpv/Jwnyj3jSb4ZlzzWEFQr1nZ6WRp4WKagEjL2Y3HE9HudGsnCa/sRXvGeN9M0DulNsBR
+x+6lewzSb0dVK1yrVE6qLX8VzYn+6hqj5Ju39Z1EQvqAG7YWa2T8cdpqrJ8kqmdzPWmH53jpFte
Kpdu37U/mloJkqHck6oXac9yH5jW35DxP9mGfEXaA3g8mId+2/9Ot9mN84SDyk7eLYlrP4hGVfhW
g4YEqgAB5VAmh4RZVzTKjK0ual9XL3m71WJBBfI6dvbRBd4wmDThEDMyK+oCy6UPyLY8hIH+dXyK
NvGp3WwVzGpVB3Wn+rk/uoU3ikouXpZCBWzouEaRHY0d7Q8du8YMo4UhzaXfQL90a3f90/XAwn0A
XWMw0SyF6hl6jY02kKrbPIvdtn4oGtABgrwgy3M3jW+iyc96UR8czyExH+FAkQ40PJhveu+Q9pyV
tpNjaYOOQUawT1W56emhtJeVUaASwTOUNRTjExkIXiEVio84aYEW3ebyWQp/Xt9FamusnawhGOtX
SDvLcm226OoDl0APfUcQ5HhSSVkkSwUMV6QTZF6uaaz2j/1s8lSBIAr7lzT7uDqCsvf6irhV6HpJ
jHsl5aAqfQYAeevczgfaKiEFGehM8doD3ePbZAdqFfcTc+p4F3kzC8bh5rlXl9QEakyOI6i0DEH7
gsgWaPxc5QFtkeywrem2DTcDqGmy7HlQL3+2dey4bDeDFhLvL23gFG78XKB9u9w6oesEtd/76obc
Kp6+E5ODCdb2GsxWa5O0ucyjAbDgfHOmhwW8wN1XwdJ41eXq+7Azs3mpdT0YU+FLuNmlT9KgTW83
lC9D3ml3f2gN7IzsgGTa1grQUEsO+lYLRV9K4EUqExr6NKEyNgCofobPMji0IF8RQN37Kwjnv5R3
0BTeXt9AESATKOpiassFpDfBIh3a+C7N76//fb4NODY6wXHzhCuh9/at652idTGiuaOQoDUifyxG
MKNPuz+DYcopw8k7ZV50UPSD/VD+UoE4MutH/zoIf6/e1sKkCNMoowZVfRvo072W7Ev78frfF+0V
xV/5S9u3rdERLKKw9pnmy1DjFvIe0t/4MTG8rYH53rpZqkllAYM8zeiUpjqJhb6VcT1HBbjSxJtE
bwTcXcNIoEYZAsGyzkQ4DMxZcliriALKnsSQE3q4vmuCv88+QRCdLG0J7rlAli62enEKEeXVa+r/
sGdvK2BfHLQ0WrS+wwqWW/2ebAtwRRYv492E0eD60u9ETf90Q67BMbZMHPTuQiyTHnMgKLBrdvTO
oxKyIfOWZaFbR1MoNfjHiWBjTqepkHrgHMfMNTbxIfWQgUy8LzbnLHD2opF/TlGyBmTPbxHelEdb
BqCSJX6cEF9JStnLmyJwYvyCdvlEA/Y7QCb4kB4imsQBIJnAf1lDDrS2g6Wt/vcY9w6G+WByX5mj
Y7YoHbXANIOi8JVCQHgp2jom9LRTLxG9GFo0QjdeZIbBEI/+IOu7qIkxX5ML8hCnGH63IiYS5SEo
YDITG5cq96H9xVJtkLQeSfKHG8cEIydttCQh2DgFnBPSgzxvbEsAwV8JqHiRfxTbZmuQpGoiqV+w
cVp5n5ubPOncUgJr9CdORtixNxzGBibMEpjVRHGmF63+sZQCA3gtLZio8A6AsYAox03MguZQdHAb
G3lyEz89JX5z13oRJDnIpvXlzYJGtfFm3ps3kt/vpH388j+H2ne/gTELqCRHQ6HCLPppPy93zfB4
/e+rnNBnvQ4Y0Fwhg+PvfQaEuuGQ53OHDDioe1vFMWIy3NAAN0K1jJcWakaxo/7oWlK5kjrs8kra
yU0GDvkxfQr1FAc2La3cpSi/Wc3kdVp5hFbprTRmQVzIP3qCekrJDnX8u7fCR0Wvdv28uHaeHno8
ZLrXFyNaC3NyaIe20eMQxg1G0glk5dM3p61cvX/UNAycGqabO5vriNyIvt4+JtWi686J5QmQ5ik9
j1vlxfTTvQVOfVoNW79EV7uczLv+WuxzVdpKyTzUNWrv5jGRn5JQ5FScgugdABO/24T0cYhxZsi4
7SZzv/TfO1vgV7x7oncYjOMWZmkRdBHSA8RwLJBx622Ixw20MGRuc04OxLM/MU79DpJxZVAilkNe
AnKZNwn5qmTPAjvgZYuVHZisn06R1uo5ADB/gd6hjeIPF0rLHG/zL5NXQoi4Ow1b8ZQJ74z+bmVM
QE810qjxAP9NNI9WLzlGMssTfSDLj8m5cc0dHsg+oxX0DpXmgFXdbEHASl5ioMbK10p9qsuvpfa/
ny/eQTCBSZeSDNp02NFGd55zqd0aU3RWwnB//csJYobJxIyhdupCjrCSYdPs+60UtJt6r+5Eo+m8
pLi2DyZOFPNIQmnGakzlfo53Hbkh6O7KBKn3P6zBBueRYup4eGKsgUx10VQZUhYKzID25nYv5n68
Ww509Ih46ul+3olGxvgx6Q2TsYU6aaRINbCDoWI+mrnhRY5IAV4EwdjCgnlBJU5oFoz2XX3BU7cg
c/DD3tsaGCtwpHrWdJwGg7TNXDOEaFM+uIVw8p3zugqbfoNhrMC2qjjM0JIZ2GS41DPZ1LmBUcXy
uBjqQQk7r4qLr1GdPZR2//O6nf9HpvoX+1VvYOWyYQPJr7GHaXS+sunvYwzsmn6+x5OEG2/IWfiA
TjMFWz2t1qoxmSQrJPAM08ICZ4EtZbdcLFfZ/n2wmkQU4SLDf5UDW63OGGUygs4C0WLTBxDODNBu
iHbU8DRu9A3cGa1Yt+NNK2xPF24rk1mqQonMesYnRf/2ls7DS56OqcLFk/3/H4VQrqFSQQi86tqo
DBk4I4vrcjZQAOhx6s8yRslC9dBDl+66tXAdbgVD/3+1neUwmHHVN22Qg6eqf8Aj4/W/z68BVgBM
oJK1sCnascRbkaeCaZp2f4VoDZ0824V8xS7bSo/XEUUbx0Qp0yZ5NFrYOGu8DMY3277tpN/XIfi2
sFoUE6amxqqTRQbG6Cmb12FdELpaQe9TQrP+RnS4Fy2JCVqmVlQ9KGtbjFJnriXdkOh7aAkeToQf
iglZ1YJbAwWXcEHbuPEZpF8arkehcOxhmMXeyJt+L+9EzGnXrQ/vXu+tT9X6dk5n7KM6nZLqrhed
UHlDzpb+74fSWXadudDQ/Ud3znC/KF/koDyUuJUjR8uTN8TtoNpBVWOiJ1F65n8xvN2D+B8E6ybj
vUk8a4UmAZcy/pqZq+1mmMo5PmlbkAxDfNfVbxx/qQTZ7T/W+4bLuLNmT+Y8LMDtNtqtfW80Pkgu
A3s/3/W+4k2H7qD+lKGUM8roHr7uFK8lx4c8gPm1f9ZM92QVSqRW7jDCA2z1fgyguefnhk+kB9Jh
+JCih96iu9lWDl3yUEAHbTfvKDdQ6Nvg7RH9Gt5TJ778269hwoAqzwXRINoFQqIxkNweMgGQdjw0
GEa8vm5uwbcCYmJBXC8lhIcB1A9PEbmPrSdLfxxEr9O81s9362FiQN+lQ1ZngME1yKbwl13k/zQv
NOVlnvzwiSU5SDqmYWrgJGAyetG1Wm70oBIxY0+d92qybchdPwuOh1znX6Ewp8NYIeAvMXK6cbmL
2S93jAXNmLymQjre9e9CGDfUiiSfixYLackYxEO2TeNpnxbFjezkXiXhtrmf/dipn/JIcoeq3sa6
5OVL5mVdHCQquv+W6ogOK1FSpEv74Cqr38W4qe5AXDbWMtpAEd1p+JipV+L0CB5oaFiIWrz5prNC
YxwTdL5EjhZsNFWSXvzMp13D0720pbHPEXxVbuRbgTF+p6W10ScjwCZnR9SzQ86F6GFSBMF4XFaA
t1Sb8FXVsNhMsXkfO51nS2Vw3Qv4WX61FMblGtUk9dABB0zM6K4r/DCwwVQMfVT0WxfCbj5uIFnB
MQm4K8JMGWLAhXN70Ov+Nloy9H8NyZ09x4Kx1etbCLrZ97GadBIGxGd8pbjc1iRyo+ymMP/IEj4Q
YybdIHUmAcZc3xVVEIVQ8Pl+/RPxhJFWDm6wAptNQ8wkyoFBzzq5O912mJ6mw+CYLchumx3aW4/G
PWY8g3kX/9AFcVLgWehMer+NGRSyy9CBH88ziGbpnP3gNnRIdgqkw6cGm9+tlgkbpTmQyaxhIZJJ
3FT5gnYeN9R3Sf8gp1+u76zIQOj/r5J5p5NsaKgxDsVthDQgp0+dSB2J1xkM/j7om6kYMsC7KePI
aTKQyC5wNkiOuNFyO3A9HapNubUeJs/Y1j6umE/p0fp76rg5qzvZcpvN9YXyvG79Gxgnj5So0iUZ
eTVbNhnmX8hXkJG5qSp86eTt6BqIcW9zykc1nyu43LO9VQPjBWQk6BM595sKNH/lxYSK9O0nSGPW
O8xeI2PypcKrAkDBuH4soe+ZRNFDVZq765vIPTysFmcyFcOYhWATyIBjnpYv9VkB04p9tL5N3gLZ
GEqSL5oXEOymyRQPVtgZw9wDUJ2/xka7VQuoCxjRj+vrEqEw/q2F42ybCs4nkbNTk3Ok7JROUKMI
7I+9Tw7VeSH6Qr9Q/rgYxM/Cy5LfQk/Xu74UXrVlyLpqok0c/eLshaGJOb68axEpDeUYkmcpF9U0
1FnZmmYNQBe6jhiFHEK0FgDJ/lWebq8GcQDfNR6Ub5Qc2cX1E5hHMk/pBEvjb+Hb0pgw0qcgt5Jr
ujRdbnGh95KG+e9SkYI4ijbXd5E3xwuHesNiwoVTEV21Ilq5eVTbEuIWT865utF9+5KdqULS9LXO
3eug3Cy3BmVCR245oBCoXgsRMOsfutLNHqmsBj2fm252jvfLVsMm02lb4olm6ERrZi8UMelvd2aN
NSc9hlQsd4GebHHrptsp8zE4/zycsGxB795/gKLzXtdtMF47TAIqy7owalpHKhdNxYOHGihutJlC
t/5Z/z03mAXhRqjUQOPGRyt+g2Ws2InyeqnpoSQ7hg/WJgSdBygvfoZgDouFzGH88PIGxhhulReL
kuO1Ci8fQTue0D4etSLdAm4Va8hvIIzFRqM+5L0BEHlr43p2ubGhAr7TTuRWxWxRWwWiblLuqnBx
qUBT1lRAsPE+EICaXKs6BRGtmc8LpJySFxBrXPcILoSKugGqmNBJYK918mms0JQAi9TVg6bt1Ppk
T4LqlRsvVxBMginsOJElktKut8azlTszETVv8b/MCoLJLk2sjiCoxyrol5GDepueqpsaLvU6NX8W
cTRxw+QKjqkea6ld0hzUVkGSfluGQ9f2GyIfk0z2r38cEQ7juU2hksQq4UKpcZOQH3Ko+qYeeWpU
CoD4VcdqRYyzlkWZJwWU9wKwxfpOaECeznDrQffMEL37MXo6W9l3YrQt6DlkGSLrmEeK7XbTsFNC
VfSizrUYzUYbHkZ2FIcd5XP0NE61AlE618N9atWhq8z9J9hk0G/zBsIsGbTykiM5AAEpqjcsnVvI
34xZeI/Ie7/CJAJKOsz42ybLMzTbQzKMKXWwbbjLD/RcM26krXrzmedSQwdhHmY6ZAuDD++DhdJK
8aQYAJIM1c10ze2c1svixM07QUahce5DZH9DYhlDG8zqSIQWQLP8JYPoiHJMhuOUf5WLvekE112A
G59WWEw5XBXOTOYQX6nQI1fWa9fKiAs1Z0FhwI8gKxwmSKlJS3orA8687YPFz3fx5DYvMYjXiVuj
j0fYpcS9YIZuKIbQ8TCl2+wgDojCrSTpSIO0PALRuoE8pNt6067bTd4UhF69Ke9orhQJ2vPKyzUw
k8ZKfennjgKjwdmX8uVWndVj1oZ7RU/Pdqg/Xv+C3JoL87gwfjyuaxjOfW+YRtVZUBUP6eUPXWga
DCjyQlCJyhDDrPcdaFHBgOMrON2EG9GbKi+ErsEZL18m0vYOGpxA3BK7ZrG4GkhGVJiS3AlMiGep
ayQmWU+pnYJYCUimdqjNp27y0+HX9a2kLsw63hqC+XKFnnSmjREZdP30/jDidJhbd9lguhFRVYgH
R7NbqM1JHTNR4cyLyLamg5nQcRwFQ97vvyGOVp0dQ44jqLU5yGZnq0r6y/XFcc1yBUF/wurU00RE
MYcYEKZ0J0V3GXJPbu5S52epN4JjDjfdrZfDmGQbk9I26HJGiGvRWfX8KbukeKFDU7Fr3kShJ7o+
4Nvh2wYydphC06goUiBW8TFXt+pQebkdu0Q0WizCYayQWKMzD5qJD9XFYOz7WpNfIIAYi3Zz/WuJ
cBhTpO4+N+BkDyBoGsy6tMtHY6dMrT92n2ngW38sJrGBLMlINQVLyubLYN1n9cP1pXBj/wqAvdpp
Jge9WRPWUhy7fXNbehJIvQfMm4deAwJMUUjiB4p/TYG94WmWcs6dCaaQml9SZLSyHd0lEt1ScNs7
1qtiMhpR6rFzqD8N9F3dX16ks/aQb61XfUDVrS+xb54XTRAF+YHCMgwLVCSOw3YyN5ldVlMtNcFi
xfdKPP1ltcnT9e/F3783CGZhYZ4RPMEAwiwfovmh1QI6cflnGEy8a2fHTjoLOXJKSpdAr2aZb7v4
ch2Ee+ltg9bdwYAD5LzZ18EcjU+zg2l/kA6kZ1zyHJKXv5+u5B0oMnwBGv3NH7LHCo3dtwhTL+EM
NO0y+NCH3tZPxKchL/wq4/W4313H41rCCo7ZQqVXm14fIjzCjOA/z+RTHorukLiWsIJgUkaag5DK
MgBRQ87W6UBxp0zuKJfe9ZXwXWmFQ3/HKjXZGAfp9AI7h0vSv9Sg2CSFK50N3KD49AGr79z8Ul9G
91ORYoXLJA0UjwkBVwQdRSncglhe2XytTFuwPNEuMimjhXphWBsxht/UY2mgwq7OlWjCn28Muk5D
AkiX2JiHugKTbxUOJ014HNud8B2YppuPtv329xnbLpXaVsYef99CD/G81cip0aPtrD/rI1QfNcGA
Oz9j6G9wjG0bsZqNIb271Kcg/65C+hps/7kroS9jY2FGTf4h6o0QQjK2XkuooBN6i+JErnWxt3qA
kUuv/OmAbEb1wQ0YXDd60RdjbL4zYlJMdIl9R8BXFQZ9L9hFvt29bSJj3UU4WVXjYEVRsyPLY6J9
a0wRUTgXA31/MiQlobvH9v41vRVpM415fXscloeFBMLefBEE82HUUZNytQcEqc9LdbGde0kWFFv8
RLFaBvMxGlxkRHL1GoBm2hC0iZ/0uw4dk/R+KxbpTnM/vaFDdMRGxxfI99+HO7lxHHMyUXDlRXeU
luxG7yJBzOGWjysIxl9nMGVJ0gQItbzoOJU53eBXcenFViXaO9FqGF+NYjzRNz2g9K31RfdS9HA1
N8sDmNLwjpLcjy+K4HqEbxBv28caRAsCmKlE4bUsL5mFQZ8xaPr9de98raM+BLzVBjIWYVjSEKPp
iFZ3tFW4PGV++KD5ys56SL3oLP+cAjqOCb549FcYd6LbfdGmMr6bQ7mgIDU21TTIYemGPUR4RdpF
IgwmL4UTsbp5wBLVTnPlRP+SFObz9W3kmyHuXqDda+KanTlapA4mGdBzjTuYbHCtBZTSKXFDcztF
fwbEPvyYYWUZ/QAgPFvfgHOucvtQiX2Ep/so7xZB9SpYFttHnuhWNWU6vs6i/Sr6oEQF0UByohPR
aopwGC+unKhthhyrygqyTSd5M6b5DipJLnjC/U98KbyBvGq32uhEex+TSJjoxqyrDVQDzk2yKeSn
vDnNiqALhuu6KxTmVFu2eTa1FMWZ7+bJk6GvVwkWwrXqFQRjcolhh7YjAUIppKDsNT8fJgEE/3rj
XwxcML7frM4BxbQxAyPa9wHtFI8D8+vPikY8cISOL5+6dFjhMQljmUFVMzTAI2TwrHbXowsVdPCO
aBiEv3d4v6V9wLhPZIJeUuhTHBawN928GeUaXOwiQkh+mQWJFhoTLENlpXrtbtaNMMcVW/pMp4Eg
QE37ttG0jbsATxJyJvIN7g2Ornh1spBSIxxbCWfZtPw94zuRzm1EF2v8NVmYVQVhkKKZMuM7UO75
f2uyLs6lA680yAJ3rV89K6892yI+aW5UWMExTmQkkmVWNc4TYb6dQOAQ/7LK341wfJAa1YcMuIJh
HElWnWJIJ8BUpfVdzZagLJuNWjc3WWI9Z2nuK7F9KBTZNSTr1KLyux6Q+Bn4DZ99BSlj04KkKSyl
w/iMjJ7G5GKdI68/0W4NKVAvo294ne7i8LtrvHEX/rj+A/hevvoBjNc1KKBkp0ZsR2i33Br8K3R4
bTc0HtQYNOiP0McDUIxch+X64AqVifllRMp5jugdtP2kdU+Furn+9/mH7RUAW68l4Wg5BC7R+H2g
HMuzHtQeJToOj+g+9PpfqR9uRNNyws1kHFGOy0odISOII/4Y4CtuEz9/Sj1MtoFOczjFt7bg9EOd
7or5vnZtrDw/lWpNXyR8vTJbPIiVe2lVuLn+V2Te6bKwZY5u2jU06rMrtB72r5kllhfta8xQbNID
+aXepeXrEQIKa6Gbvgi+IzWEj5AGaHVpo5TDSvEWi5UpI73mHDa057f10tQ17ywPNyZ+bguHJrhj
CjYOQv/gMYaZDHGYqrTEQrGDG/343vyl/6Qj5ZXwsZDrA7ZDNZMxVfZBRX7USjQ6jjiOpX+NgeZD
l/yc3DoBnWCvtsNJzFHFNZYVIPP5mrQwnDLGUTlp8l0DcSWvBi8Abmpkv5yr+1lDZ8X1z8dLTHSB
iqaDj9Nk1ZqNIun7zoR5jkrp6vZRdh5UReACXKdbgzARLIsSxWkzhPDO//tlMKvRF95vaJUyvyTf
MuGthmhZjJE0iaLUjo5lhUvhmn3u1dL3SphwebdRmCY2wCdlKVRY+L23VWmpJFUOlMxxzW3yq7h1
wMCcYni0x/VQtUM94SfBuC8voiYA7k3BGpqJY+oQKR3ecmn7qA1CSfMuRl9betd4s5t5optDnlmu
wehur6JKmlcDtCwANhL5PgnlDYRzEq9tHD/VsstQpIKTNc/v1niMG8ijPaVlAzyF3M7zWV7860bP
bZVbA9AFrxYEvYakdHp8OHVrHuoDcoBXJJ6ues4rrXKDa/LkZGuCgUGuUa7MhSmYSFgYbUgfyJ2i
+yvG82fUpc9RLOrP5taBjmZBsxsKqarBmiXkKDJMlsk4etyOAeWmzb3OTZFViZv7kE35TAhZwTGm
mC2SWUT0VFC0u0Y/LblPGgHrPbdYWC+JsUBHiyUMMQND2pnb5tHYEV9qXQjM+7j2xZzc8AQlhLta
BEsPUGxuW8MyhqhPeSKFHWDVKDuHuXogrbZtq77wmvZ3p2nbfgh3o5mc0ez5fN1Gucaio3PWUTQc
g9iDcK3KoVPZgO6cfZ7cjOmxFw170cr5w+oMC0cgGfKlNjsKMo2ge4wznd6Y0ZYlqq4Y7ZqtKFZx
o8cKhomSdlFHCek0vLGZUFv61embSt3XykEdBFvGD4orJMYSTSkno9QDieYZ3cuDsnYxSQnWinwD
2WbhSxs3Tq3wGKscFjXu2xAbiNktv13c4RIHqWedirN9afftbex3o8DZRJCMRUotGDorellmkFMM
ipvU/H7d7rj1lQOWe5Qhsg7SaSY2FpMdpyQdcdmzp2MJ5j5D8ThilFlEc8+18BUQEw7tIo4lJZ1w
Vzb1XqEYP7S52jiKiNaL7sgHK1/BMOdHa1Anp4IuTKAqj3q4ieYF0tQPWSS68OEWA284OnMZYxSd
XIw59k2SXxSQ8ivf5wZNk5HrOOdE+YTol4U+Q3QMO5ZtfWidBKM+6aNpgenFv3X5JlcfdPlJYAn8
nXvDYGxtmUy51xXkEUpTkR9MLw5Uw5vvIOHj2eCtzrw+dK2vomqD78artTEW2BKpHUb1FVeBBnuO
cyHy8w7tVhAaiwRJmetQKzDGCuOhqRfNoslS/iGDnF/aX99FrpVbioEbTUM1IRwO81yVGvVoL4Pa
DrDyCDqrpD3Jaea3oUiHivutVjBM6BvMHqo9FCZymsqdZJAsYNDehZn4Yz8I1sS9E8GZ4d9FMYGv
z6suilSgDRtIF4DABLOeuG1S7zIM9MW4Rxv9zpNxHdKd+l3xqVGmNTxjmCPU6LCDFL64JdVGaWIv
IqLmZG7awvAgpaSHW7MNvZ2dD6Aqhj8vzn5Bz4ERfTWix0SaXKeVBVGdO3ZNdTX/AWPOK2MrO2Ev
AyxvumNoohJtct2du/Egt8M5a41tZWDobTZdYhUB2JRunaV6QS/TpljiS7v0h6gog0iaNtetlztw
uP5hjPlC6Ap0vDGiZ7afjuC5CM+TDy2SQ3zvQNdNf2zB2Jz79S+cCZ6nAARHgSLq+ud70NveMKZN
2sRaMhU/gSQvLdTBDfUxrkX8ePyiefUFGJO2zaXWDPq562BB0AFLjueAyHDyJDythRvRyAffuiAR
riLNQkuYyUqDpaTGWCuovdrvMc6o6PXH3MeBmOgVND4xuows8Q8We4M5JRm6MhJgpSTbTpLqDZg0
X0pDYCv0J39ItCsY5pTfG11jlhJS0t/lZLeL97ScFAVsfqR7Ww3jKsQcumocEbAzZ/CLxXT1qn0y
tNBX1ezpuvULPtKrzaxi92R2uTZg1DVQTMkjpHbz5huOBFTy3Ct6EVGTTn/5tQ1kDH1xujC0w9e8
l58pLRQdzZYP4YPuQfEPd13DDeVQavGvBThKnEB3bZfgdVvaE68Dk84AjhZQ3QX5XRKkEa40h4C4
jZduhJUvdfsPP9WmzRY2mtc0i0nR5VLGszOh0pYPybGHsFp8L3l/czuWt597PoEWwr9wTJLu8jis
sxKHoVy7D61jGt40ieisR83z2pIYj+wSIyxVuqR4dm1MxCO63Q2H8ij7+UbUM8cNaW/rYRWOjabQ
2yiiR6JR8wfommqDuywC6xWBMP6ILNnqjYpNS6TDpO9IdW+M99cdhFs8rdbB+GJcxZiuod+llk/6
8DiIqDFEf5/JPpU2mEW80L+vdltdLU6JkX1impgSkMsYmkQvKysiUoQpuDEiRC0ZDDvW8KWZfmBG
yktmwbQvN2ytcOj/r2IJzjcEFCkzCrRK8qX5PC+SV1tPTepf/yTcY8gKh/FM1BFWYzZYTzfWHgG/
ln2Wi9xtstBVJX8iv67DiZbFeKaRFb1CbMBlKmQPo4vUPbeN5iVp8Gc4jHdCuSHulwlFQGH8bFBs
6Lep9SOfRQJB/NPv2/axrOCTjvFaUuMzacv8l96Nvj4XXlll2zzDS6OU3i0xCZy83/emSISJm21W
0Iy/pllEcPLBVrbxS5v+NJTv3Rj6SZ65oHIWFJyc2OAokNAzwSCGN3C2IQaDA1IZ1W0D7mSM0m6b
cLN8giQcEySobBzUHmDcZAzRLjUjrGhBVbbHvvuVqrVro7qJlGPcvVw3DoUTu99hMVaoYOqijiYc
CLKx9rW49qXIaNxEjrbJlHmFNO5MxfGTLvNje/E1oxccInn3k+9+AGOeGBN1Gl3DD6CDqflDi6Ny
WHpj5XaB4tmUZXEv34Q+zsvXV85xvxXuhw4QWY/qoYixyWH9rJKjbt0kVeyPIt0M3oX5OxzGNucQ
gux6BhzQo230VxbJyJclqDrXe1wFuOOuhuSjYHGc6P8OlMkurZoUbdpgU53iWygd6vn5+uZxHO7d
32eyS1tKtV7L+Pt1e6yWozlBPv13k5z6+cd1IE5lDCDc4So4Smofmk2splyaJYO3ZdrRSe/L9OTo
D4PzGE+FZ+SHQkQTw9+4Nzz6/6tcs2igv230Bguzo5NqjzfWJJrX5F3SvFsTjTArjGyJzFaXO9p7
lH+3NspNs4tjd8R4H/jVttLm+g7yjmfv4KgjrOBSO7P6bsAWmqfOp3Ru9M1GedBpY74fX0Q0i/9h
8G9byESvDuqUEgIK0iiqcNr1sewyP/LnOx1rbFxa5GpfBWvk2qMp6zLu82Tap/h+jaGDiyLZhJNJ
NyD3+dJiSjTaGGB6e1h+0GtsOqikGD5aTATxk2svK2DG0apuake1R3LNca4ojv/H2Zct2Ylr234R
ESCBQK/0q83WmWm/ELbTRd+IHr7+DrzjHK/EnGTfiqh6SgdzSZqamu0YI336fGWbVurm+6uLBvSx
hAQZvq8D4LDqEOnqS7FZeNMY7diMbb28kbXSfZ4mMuw9LjXxZGtJS0WgxE3PHNBthbfXELf5jN4I
W10CTHNlMSH/Mb8tSc1eekVibGdJe0JWqs/HRolyht0ry5dmOOjyc6nvOKdb+SfUQ/+o3krd5ayn
g7SY2oXbFlC9gJwxwyMmX1oQjs+ZSewUbL7pq/ixh7Gw4a9+kLx6umcpDvVRxepk+bnRALI5vSdt
CpSnsfvO92j1ts3IzTpX7zRKeRiaHODeGRdUbEzFPCCDfdW8638zWrFzcOu8i0ArcBZJ2FQjeFKT
l9l4a5qdqHXn5v52jD6YRbWSkfWDCHQwqsB7KUP787u7RfVxe0C/L9yNCENm6lQXywGlkTVKQEI0
gkvUyF4KbyZQZDPVmV8H7X3aGF7GwtQM89E3JM3WW92J1e4xS5A8lLvazMcwMZumvpQqPRYTh6db
tCZlxb/xbv+c8m8tuPnJyZzyEO1ry3AiBxKJMCXF59Vevmt77ykyUQvaNIhnP5rrUs91wSmk6OEj
offNXkFpW310onNEphhqWd1JPSVaMSUd7n1xnbkvSRjZ2hs32n5y/shY3b6wpsg3xZBRxD/G7LlB
sjPKTVVJzS5+/lyR9pazunq0BY28iHAbUhDCqHd69cJ357U24wD2v8tZ1+BGkkZ0brGc6KC4ujuC
Erw8ADx4gczd0bGtSBH34o+s1WtNQg7iWAMeiVYYfiMDHXVmx6wNfRrH94EuHrmsn8u2PKKRZc9c
bz+of2SvHuw5zbSIAG7QEZppfFsoFKOn7I4/Vk4KTJAMYIpLh1p0yXfMzc4ZqquHnJIMTbYp9lfj
h6p6SrjT7oVS27fqz9KWv9/cXZbOWcVKiOhQex7dotpBKdrC4/hwbssabwSUQim5CCEg/4f76Oi1
Iguotk5iA0nuNCCLKr9NYKyNdwdz9zZvZS/mqVO6iMJjHnlqRqof9sKc94DP97ZvZTSmSHRpGWF1
vPGL5kz3Sn97318ZjLEqo9SY8X1JfaHsTdszSHuavbISOqi8VaXA98v5ktJLOCmWzjDru4fisWP4
1nmeoZwUPe8hh5Qvo+bXRWQFkSMZ/2id/bnd2w4l/hiKNelkrSg5iyecO7swD63qXxthRmCKdZre
jK6Rn9rc5hgf22mi2yrSLqMA6ClG+xBV1wVMuZaqXKD1wYnoaKqz4izErryVQKunPk+19pANxrVj
k6sn+UVWE18rZbsg9KDS6LXkxkEPS8+oGi+dUpumxJ1wH9tA2cudbBrtm9+5MmY8nkeq9QJGxVzm
1TFjCxha6YE60mGv6rZttG9krQyYDF7FVishazgG3uD1p8rp0c3Q7jY9berxjaCVGRu1XO6UGq+D
3rzJC3gkCsjT27CXx9sTszJmTVpJudrjjIl6ChqXx5GtapFJjF1QvE3rdbOglfXqirolXIOkBTcY
nNROYKOp8NKand2AFChA5muvcWw7lruRuTJmQqHxNDHILLip/gfn1qk0E+EIGodDdy8U2Vviyral
+YhGaIKYP26+zOqpSR4ntrePmzIArknA6w2MpHXdtw5q0bRzimJ2qniFEpux0V6aRtrxTjbN9B8x
69CDsYK1UgExfXkXFddq8D83anvfXzk/Pabi26rIkA+cIzT8l9c03Ws92BOxMgsYTG/VGfj9Thm8
asKpy724ejsYvNmklTFA/xkf4xKbNByXOfvsTnJCbzxq3sIRgMTZThv89tGDdRh5QF2GZf7oeMRl
xFq5LnFXUYuJmIOBSnOYXz4/mP9jUX+krJSYJ5MUI9mCfiPArc62YgJSArw7ZnIVLgqzX/amwHYF
rl5stM7USjJiWeolfakPwJc/VSfaozHXMClAxPM9iTv7uC6eFkULOioFAtH6pgPYZk6vgpGdC7T9
ahu6wZG3lRfsoY+nVcxqW40jDLjqtQfNb76UVoptVIDPrF9kt8DrlOs7mZ5tlf8jc2VjuYYqBkUb
BaYEezuJ0WdDCvdz/djevD8iVkqIjmKdhP3ijHT8rmAUvI+hH8p7o6nLL10V07lys3srLZzUqES+
FrtnDF8C6UVm51j/qeh8Z8M2xaBBGrBQ0DMkiD8eUtWCoZoViIOQuJRaYtJIsWnmB4GxE3FtnsyN
oNXJlO1CO7W4izEm7oywvHI9+vn5yWxfpBsZq6NJ4hbwM0vwKvkzglfh1Sfl2h/hn2DAvzztETvv
LWl1RKxnIx0MiBNoq8wPMf2+s56N5nmAev45nJVhSIgyq4JCwAL83B/CYwXu6OK/4I5efula2UBR
yhQN8bj2Vy9swpQ502TYcVZTk1c2a+7I8FTrD6JzEkTDn69r6wbdSlupAub5dJlMCcx49yVrrWC8
FrvtgMvL89mKVqrQ8CaeMhky/tPInjoJCBoWJo2FGH163Wup2qyf3q5ppQvD3AXTMGAHW7tHex86
bjG9NLnMjR725mn3tm+lFSQw+joZIapjmd3F6PiWlJNK+Z793txCtmBuKmiHRBLto2kI21o32hLv
YHCp3hb6yt7Xr+yMY4PvmDzsxa2bt5f8kbd+lZCnU7t0LJaW2KU81XwZA7A4LdUiTJQDcCKBZu5o
4mbVGQVF1cC8N5qLfzeU3aQy5AGkt1MLNUEaiDx0/xDkMsaTjrrHXX+U30COYyK43B+LIVvqeSN3
2fsbuaIPiNaTcFEX9bjQZUU2e+/c6VwD41N7//y+bdkpsgx8AvKWKOQ37OiNMBJzXQp4hINsz4MU
m3O5N+q8qZI3ElbObEdUtRg1SDCSY5noJlUOsbrTZrQZyxCOKBwxJmAx1swdLdMLEk2S+B3lxn6K
pvbFLUsPCTrpdweXNk/oRtrqQvdanyq8g7QlxRX6jTcnFvilkd0C3v0jefz8iLYV8Ubc6rINsmGo
xSLuf0J4JXZx3xxh94DmzsGhGS6TwHsB25ZqaOgtWSAiNE7WPlpJBB3ngCE46N5yZFUAv7JzxbZU
41bCytizmOhZH0JCJz1p4pWHz9ke2MXWdCy/lbEy9jTLM56UkEE8eH33Syoyt8B96qnmgjGWPLCd
49rbtpVyVIlB22HZtmS+78JDMn75XB22vLLbBa20IWP53IMODcpHcjsE0lysq1aiPVf5nouxI2md
xZOnhKklgMOd+q06MOBlLfO3OVhGQfD8fQRtYOSIH5r9+fK2gI5vD2yd0Iu7rs/AYIcZ5osKwnZP
dxO3fkXN63kBMAi9/jjY3aH3QHh1ArWw87n4HZXUlqt/Yw+jkE8dWOgEUu+nsn9IpkO5V6rZURBt
Zd8nbYqX5jEoiHpOp6uQdsoIi0av3ZsbBdEW+TdLSBMQ7HCuCked/YaA4FB/16vEDKS3aNpDetnb
ruXvN7IMHvfqjEodpg/fB0wtgybbDPY2bNO6365oZSfUQp3yPoIUzewcYgErwCotcliQAtJdiqKt
oYwPCriyGAA/iHrUsbF/l+IQ/JMe0ats1y8gfrou6h/9WGJvzUpA54K0MvvWnfZmfjct/u2CVzak
0FFHiZYFgxscaWyL+qWXvZIn42mBmynQa8Gfh4e9FMpiOT5TnJVlUVI5EAAeFw5FS4SlDLOnA/U4
bL9g3tmppuqur6Wjke515m+mjW9Wu0YOlmIpa5QSq13aI/pDjFBm8Y4rbw+fZEdb15B8Q1WrxmDg
ZMPEbzG+FZz7vU7a3cWsDEhIKjrN1bKY9ic6IhWM8GCqBiUKNAgfwrYysxF0OUHhfW639u4IW1kV
KeqyMpCwNh24tP+hg2ZnkF5buS0d9iYUdkzYmiSqlZtqEgkWKUsvVHdj+V/QonOM1lMwtsgUKb3V
jZ9mpQ9lTnAB1J+y/EbIr3KPVHTzoWEKRQpKhbn9K2PYFF0BKF/I6CoL6H/n2ZfRMOiXlgG4h84G
KKSZOOWhtFHgvou+7D10W3uogy8GVSTGgJK1MjPyWBZRYXQChSOXgACn3CnF7n1/bUMEbY0UVVAQ
FIRmUiamFu6kbbau0+0KVvZCa+VUYhEkZAZAaUJf4E4F0447tSNkbRw6zMGM7TAIZwIr6xD5oMEx
qfq6c3uWzV6bvpulrC1DkAYGujVwGNm5Ohf3g6cAA2H2gvPsLQBUqS3Zxokf9lzsPbErY9HUQxLN
bNGBLnab+go0eFNuSlPSSnMY3j9f5J6wlYXoMAVZNSqE1fySlyg6Sr1paIk5y3diCMzPhW0+Ybc7
uqjnjWeQF4XWKSmUQ34wvO4qHjC66tHZxLiXVZvktFyrzBv+TbR5K3blkNAOmapZQF0i8OmM3VUL
7knifr62Lb/4VsbKOMVFWqErrBWYRb9X+vu5IWYRh2a+y9G4fYWX4rauygSocx/3kHek6Nk8whUm
xwWYGxS9O8e0ebuArSPrmKCGKVxtF0uBhxTyGp5VfhfnP2QtMI1qD6Z2M3uj30hZbViAsnaV6tiw
zlr8t6W+OfqS05rLM58+7WWLNrftRtxyEW5Ur0Xz9JjlEAfaIDOuZDczJP9zFdhW7xsZK+vKeC4H
LMLGLeOYYL7wABoX/Ka+WCbaVBeRiUUuuxMJu1u5srlFlgUIyyA3+PY/z3xxCs+9s4jVD7upjh0F
WZvfjNE6nlFWdfgTSvrfkLk8kSe5w+wjUORk08++JKq9s7eLWv9ljP/s7doYT5kRGO3QIAYD0IiO
dF/ptadlHrN/EShMY1T7c4Gba6SgpIP+6zIG0j/qi9xMijyoyyUQl4IdjfFpjHdisi3XWr8RsbrJ
eYikFdKXeF8OS76oBXjVAjq9V9PfW8nK6PZVHrBJhhijRpsa6ywNPdrD18+3a1v3bxazMhqa4AHP
QkjBa1WfiSUeQmAm9j6Kyci35XZ6v7AR7c2rbPprt3u4tiKRoMijQ+yCB7PAQ0a27qCeo5vqE2mt
+EDc1ss8PTKTBP8mdHcvw5Kq/Esxbxa+MiyTFMKG6kI4JTCsllrsD9UG+dK5OdTeHn7L9k2/Ebay
MONMjLRbhA1H6WlRmtRTHhfHdOmf2zeae6qzMixopc4EhrGFUwQHqXytYr/NH3cUZ7lI//f+gV3t
40WT2Cz1o4ElGZfoGXl86EwVgL9c8lpvgFv3b3q0/mgMugI+yqvLYtDi6rfGTA7Qtf9JT+wYWcuo
CfCt4sPozJcSylpfWy92O3OvCLjpKPzvEaJw9VG+PAEcKp0gv8+tcnqkxCH0cdjrRtm5j/BMPooB
TwwveA0xtLyQIwHcrn7lpSMfmFkepAuAMWGp98fGN0JOcJ2gZADsFWBcycZKZUKj1matHyvE7Qsg
VAP+1/iyzKxl4J3dw0pf1P2j7nwQxle6EyHh3msdhDXSo1TeGRx0q+Iuo5e6eo73GxT+9iEWcQaY
ejUFI9hreuIBo6qhFnegic/Ya8f6f8YKCCVl+FMLimc5R6dHlDpZWqZmGyfIwWIw2GRG9GUuiJnP
fEeT/76cC5CFqoIMaIGc+92MeOPR1BqIepJeVI6WfgnS2STBXbrLyLyhRx+lrNQ1IaSJhxJSxg6E
vuKfycmdyFUPILFsztJlKXj9N3r09y35KHalvoAbndtJhth0Fr4mqV6A1g8DENVmMIqdkHXjWLGR
mAAz0KWs4og/XhW94QLznFXl6OVdO77T9P1zE7d5UHDUQRKMKUC2DupJqGhFOOH78uAU9C5DA3n3
8rmIze26EbF6Fwqla+JZQISkdLFV0j63qzb5moUsMQtVef5c2t6CVhtWa7IU5SqkARnZKB4NFEB3
5wr+9vegAH9WtPYxgzGaOy5DhnERL8tLtyAqGk/5QbYXtPD//w4niFMJmMcZqB+ACfRRB3KV12Hd
UfSmysKdmuCI+Tx3bveyqZuq9kfMGvs1KAPSFxPEdPIlUO+zbMel3GgrwDo0AvhC/IdXZnVvNBGn
IhtIBYLz2K/vIhTEtYffVWlX/PhcCzb6tRZZqEEaGhzzvxordZqzoMiCChBlZnrV3QXZWQKus/QQ
uEuLb32Md2FQNlUPqTEiq8Di/atHDC3ksKq5gQ2khTkWKECBwlbv/5U6GOjhZhRlF1TCP6oDLVLw
CKAPFiNymZ3z/KuRcwdV8dedLfzbecQWcmrIBmEEXQUrtVMxsT81KvQhOiwAKKOvOZ1NLbTa7rrK
GwOHiywdpXUCIltjbYboWHQ8GXFcrR3dl5nZnpfnOYefjubBC0eHXRCbxim+U3YeKrKp9TeSV9ap
U8eKVhUkL7n8EIg6wflH/rK0Tiw9zcqVmbKrHCcbg23onUCbJiZp9tL8G5HCx+WvtprURYaZBgnP
5RO/a9GfUrjpLyR3gfBjS98moKdVgJLvL9xmzr+0L3+2YG3O4sggmTpAeizHvpwqJ03WHFWV3nYU
6u98HnLHMigikRqSZbJ2UYiWGGGrxkgewgLwn/pPYg2olmIYD0C7xpkBWFJQOzrujeVuPUCKrCoK
NIsafwHgNomoeQfWKSfP/LB8VNXEFO1J7nae0k2bcytnUbUbp0cCsKTKFiXujtmhexm8yC1+KNfF
wcyRnc8xqt1//XxPt0zOrcjl7zciySS1U5bA5KjFlQYFkkeVme8Sre9JWTb4RkoSJVyMGaSMcWHq
cmrmUWfWe+hBe1JWwWoMhAIaSjimIbgHe5epFZFZR3v0Qhth6qKFf7RhdeE56ea+nhcrfextzQWM
FqIP9dDghBBU2bus5nTLjt4KXF1uuaiisFqeIlyt+7FFK6eseF3ArC6lz1qcPknCsFkyHhoC+DKd
k+d2nqw6KVypA9YcaL2DDPPIam8qCJmmMfHTMfCBUHhfa60TDcxVSuBwVmVuTRjnUWJgf9XUS0Au
kGQxyvWl87nSbZnMPwtCk9tHdQjGhhVCxkFhmHckz2IXj3v5wCp0ujmiv5APgrID/3eHI9LuJrAy
zGh8nVw0j5/2Eq8bzTa3ygCm6o9LARbsgBE5Dp2rS48bsyui9lHTR4/MgRukKrSwF5eWBMwMx/HI
I/EmBaM7zNoVHvvei7tI+3vdoDglyoLxvM4j0nbEgx/DEINmA/0r4BOx1Pf0oDi1x657YFqL2n0m
bLX0Wh3GCc5k5UzH+kB90KM5w5n4u1vM6HKjPpO0cljE0BsJ1bEsbChQfVF5IOpwLwJ4R/2E6J93
tVfOhi0V6sGoZjNWpco1WorinD6EZqb3j2RsDr3QT7QB6EZee9LXLnsn8UOTzccgr0wNVEdV/k0r
h8OoSvdFwr8EQVKZ/ay895X+q5JnN2b8PHWZLSa8dG2KeUj2pOS5LZelI8W9HRSqr2SN21S6nyBY
lTvNWVi2ywQQOtF0BN+F1xfA8Mmzr3ho0F6cH5o0OHdlf9Sy/gjsYjtIQndkymSpInlIh8osWGKP
glp6F1gBA2BHWN83ES3NUvsiWv6k1dODCPQvUqsd2gLwQEP/ktWZC4DuC43y0tQlYXHWO0Wf3SHI
9/Jp8ltjfNfzEJW3+D7KAnOsBkcqq++V3lucjg9qVP9IssIVvLunMrHgsH6rGxXZjl7Nza4bhdlH
4aHiem93Wn3WDTRRCiN2x/lXGEjXXJtObdkUDg2DwczL+ZQUkxOE0fOAwXSrlugba4mtS11q0jLo
rLBKX6qqeJ3m8lEofWkaefBWV+qpDaR7RR1tQ+kPohB+RoQnR9ieNnWK7OckkxcDw5xoMLLqUcFc
e2EBf9eUKBJfWX8pBX2uc+kMe/1Fob07gCsQknEko5nwOTF7I6utALG3SaeiMSsCP2mozVTS7jH2
4lVEn82Q3PcTfR9DFHCAsoaxrkMIvkFe5f58l8/NFdhUoRnH/yh0KNH4kJ0KFaD1PLGzjgwmci0H
WTMaqy4w3lpQduaz9M7VRrNmKX9SeWMGavKqKYB+7+l72cSpKaLsF8EfGMjeBsNwecmBpKL6w1yd
W2X0hCZXJu042oLq+iASZtay7CR9YdIi9uo59ABreaiU2AeguC/l3C1H+qgaJVmWb6EV3NJ5dFKy
2IvaxG4D/sRDeMxcOgzNr0HOXgs5u+vVyamqFmOAKAtrRWGCwd0UqWxXZMRkOKQpRL8YqrDbkR4r
TTsA4UyzoE2PBMoy1Y0XC9WjbeMiy2EDThiOeRSd8Y7l1pjgBo2F206DHfWqDS7OQ9bkz73SudUU
RCayGg4P06ucg6hI0UcLEONPoU4usxF7YsDjNNQAcG2+8aC1c7n6DgrxU9hmVtpOz1SgaFKk4zMl
VQcNbH4aSm5ThUbmWDM3mdBilBt+OD6qItZNuRoP8DcdgjyD1UOJMh3lTdFaHWrwYTafeFCCGkmP
nvIZzO9j+ZiVCtAj68RU0/SSciiylA2HqiCYkNLooQ+biybHJyqx1yiKXU2rj2Pc/Yqn4hBFs2Uk
qd11+rkdIxfADw99SCz06FuNCu3kEn+Rm/aIa3Rs4sxGpOiBIu8AahWXxbWXE/y6OefH0ggfwhR0
rgpx41J+mUD+MFKcT244uRrdJTRwagJ/i7IcCIGzFckSbBoPPAFuarXUn+aEwTIU9xKrVZM1gx9L
4rHNW+UwF/IhmoL7IdO9WE8dKardQOSWG4wdxgxhAuYYz5tEKyB3pK9Rljl1HnhNMlkt0jSxkntt
xPw5Ch0WtT4wKc69Tk9lgAwHxmu6oDk2UMesyV4UUTiibr6EafSWRtNzoBuWXBZmx5hfxbnPcL1N
o+WwqrnX8NaVtPirMlSAeU+pJ4XzQ8ZnO9Lme5GAeV3JwXps4Pg5QvTiNWv5XRf2VhEiHJMUC1NR
lj61Vhpmv3A8bptKZjkkz0MhXdBFaIBNidzpuFJ9aVitpHxlMznKQeqoCS5gSe3QqDwp/65EoBJh
kwM87FPOhdcga9hqS5PVaFcIETgrTSVJrAF1WaXVfC0e7CnETozVOe81gFlH73ER2UoQXWiJsjDL
vwNJ905NkAgEXZap6cqdaMhZDbqHWC4eqaIfa0OyFW20a51aM5sPmLn2WRfijoVPSiIfSiVF30vd
f4t4dw0lmQLRnzpFLiPYRxJj7qxAl891qZhxpNpqO1sdq/EKTT+Bt+tWeBgcWot7oZUPg94A+056
4H3qt3TwtTCwjGy+43WHK1JZxhxdp3J87MvWqivZDMq+czBCYKYwqar4gTEKK5m7U9ZOAHaHRFbH
Tk7eirm01CS+E2NqTyyD/Sgzuxi522WTXYWdWShwQKc7NdOcaJ6fi8a4yIXmFKXxkGfVQR1wC5rB
FvoPllGTxNlRk7qfbTvdhzS6ArTDi0Dn1shJY3ZTYg518TQx3cIEdWfOfWmTLvtS1+NxjMghInda
ZBxFHXsjB+CdVj+PzID9f0+F/jCr6gkA/yY34hy4NJKpqvO1q+NHkXJHSrOrJEWOHKlnIJcdgBF4
4tVsZVH8JLeLW4J2qolZVBvPYwiYX67VflvnVheFlq61ppwDFXaBkkmDr/GQfVfn4Shm8X2uB5O2
vRePGAszfMwGwTY1bhFIvyfrwr66BP33mGDevMLMdCrZ2lTaAtdbJ7MTaooXdwzDwMDDitVnAAv7
WVVfqCTPJvbPnbPEg/k5UDnrTI0P8BO7V8wrgFU0tsIhskGKB6uc2ZT8ElFtq8NwbIzkDZhpfpsW
T+0IZOCmOA80sgZRngZt9DntjyBVsWoNADmcu2x6NYzGw1zHheVHKnpP0mc7qIA9iRFoOQFsj0xc
o3mIIn4UaXJfxfE3atAvcdLepZT6zMicJin8CO06SaHZqVI4UTp7aOlxM0k+M9o9oMEDk9yqHfZa
YtVqzm01Co6TPjp9DHwzqvuYJF7MspUa4ow4x1JnaktEO6dyZFaz7MmiszU2+nILsHMAY04NnKgg
tas0tHM9PRSh4reFAi63avDS3rjOLD51+uAHCjXLrBNWYqSnXE5dQ4Gnn+I9LrLv6ZQfSRJbvc7s
qcnNWEqvZa+9YaTBbSbjpyoHrlFMR9oTJyrT65QMr+MYvIik8oIi+VpW0VHh/GR0+WOJUXVDBxSq
pHgyfMa4GRIT+bY3KX8NYjj2Seo2YrxScMjgAlq6VB6FDlDzQVypFhwarTqDmtQN5uyxa8YYCfPZ
qVXpTARqWGVhsQYD8Flr8hqsWTGHj5nbGrCoxaTCfIWaXRPsYahYJaFepun3RQEaKj22qyC+71qg
wtDgng/6qdBxVBhjfEngRJZ16QOtAMgBYX7W0/YSawwha2eH3fxixJorjItRgHEY0CVjjlY9ITeH
lKYAY3+qyxKzTbOvkR4+OTqNDO1cSJjL1X7JqXruUKtJSPkcNqowOUksjWBQMwDbn9abst6ZmPvx
xip+iMcQNCDGC+vLR6kCIPLQ2noG/66JrUlE1hRoFlPBaRnhsUQEHWR3aoo7VDG/71RXEa1bdwle
c+1QYQZqhvUQTIZ3850XsqtL0y8NJDCVElphLlnayJ7LPL2PwtLGGJUVS2imU8G2XgR3ctmfDD2x
UgperwmsUCo1RxS67VpAfFxjmAGMpIEU20YDzmKFdPZYK97cNw91QA8D761a4J8banWScrSzMc0q
xuwARObaFFN4j2rSUQmZn7esdTgSrzbikYuOo61oVHh5HQMsNcenicEuKEp7cfBWhlNqJgITUGrJ
XjTQLIVj6fCY+JWmjDYTA3ARmtQuJB33PGhdhQHkIjAeakY81TASi5f9e6jAw62j/CISPppKNj01
CrnEevCTFM1Fl7sHOKR4FxN+onqWwwbiSaJt8gqWzXOpszsuOrCalA7j7aGrj3M+C1fJohNh8U+9
Z66qkSPIKDy9MlzwHtpZAqeSwhEc6i9aoYOBufFEpVrakGE5FGFX1/MnpqCLXG9BMiPHlyns7qRp
9EIYaPTKnQh6vcdeP2Ywrjky7eiFQedckZ0YV2MzVOCXtpEdpP0jzZSHskrPStpox37UR5Ox1Jcm
ACnOL80YeZMGsDF5gtsP2oIMGxzNrdXW+D/RPXmqvidta2VFKkzUGGIrgb+fydVp6oVhzYEhmz0B
B4KmW0M2PFAe2qWOkJ2jiiaHhmo2KixkM52FUTNb5+i7EN2ragD2RctOLReHMMgBzbN0/qUJi8y2
AkI+heM1JY+ylj72zEBRDlFOiH5VDvyemc+eOixHTmwhwPFWRrU1A5xCB2gN4caRFF1vJb12DTKU
H8KEm2mVPOQaA+xso7ut1CambADrTpH8Me/hWYbiSzC2TzrKgGZDp4eU6R7I1r5WSvdNS/Xr2E/A
dkq+Ggkm3rviOUD7VNVQs8qUQ4+2RaMc34pmfqdz4WLk676PEQ/BZ9F6dKS2xdvUA6lBDUdml2me
WsMszmSelvwygpKIx7bW9B4n8nOX1iEud+BLc3EQYEpqBnZAZDGZKWBL80m+AsR0NPMlxmv7uTaj
ujsWBiLdsHRLgdnDsL5js261sP5tz91Z/sbKGLe+mQa8aGjdCzFubPDErKcFRIjnji4kX6nRBtc8
BzV2sQ6OwajnZtmXzhCy93zqjypp7FwB34yaPNapeCgKZL6aCmqdhN+iSNyNRXTJxuiawLbbgTJd
UOXSgLCdnOcKRFqxdsrq2s9FIplJSgBdMnWwkHnzLpoQ8N/laxEi7xcx2VMAn22nefO1UVM3HrMz
gCutmineIMHF4t1jj07YOc4vUwvAgZqfKoQpjCeZaSTBiavtsakqVwJyEU7zZ9b0mTXxPjP1ERTx
keGTgnwpw+FhUhoMCklW3Ql34ENsUYrAKutkWFaderB1L5mS+HRGKX0cviL99TrQwFIIekeTzlEj
zZ2DObUCQoFeAVy9KPKVWXqWh+xAm+kfI2Bfc8K9uA3sIGfww7QrMADuKp65RSsF8KsnN6OlPTft
aI6G8S3H29mw8aXEYGxIQrtK5msma55uIFegz48lgr6US+d4KLyi7YCYFCBUkox3MaRfEa4/KTy8
tvBctJR9qzXxnFrAzjbDYnalaD50pe7lXfXIatnUJ+VaJuLBaDv3/5H2ZVty40iyv9Kn3tlDcAXn
TM8Dt9gj91RKLzzKlMR93/n115DVtzIEsQLVNXrTCSk8ADgcgLu5WQBwcUqa9KY2Ju07zekdKcKb
ZUQUQDLaYK6DCz6UNE7LpGh7JQ6o/mg1y3guJ7zR1H4x8ECbczsY0dbbKdu4r5tjHk3Tl6DTuiP2
7Oi2RZU/jZYUeKi1MezHoLwRowYPRxvsAGY9WwPZ9VKwGyyQ2JR0vJdINxwMJU7v5GnEpavu6sGe
sqB1dAtT2IHhye3JILnAqOKy3ijLV7kpaldPBnoLN9BAsg2KZkTrUk3cos2hVdGCl9HWAqXsbBIn
Fu5X9bKLEAT9RQuM09KXzQneo7kjoRQ1Uy0oGttsRgPHdbfQbxPY6l+WmI77iEr3WTW0jlEvB+B9
ezuV6VOf6LHdpLNdSogkAIO9KV10qydgKlz6o5UpO8h4y3YYhJ+SLLmPJ/oJYJwfZhrvpVxC45ch
dY7VqjdKLKcOoO2h3eTKTs3jnUrDrdxC6TkNNSDNVXKSSrozSoTN2sRupWn1jTBBHNzMb5M2/4E6
7DEcgi96NyJHAdinot42vfxmjMpZKucnLOitMgSoCVcI7UWXBja6fvMzEOdnMleJ24R4w4VVHdjW
0uanUK4Rc4nUQ2SkRT56DN9KqV9wWvT669zQ/GGoh9pvGsuGep/uhD0JPRLmkWfkYMbsJqhvkDnz
Jbl/m5FecbWGYPdMqkSwLtJzY01O2SFL2MW4N6UmiJPZTU0pmh9yQZ7MDgdln0I7rE2JZOdhk0F+
pN9GgaF5RjxKfiyphWvoFgEpbJH5Y1oUp3maQxcfzMhDoAaBO9YIOSY6t9sojLIn3QqoT2U1u+mJ
hStlclRa47sm02+mHJh2N6Go3OEwtU2j3oZtqjPV+phJSSXEHlpFsqFYMdxXQVQOoF7pegfMZjhg
paDYSp1sOJMxwQ8k3WlG/QaXQogkguPzOSc53iZROMkoJQ0Bdlo/yKmrSxHOqSnPzwpJcbUFpz5E
F2bDz/Jlid15kBKEE6W1IS+sALiE+/uYoOSVvLXK8ERIdaYkvNElZJLRzeSGePgfo0FqtnpTKwd0
52yQ/n2a4trCHbXFs0vrj3kxVXY6dZZTV20ZOWYkN18WSdGORttUNymEnbwA2Z+nsqd2O5iuXtTk
S1qEwMcVpSHbLdJjr6bSetJsAnOV+PWAy1ZgmYgH6mkqkVxHP3J4H7RGa7pN0eN1HVnSkiMiz9DQ
Mwm9BUHx6GKrdLa+ABlK+/Khs/QnELl+Uwb9zii0Rw0LmYfmZqEL7h9tabhxNCR2Wij7Rc16hwKP
si+zLEGregLColoqXgowjDttZoUdngxxeJsGzXSnjHVth11qeAhEoV3lCL41NIDQVIYknD03SJQv
hfo4d2Dmn5bwS2UZThFFINlqEmTdR0lCZ47S5LgOdY+50ZP7JQWsLDTrzNH78nkIkEktUGErPAvU
up8kg+YHsywXZ4Hgr7f0CKcoJk7bELl5S5kyO4+Tx5AmnjWisyLCVbOtu8aeRvKCyzpWG1flgZRO
31EnnZTvjTWAvjVQ0QKVOEYyOFM7PUedRd5wCc2/JQqd3SKHpDYpQPHvKFaP6DkXe6PSzU1GZHtW
RzcmFMW0EjeQXWEW5SekTZeHgWjJvhrT6LBMPWTktUnXv8YT4hzyedUNXajuqmhzfJDSPHtAoZLi
vjaSOxPExBJi87HPlFNRSd/UfHnrCOCbkYXaAd6XeGcSpx3AGj4rxyiYQhQ6rG2gd6EbkmhXKBh5
H2Fj49jRbJX2L/FcfjHk4BGaiNSd5zize2T+E6PDmzH4Mdb6DnfVh9GacH8g9NMyf9Yn5RxrdYTJ
t/Co0cYbEhW+rMcuGDQ3VTHYs0EfAxlvFqijxWp1HgeWhjZSO4hwzVZC/H6go00r3ZZIYao9evTj
gXhVFvn5iIs2srmoobvhPHxVNZwPQ3+ex8Wumu/6Em1HmWUtK7diL6FZkW9pnW9rTdmHChLHJfmu
UDzPRmA8F/JiSdNr31o7NZxv6kzzIH61ISVwOZq0K/PWQcbotR4rD9Tg95mkOtaUvmRN6BqShc+I
7FRT+5SEyy3BLsbdcraHID0ZoIRH7RtPvkg3VCcOJ8QX8jSXyT7qix0lXYw1t/Zzq96X01gjPxe5
i9bY8YCESqSVPp7JEBJSPvcKKhgAF74tsvJJ0lGuCPrpC7hxXE3LHLkDPWCP9A9alCM6HNF9+xYV
z4HVu0UybpuoPOO+5ZdxNTpSqPozocdazrZTqn4Cs9TeHONtQiM/KsJvCW3duEU3hjH6eUpnVDG6
A7pedtcLtquVdSJbAIeqREcH389VTkMaMlVNkxoAj62u3ajGYdIFOBqBCZWrCSMvgpNRBbaDxIo/
AvPUxObz1EyP10eyiiEjH0N5L7ZfQBGUYS77ysBQVLBD4pnrJA/F1twogI2IZm0VNnJhiiuQGgAG
0baAqUwLbTJ8S+Qt6mh9K1gcZbU8emGHL4/Go1UoeFmgd3r0iAsqEBuPmdPoyR7ecA/xFv0kzrDt
T5KXHtEQD5zCHSTMGwf5hvtMyOC2Wt2/+DkciqXvNOht5xi2pHtD73ejgOBT5Cns84sVBCI6CQjB
99fKRtVu2uZOrh+ue8mqCUUzgcQDaJLyMPpx1Isc4GsAFFR/SV4ivHKEYCa2Kr8UtS9scN6RxJma
GRKzcUrQIgPA1pN6Vm6CG0YdHziqwPFXnfHCHOckadX3ldQA9Fct5wZnUpPf5dorjtjrM7e6+Bdm
uMXPl1JJQg2jMpTyZC39G5Wqu+sm1mFSFzY4B4gtqQkLE0PBU+JRcfq76IF1iTAgaHbGdREIWhE/
gcghOABTo8Zy3VCYnKSb0bpHxqEfnq8Pa4VfF1CSi2Fx8CUZtY4OFz04BBrs8FyPbOksOcunFI2k
1AX47MhGqLz2h2m0jc4OvHp7/Sesj5ISAOxQDSI8TrjTqVUsCwOz1NVh0cgLIOmbihaCBWQD+dXz
/zDD44SnGpTcoQUz0fSga08ZWnEbVq4bXGkUsSWvu/2HLYatuggWC2CTY6vAFlRXab7YtXaU51ci
Uklbd/sPM9xmzhMzJGoCM8S4qYIHVROcjn/iHB8GuO2rdFW1xB0MyPvoG+hAkMWzWYOguQk3s09j
W7EZw7jkj87iP5u3mfN/cg2T29cy6OFbK4f9vvwxhLqtWahIE/u6EdEschsb79mmt2YYGY0HGn81
RTKJqwcluB1l9Kxpuq5yO2weVXXKQwQnVES8LCeAIZbnsBy9uA4PfVO7/WIKOAnWg9WFTfabLhww
HbtWClPY7N70m2pX+QY2b2UbR/UO5/BGv0XOxxUxPaxjFC+schc25Fu0tAAEAnlGp9gxQqH4KXtF
Scrrj42d7UVtmGudUaBm/GNqNe76pmtKLY0dG+Y741/h0s+xw8RuS3/cikgEVtHel9a4XW0SlaYo
XDFrxp7RQXaPEObxI9S9POOGdUUagH3tY/dv9CgiSF+Mk9voS6kZJO01tCCANkH3WWNrdej9+l3W
E7zrAvdZ3REX5rhtr8lZQUGch0YR9c5ISnDT/uf98D8PiNvYQyA1U2rAQqWDMZ1GjzkyEJMqYo9f
PVpUFHcYggLd99zWNpo+HwqKxHeQe2R5jbutnAiOlfW5Ao4E7WL4w3eHJHKpzZWK6BGZeH1DcDOQ
KsFVW2SCm6wa+qdxZjEkrvYwKDsDmazrEXA9zmu6CoUWw0LjFrdxm5R0c6q9x/lgX++RH0Wbi7ID
eT7Dctr6ZkaHUHFStvrolNtxK+o5Xl0nEEAC566ppmpyITI0ulIhbIQTxUtvgyokNQXrtGoC3ScQ
J6foPqGcK0Sy1qQygGyeYR4qsCHL22gQPBHeOwF+uWJc2ODua0vZVnIVkcoLkc9ph8DXZeVQ69AN
qhLdmyryWCZl73QZGl/azJ0Maw/1OX8i1V5tFhccLF5dtvY8DZ+zqNmmiUpRh25PvaIeTPCZ2Vo3
4E1XLA95ID9c94H1J+rFj+fWYIpyKW51TNDgR7esbyY8xrchuOeQI3MFtli8ujZR3PGEdlDaWgFs
Jbvxq3kIvcF+m/3ua+6KwdKrd7GLcXG+bcXqEMkof3qKbNzrmnoaMiBvZN0FUfGP6+MSmOJ7ZyEj
O3STgWHlqmbL432ZnK3OtOuyFm1YwQRa3FEUFIA9piEb1B3jR1fd4pG4/ZcayUW7+NSid70EHRWK
Y5AEyx+WE2h1vOtjFewnnswhtDKp7lT8gq64McxjGN0bgajzbjXwfSydxZ1DSlKZdElhQwL/p4pj
L3KLT5hMlIHAAVrcRaUjkkwUDYuLtWbUkEaq0eynJ0dzvlfKG9IKSFRX26YIkNAq2J7R7Md3wuUK
2hXVaEKDDek7VEK0c5DUPyjwdA0tFlueezfWW9T05sEGM/hDNYY7pSwPdCbHqUuejD7YLMiT57X2
RIF9SPPaNyTz6foCr0gM4Yw2DQVPMvTZgrX25ztkXGaLBfbr3y9XzW29se5jr3RaVoiGNlMIZj5Q
U+51NyqRnRd4+Ho4urDOdsDFDXboTSmfspk9twG+80pQOUt3MI1ntuj0WX0ZXpji3azoM5QCsR7E
zOzQ2qgmBT7L7qD1G+alKPatBokLa5yHTYnetlUCpx4doDl9w6lugl1njz5wjeiYi0E0K84ksCD3
S8C9MMrc/mI2TRKjDNG8B9xuxygulv27PMTmus+IxsY+vzCDpvxFG2Is2tweQVknJ4uN8lIrZL0S
DYc7q6TSqApAdtlZxZoOhy3Z/BVukNX4czFr3DFVJqm8BBpmrZ9iP0nVY12Mohgncj7ueBqjYukI
O3bnvXzfucWO9XCmXrBTv+BhsWzy9z6a5ITsy/W1Wo10H4PjU9+TDMGidmCGjQcUOBe8DFORssH6
O/TCCBdD0G+l9TLzOwng4h3byNENu1HWx+Yw4F2ouPLhP6eW/SluqVzkAKC6APgXNmVgqkYjemiA
2pc1aRFM4Kp3UDQzqzpFZ6jOOWE5ygpogRu8kqbGiXTQmjSLf32N1h+4uLFSUwM3mc6XQCBGqWbd
gNCkQJGbXcrkHbVZQu4viQGymfklSnxY410iiokk0QnWBn84Vn6wA7mRM7qBjaqtK6pTrNJgkAtr
nG8oTSebsomCWa0A/dQWB73VQJKXeGY6HjJt8qTeQPPBW6BkezT67udJ2SnoqCkH4ufT7GQ0fxNM
N8sXXJsAznWqbJqHnk0Aay4rkL9ggsX1DhCr3XVLq5vvYuzckdMkDSqK1YB9UU2HDArvJho7gmwQ
XDXWXFSRQXrJ6EwIeDJ+jsdpkCvQcIQZ03qarVNebf/zYVx+PxfvrWHOUHnH92tAiy2zTelmRt/H
dSPkvYGQX5ZLM9xOi6AFaMVA/XpTSE5UbVy6WK9zFNphPB2g5/VURKanR7I7Dc0hWLTbSsf9ZMC1
aAF5DjoyuoM0tYELHNRWUonbpe2mXbLHvpa/FUmROIla3Fl94QWSsg/UVLZzoEcGi56VpbxV9Daz
kS4+9k3/ubGsyZ/m4i6Xwme56B2pgAhvmW1Qt8+cpdDthSQPIXAmkj7eL0AeAu0NgHGlvVkBDt5G
epGL7FbW0AWWhK+KOd8UTLR02lcA9XcpuPST7jROQDwE5nCS5f5hgiiVlqtODzJbXCid0QSYbEFD
odz6SLd5QDY8k1Z/S2PQEVHJSWMg13NpuMt0MLHrgD3UMjrGZCCrhqgbvCwx7oC4OGi94hUdPWjy
tI+j8kik5mVBI6cz0+hBawA+DOMHUwrPhtxDCTcAmjTP/CRBFC9k1CMwLCNCv1EqA2E6H6Gk9Zb1
3XbWhsgdghYQy7CxO6sbnE5fjiY6U4s697sk2VvA2YyRDvS35VSxgV/Uf+v76dMSTp+TsR1BtR6e
qhnYSxUY2S6cvqQyujyKLnaCkLqLmW7TuQeMe/S6aTnoFe6gGUjMiyo7EH3eY3bekmB0Iei0C8rS
J3J2qPT2dVTJudeBuG87FLBN6zQvqQtYHrBYYW5L2vik5Yk/m7EPiNNzSaACr8hun0uv2tI0tmQC
WAN4rx0Hyz4HBGkudchHYl6JPAhScGsBQkE1BK8Di1qGygUI+LsW5y1SCXG87BU0yDXz/EhnUT1Q
ZIa7jDZhgGt+zJ47QFEE4FbSq1uA4a9vYJERLgqVQ2v1mFAcK4jawHi5AAM5BZrEr5tht7Ffo8TH
lHHByCjzOq1DjIVApiEGcpl+7iQgU3Q/id+mSRDBVx8olyvEBaVZnhb4KsyNINvUnMIN993e2pRu
7IsqZKuJ9Utb3EVUmlAXBggXTzEftE0b9M7sG+TV8Xj0qy+hsO64bo/IBjoT8U6V+Uo0ek2KqWuQ
6dZOk8/yzZOt3qOo/i6DYaHec33lhPa4c7dGotYCcAlXtjt5H2+Zhp3utf7oyi7Lp4totVcd8mJ4
3OYCRj2Phx7mwtrYWHH50Ew5Uo/075yOBNTapgria5UvbJrLTIqMvfQooNDRNz33UrTCCKaOTc0v
Xv9h5JeyZr+gA5Hitms9gBzOm7bT/eQE4M3HDdEXZUf+ZKH+GJLJ3dnQZT3EmYGt3L3lzwvqf17m
Sl6x1VrQDcP1hUu1uqkvhsd5xiJZVZQyg+rwyaxKoAfRmB7gVtrsB/mH9neIXxVkNT5GyPkG1E7l
ITNYXust282Asqjbblu/MZ5yYysmX1p9IV3a4yKw0ZntWDWwN/hA3YPgdpRs4Ie/GHZgh1jE9lO0
QQukwGtWL4YXo+RCMloZcqkm71bnzCZu5qcb8zTdty6eFxA3Q6e44EBbTSddDpQLz8uEzletxErS
L4Db+yqIv9UzmqHML/ERNBkAUCivlhttshfz8fpoV5Qmfl5TLlSntaLJZMRoyduEXGlwovvldvDp
vt+gs9dHM+8m3qD/izgqSG8Aid8I6STWQ86HW3ERPI97tCGEGL2ygdDj8/y1dcqNfs4O5hd1390n
HqB5IgKh1YLl5ZRzuYWs1mmNBg2c7vbolT+Ij3vTc7dTQfJL7oBBDNGe5iUeYN4iLTbBcHkdsXrI
5mEKYLm0vLQCo3DqNmh4vr6uovFRLhqReMhnwvLt4Y/yh7T9PRMee+kmP2og1/hiQX5Z3lo7ES5H
tGkpF5Ugi1qoUo/hZWht3DElYehggTTNIxugyneq1yDjLrTKdsiVUE+50KSYemsECqzOe/Sdg2cl
PsV79cwI6Yyb0QWlvR3dNYknmGVBrKB8hKJ1VWsdzMp3TNGRQLkh3ARgVlZ8oGc3KD8Lzk2RQS44
EdqOEhYWaTeynehDSwXxQLh8XCgqllRLFhMj0m20DDxGt+zcDHzD7o/JmdpMcMn6dn0WRWvHhSA0
4SJ/OGBMlSE5fZuw1xyeH8tNuaDB6rot0ebjYo1mNl1DmHcOga0kr63iTNb9dROiJeIjCzUWPWR3
bVodK93PRUJzgu/nK2kgWJgHkmK6TO0ZQjKOojXu9RGsptYugiNfQjOkNtaLDENgwRFsmDaxI7c6
mBsCsTJh/GcR4cre5ctlS4k0HmT1cI8BVR6E8/ZJZ2t2Yc9utlXEBFFs/q+Z40JFGQ5Ggv4nVj0x
b3DYuvKe6TkmPjGhDMHUHLPn6VmxI49CxXkjmFr27dess9W9KAMM01AttMZgrRpScOyQDY/at94C
mz1TgY0/ibTghIvJhQwFbS3VaDGX9+uv42ba4qB9GVFOYeXrSuQ6gg1mcfGjiRIlzlntsziqPhqr
3JbFf/CKgQowsEs/8qLT33sDEhNgFuCDARLmIogJnZ44Vt7fgJ2Lrox3dLXpoev9XaRNeHlgh+ev
i/hhj4siEpoI1aqBvTJ9WBrwt5RoW35GftgZAEuwxq0GspCgeTXSu+vus35dU5hOBmiYVWTWf3Yf
LazQNGoBtUOfOpfAeZctuadg82QTDT5UMG7LPqDzXnKS7qg/b5fP13/B+sVCARQFeqSUYLJ//gWd
VutNyfCbjF2zPWfu8grOi970skOO+6FsFydwByXf0connHc2r7/M+4VtbvOUSTvXaIdhroySt9OC
arLfhB5Kkt4EST4ZlJ7zlsnyyaHg3BAOm5v4RS/R/RTD9OTjVRCjFO0Ru3YC14KbKS9o6/NLt3mC
HpsITbD+OrgYNbelAs1E0o6BgAefUcdD6vPIxOeCo3FD8Q6KwKIHNn73L3C4rgarC8vcvtLB7QHm
I8rWmqlgwMP89KR7C3Q36ptiI+JXF04yt6/6dpimkgHGGOC6gG+nW30b7PT72oVYxUsIESTzc/GU
iyrqqzeQi3FyRzY1Aj1F5zrOO2XaVC2avAZ5rw35wZiFjsR89FcfNikBspxYVON8WOprpYkWJFjQ
u1M7zS7do98VvYJQ1+3xxupwO442aES6vm1XR6gyMLtCUJLjUWyARTSWGSNuZNXnskbtqn+tirMS
hs51O6uH64edd2m6i+PNrEnXoJWXrSArpndb0Flu/8KbcfXOcGGHe94Mc9eDWsJgN5TBpdgVv+8I
JseYC8V81lM7F9bYr7kc1VxKo9Rg9swH8w1UKQDbgDkZrNPVGXmIjahKS0SzyMVYWhXGKBOMrvWy
x2YX7CWwZmI/vKoHEMi4oytlYLWzm72GtAsVLKFwtJyHTpElp2hZxhtjr7CMo09dstgZDnD2ZKTe
fH/dZ1YhlsrF9HKxVa5hL3xvHwFw2PiBFik3B38W7pzYFu4c28Ybq+umfuCgcRLgnpu/lfWEv6Bk
jYqCzoMskw4RNtNHhFi6a00vN7ea6PBaPbsuTHCxLe9nGjes9B5J4Fd60eg5GDRAajo0Zj9pg6A9
YbWCDIrvP0bEhbTZRKsmpfPvoVSCVI3iV+hI3AwOeFPO6DQb/V62FehQuppgPddvnB+2+QxHII8y
GGVRKmbQc4KLyQCqbYZs2BmH8SA9Xnef1YB6YY0LBXqSgpZpgTUprbZtrn7KFFUk6fYnOxJB22KI
L4sXosajWCZhjhvf9DJ6N5rXgM0cZQ1wmQf+slf3ipt9cf4KOmn9TFQ/LHOnPxkhorgMuFDPzvLC
ADCZX70On4yd6aib8qXcFR7YzQBqfL0+rX8SBj4Mc4c/6aI4NWcYVjazw3Q4Sid31HPrWpsBGkei
/fEnXvNhj9sgbasWgcUykdFOf2MKMpLTuqDKYOlPcZRbDbGaZlmE/cFN9ueQrlu9bKoq9odEDT/O
cGMnzgTO1WEBEdqPkNg9GJquz+jq0+jCpPKzyULWJq1kyaLRulXKQxU/drVg24tMcAdHKQ15jwos
Dg4T/AL7au5sIyOCA2L1LnExDu58kMEtG7cJjNDIfKrj+GEu40+FId+oSuZen7LVva1RTTHRRy3L
vBA3HaV6QMzGazICf+pjPH+7/v3r8/Xx/dySZLHRLAbb1qq5K8G4oN/L5fa6ifUNfDEGbk3MdgZN
hAwbwRMKySwhiuOttvONAeEuUKC46g+k1Z2/UKpkv/6Xq+aFZW6hSrWZy9qC3AOKQyzFUW7CE8vD
WpvMmz/9rU4c5cIcd4xj/YpCY5VY4xSfWWU03ejobwZTBBLpmbBuIFo7LjAaJjBZYALBRTpqbBAK
gI7OV7VPgtVjq3NtDrkoWOiAV4UsFdbvF3/8mrkJ9N9H5E9ANssUWT2BPZHHc1HQaEPoqVDWX/Sk
bSZXQ8B/f2UueCAsMKl8EuXfVucRClPQb9Ep1d799+JyGwFHLtUmvISQ+2kmOwV0v31nCILf+oXk
wgw/sAi0MrOJd090XPzyvoCGohfczp8bD/weuEiDqXt0yGfh9ltdwAu73EXIykFQDdHFymteQMGP
N0nkgkXkZoJXsnNFVD5cXb8Pc+8A94vZxNNOS0YT60dAvJnMYFYDld51HxGZ4I6uDG6fobINEwma
NvwsFghUrZ/EF2PgoqJUyGZoMoiDvAnP8RZabt6wf5fYAcJcNGFCa1x8jFQwHcUSZmx0JvRrgMkP
t/9wxyTcio3IHURzxz6/XJ6FKkFGmbP3FbBKX1vt77TvKTrgqBaEtQ2Tb6ZC0a0yJwunY2a+hvFb
Tnfycn/dAf5kyj5scKFPAeKuAgAbPg3eKRvyExvQXXr6ybojXgp+BNHeXQ8RH/a4IKiULVjKWMmS
vbYVprK3z+8Cd3Cq5/kI+RzHcoOv/8cxcvEC66OPc4ajX9uMzyxPHjtkX++YaE+2EbU5CGeUixJp
nHcI9Rgh6E5e2ISCfRgZRRZxUQdwBGNjv/2XQ0WnJtovZUMHf8vPXpjQKgadGrwQ+MjYlpAbx62g
8uXviW96y4aACfEeDS7Jtjn1B9GGY4vFG0entQxGUAoxv3dE6cUWyKYlLyvSohNrAe+OjoviZJyl
poWywryp+lnQ+bdqToM1sGBCYI2Hac+FVVcV4/5RJPCyhntjOmnDAyD1s9BP19wUXWqglqR4oxkW
56Y5qJJBQ42RQbqhaQ5Nvp2VrWDp1gLIpQ3OLfMpTpec2ZAnPG+Z5iREscGsL9m4dIOj1CYn9EMI
HGZ9Dj8GxnknpORKY8lgtKqLjQluu3B8RfcRmD3Bnkl7ATJ6Fb4HWTr0YEEpjMJDf3ZPWgRpHBfA
FKMFEfQ19UbREV6YUDbqCZ0rmFHm7L/444U1LpgViazp8YLBtR6ThkG6aTd/HhyWbao29H4SPJFW
BWJ0HQKMiglaZo2Hj1Zxmy9NgQCdvGOY6o0a30jPTOkv9TOH3ELlrRIBBVa95sImd+wEUt93eYMc
RbrcpPTGCgVuuer5F9/PrZiKjG8ajHjNLuSoGb5pnrtsc32dRCa4ZYomMiZgWsRFuPs65H4C1ms5
EnT8iKaJ28DZJIO42IINUuenAAoC4HH2rw9j9R56ufzcBoZEjJyYYILCVLn98+9KvMptu5G8WHUM
FJ0VG3T4oO38W2ODGCM1dUP7lcFIqQ2IfGNsSrTLwK8NqLrgmF5fIdMwsJlkUBRwUaIbgzhfAkTa
aDkbDSBboaO1gt0jsMFDKks6VEYv97ismYdgvMtbcA6/Xl+hdSf4Yxg8jtKsrRqcsVigslTfEpDF
JZpyvm6C+eovIUf/MKH8HOAyQACqrsJMBWDpplBxI4euLp0pfrhuZz2SXhjiD3qjC6ohxFiSXX3O
oUvW++ZGRS67cFqBf4lWhgsxZhyl+VRgTLm8CdQ9QfU5Fuwd0bSxn3BxcyByvBiBBhNZ90jRkpE2
j5ExO7UuuPuJhsJ+x4UdKZuTLGjQOlMN5Us3lKdck0A+OgtO1dVLH3iyCaiVoB73C/tM1I4D2KUx
ns4FzTx76Oj3wONRh92ikRcXeN3qsC7McZEnn/O8CWpEAFUCVxRRnUo+daZoVKt3hQsrXBRAaOks
RoPqpcNNF1Y2zd4G+S4a3nqVCvzhvZr3yz76sMVzzCASWGCsxQQOPqCTEBxb9i1u6LErTA6zN+01
S9ybN1IWeZjeCzR+FPz7xdPtwxy64mAa/XZ92wqmUOPCgwRiZbPNMIXNhM6W5tGAXiiYMebXThVs
2lW43YULalyASKEu1mktfALyB9pesjM3RtTeZTOqbcn9u9j1594WcSAJPJGvQSdmnVfUxABjedcs
92oCwnLBHIo2F18xQR06UI0SNrrwK1V8BcS8Q3HKlQcKBt/4tm5eMnVPs+/A7gj29WqYuvBKLnyU
g2WFGVi22ei06VguW2jSgYo18667yWqF5HLxuOtKpwYg+QX74Xuxuwyd+ZSgVhrHtoqGIbTjgxy/
El2XV5fOxGtKw5Mbz0duey8gcxzCoMLTUb4zelcBu0ATix78qxsAt2Mq6yiC/MI508ZN2rQhTvmw
OhT0OUu/6Hm6CaFbqeqqYLVWB0QJmBTw5CBo5P052NMsy2Mg0LHZmheruGtR2l7U/zxQqRRyuIqq
ykBNaTxmslXVcTRUnCg3S+Oil+Au3yS5t9tW4e7dJ/7rbfrv8Ht5+3tIav/3f/D3t7KamziMOu6v
/3tTfYfmTvP9e3f6Wv0P+69//NP//fmv+J///mb3a/f1p7+wjr1uvuu/N/P997bPuneb+A3sX/7V
D//x/f1bHufq+79++/otjwtwz3ZN/Nb99u+Pdt/+9Zspq7Klo4xiaujEwR+mC/1fl/b+/Y/PX3N8
z0PZd9E/Dl+b71mMg/13E3/6Pd+/tt2/flPlf6IXHE29rB1cB0rvt3+M39kHivlPogAKY7FOPrQa
KAiARdl00b9+M8g/KZ5nsqnJeInC3/FRy2zjI/mf7HcaJrSsFVXBpfq3//9zf1qijyX7B3rmbks8
Wtt//aatvAkIGsiRAScKXkq/4Ac76DxmoUZ7T9es8awq9ecIGkRg/9DuZanZKxCbGrYgQw4XyFWB
igmSE8bgaiY0LWyiVVPtqNBAuA2KIocyC+Qw8TLXW0+bunHGd6IJN4xuyobsi7xowCVa5oGTG3pn
t4m6C9KR+DQcvBCSIrrE9LaCcL5dwnh0ijGTvmtVpwANmyhRZJtm9COQJpwWktbQ0i2HbtwZyxTR
gxx3xzBe3hb8us/VCA3HRM9Acz7UBWRCinjcpbEyu6Rfqk8NuNrBGT3fg5N6AGN6GxyJLsmfC6ja
jPbSmDM9Z+A6w/8zzqY67bOo2tYtSR+0VsPPipfbiQbytpShMdOr1ZOZoqE1N8qNRPQ3Mi7pdw3y
EcGmKVH0T5vJiXPtAeLjxqtsWMsA3maz17/KUk5extRcznoSQgTKmAs36LPRzirrDGG111Fq94tC
JASeUjolYbCJ5HGK3Fqm1r1SK/iirmsNX54Z8K5JQAEtJRqEUWgT2MY4PxYZ5D8VPYBwY2mlDsTc
t9o05l4FlS1oEetT4EWznNuozzk0Gk/LkDZn6Kgm0o8xp3gTSpRaEMNcDnU36eWmGTN5H6RBO4Bv
vhyAysmU4a42tW0eyU9Q13KDJvkxSkbuRNR6ber2PBrNfZ8VAAoVYGH3tWE0MPltNweQcqFGhARg
mDY+aYPBhvxK8mykWc2Y6JOWOnkZdNk+0IoBegN4+TmdLI+5Q4oph7hOXs61PadyDQWAoI2/6Uta
3FhTTwAtm/8feeexZDeOpeFXmRdAB73Z0l5vMpV2w0gpJZAgaEBPPv38VHW3UtSdZFT3clYV0V2V
uACBg4Nj/m96a1Sr2ZqZwoogHaYhc/MKyBu7rAqfpQY7SmQAYC/Vc+C2lAxYLHX4Koim+1KP3uJk
RGn0mD/kU8KOIKHsVNZc5UjvsQkV4kFCPXb0skpPaMONnDQy4u2g11Az7iXQPMAmPfWpfjeR7Lnr
EUDSpjpFA1f3LUn4K/TtHgHt2dLYvELJq91lTBN7U26HE6DH+jbLTQGAk7QFLvYJcLI3pqqo6oS0
vTslInuXckM4Agodz22P5H1kKvTMCtHh3ctLh8MrdUYivYtU20dMRc+1gla11gJes5ZdZoNf1VbF
4DIzZSdwRrSAZvzAiaWEUlWVHigq57LLe8/UhgwZdBSCZ5DClo4016UjNNfrylFAlQOCoDGNqzZR
UF6ERZPS6wAPeLGK3n6eaqCOXBbLBvqZqGhGbDIJUjZVnvtNq+b+MAHxNrZj5elpAggtGQpvYKC1
xGjrc3IsJb5zJb5mOekvvW43Ya0I1IASWuy4pFIQHYfqKzGkVxUElAcaJxUoCGA6lQ4aA/WXPlOL
gzrZ58yQtxmJ39IpSmC1CPXpSLD4toF2oE6u3LZXr1Mn/LKp/UgrYSh0zBK/2FYAMtTRcJ5Yfp/z
7yThbzxTN6wtthk3NU/SBEJNbF9FlnmmakqdvgaaS4FnhP+PUw+Kzhqoq5WnVOZb3sZulzILSwrg
hbAA14k1cL+GfE9ygScYUaYLmofAxajURjp3YGY0GRBQNSga+YzTEOBqoFvqMdISIjtFPqRuUqTQ
4QCHQwKPo57BHEk/k+RmWAdpgO3A9QJ6GkgeKOIVgSj77N6Wifa1r6sJjev2V2AhYLYVvfXJBCyI
NQNCNJFFeApaGbB0KfPaYTw1M1Akm9EiyQwZySQ+gCwgPehgkAiwSBDRv8AHcVktOdJPTYDKPCDa
+KMBxKREJ7lTt9l7OfNN9Jl0UunGtrJiMAZmCkotRr8aSVjpdJur0hYcJOy6qEtBxpLPQ5PbXs16
4BFwizloMfkxpsYTSeK7GPyVQhugtKlIW9OuDwYILUqHkkEQWyRI0APNIdVwqigyNbaAGP9E1XM/
w1+SGQNj/EWE+UmH6X6SYqoZGgOkUXUcZ5AMnZEyzQyXkWbMjPqTOFPN8JnsJ4fG+ieTZubTtFMC
WqApvkPkV3ikUN7YT6BNJmTiTRaoBTZJ010/k28EydBk9xOHo89kHGYq3T5q0/JOq0jQdnRnAaNj
mdEpAlZHmvk6CYlAobHA3Olm+k41c3ismchjz2wePlN64ha8HgFwjw2Aj5hJPmbeAKk6030+uD3/
9CN+8xv+fJNKKAdDszS8E7g28E8+himmrq9byLq2PgMWhcshR9/K/wdvEn6RqakaNFXMeVXmYsr/
25t04T9Wb/x/zvBLi69FE+dLp/LGn/vLqVT0f0gqdrsNGwJnEAWx//YqlX9gaGjOgmuk2RZaQn55
ldo/JBuPDRPOqIm3xr88SvUfqAKDZ2irsqyjcFL7Ox6lDH3O5ebQLMAZoNo9D6bjzfH75kCxJ1VR
MVj5DUgW9OsoNZ6iCbnwa/Co0i8RXDPdETmFN6XTOPtqm8i6ODYr0PoKpB1EWcyWuaQEK85Gy4cc
CsGTK82SybrTctrZLmpJc8vnhZmwba7HieZCs8ooLnoBpwFwoUrtgykz4t7rie3YAugPWpEuZGkG
4rIWKjVJLfh68QAftY1MG8wQPoIJGuEmVviWA5AOer2HM/aj1c1dFPe7XkflRi8N9DpBBeEV+4AA
kTHC4EVd5cd6ZkJoBIRX6BfFh1FWgBealKYaQOLsf4CEy70RqiwdFPk8KEoTIDGVMUalr81HUTv6
bB8Mk35RalyWUv2e8BhQJRSBEZfE0GEJBXSA3LwEDxGyJFp5X5Ssh0hXB7FD3UBNImAcaGAEqktr
UJNZRWGSATlf1u2uxo8MxICmVPBHLjXgXQ48A2Vb2B1Ao5PHNfKQ6d01ipUITr75asvQx6goP7MR
9CLIobu5Ul67nByiIb8rJ/YO/aBvPWcuhXPlABMaP6hNEpS4vZBbiJOdrKErJgIRem9mMhJarVVv
+7YM56DjJh7SF/jMoVzHu6pJgBUFptKaVOJUZneng+ALUJrllCy5xorCTkZNfugpFhr52+oktdo3
hbPEgfNWX+xS+mqqU3+VKiG5QIMlHqtUxRGExwDUaW9K3VkOzDyIhdwKSD+iX4QoymUoSDBGMxYT
PMdWziLP6PL2oQIFAYyMiPQPpTEGSgxQESB/VBt/aIayhdPsqdkAiqIM6KXpxF3taXX2WHbWwSTm
YST0OKv8GMJE8XbzhJpONxLUz+r0FOMqnvi0MSrx0oNhx7gWORFawB3esS1g9megjrYVUNsT4xdN
vGVNg/pC3P5mc8Xbft/bKSIsoys35iYzG6e0UcUTwYNXp8JXefoO/ZxmsiFsNgBnFW+rrnPpkH8v
xipQQajJusyFNFniib54wmPi0rS9K7Chx4TsAKA6ilggRFXex5b5renZrjXkI95eu64cDkmqAlcG
nSE2Aa2WFiN2uz1BejY75Bl/GIq0drM6AvAagE3ezsQ64QmhH7O0wGssQj9hVIWxwjYFiXddwQJt
6vLQUqq93phuLCy/AooYO/tgIKjT1dpJbq37Pn0UifZDmDgeqgBNfEzpmabtq9Haj7zJQGhDQAh1
y5upas5T0z9HyLmDLU1fsphDxF9EEBXSyzGoshEKQtFB51GoWewAaba9TPUMbi9KEtt6OJppfmCM
Ptl1/UCAshU2RHjTbNM2xwyaY0bHBoeqBgjMs7aVmltBUUujM/J0SwQOSiZiIIUhzDMlaYBeQK9J
yseh5+BC2fMTo49xQportZJdAofJkZpMd5XcwisSGMkSSkptn2/sPBrPMV7amsmDsW9fIJ01gaIN
jf1BNd0xqc55199jiwKCneNyp7u+kh8jE+I5ab2XIKZjV5ATBlkZP7fPL1lhnicJFCkOgJARj7KT
F8l3Uww+XPNrZhY7GwcYtNxa9roS4guFfNKock3VaSauzXRCydXZ4CoUlDyoe7R4Dzoab7x6MO/R
LuEhtXdQlfS9hEMwAfoqa/KFa5WvAA8Lg+dolf2cMrijVvFV4+yUpXQnQ7vGlSaGFiDb6YsmyPL8
CdUN15QP35oBZZvgvG9QHrVpdYjEm9MBnhzKyjpxAP4C/0WxoXCTlDbf6UP/0KspJqhbbmzWu0q0
Aef2lZbpF9GjFQcfxElB6zLMFvRdbSvzKsy7zqMCDLYxwdOn61NHtuTaxZvwXucqnk3KFyWPgDCT
z9GYQaDICo3WOLYCRCteXaqS7Bp72EtQjaawm4gebPS49gj4yin+dAbPnFK6RwjERZjvRTFqh8ni
qbIBFi5b865KIJ5HB0i4NltupMAFC9XpVbQwFvIWUkheA4IkSoFaR03BaaoAx1PRAzZOX6I2umYK
fYyzPqQtYHhWYR/S6CHmzRGzdO0ezwnT3pXScLGiHFNKEQImLp1SNM7I0AUm9n1MKryxUvUbUnTP
I+l8HZELT1KUV15ZezuJFacGL23kIElJgLQaqnmBXrVjDTr6jUr2Jit4vNmuB108VzFw1eRat9Es
iFlXIpAKyR118i5Zb3HZuEzgcWTad6QQE1ClyRfkNHw9A5F5QJMLLIdN4osR457Rwcxm8AZ48Q7u
1BEJRCdS7svuroWsLWZl+WYCfSMoDoAoDw45lvi7qvehyqljNaULtSf0JKrfohF0RkkFThKI6cLC
o7Ue9y1eWu5IVbfgxZuIgFeepFPeQ4qZwPzn4P11OyiKvRR2+UgbxZjp5EBnmdSdGrqPmtpN9PLY
pkrtAmoZ4iHzHdU4Jwk9F0b+YmTDKZ9Rv6kmg4SpOhpDYUdt7hqEZTokUqzxu13OKmY7KL16sJjH
IWrPhjIgLmF5RMIPh0sUa1h5sIXxInDKovKt3A5sBRDJPHetDE+0vN4NSNPXxlPeQaekYg8mVwNR
5Q6boegWCVgLN4e+ifgiC3JQUx1RkyJ+yFEwV1JYS2iiGaI52+praTyrOBOsTY5dkoW6TuE9SVfb
VgOtTF0Jb0yT9heLooq6EmGJpBB07X1Bk+uEPn+Ae1rHoBUYT0p+ApTGSwAzNzuIqaR0X3Lw3owR
GLP0frABbK2egC3DJJmr5TEE6xEX4hIQUJoctnhtRpEG6GcSpmX/PQPsrau/ynGN+GISdCYHwSlz
M8V4TlGnnks9UGlvIusdqch3rZKFMftqTAifzVJ4Wn+EaQbmvdkUg+HWtuK04+j03No003NuWs5Y
WK5h4L+i6HaHgyMUlGAaZkAMPegFgXhnfoigricLOHCAw8I/CppMRlAK3c34320jCmKRQKTddqVI
9RreB2WyAXvFL8wxbPGgHvN8A8rRoYQljHHqovEq6flDwuuHnMG8MnD0CgsRFMkpjDs4yI4GLKhN
EfCMi6MF8UBNyR+tjOw1woO2p5uJkFBiHZDUVzCgTxYsGmlKLyYxQMZ3aBd47ZN22xrCn011CSW+
Cd0cEclBiI7D1N7IRepk1QFcOY/nJJwUBLOGqPHxXDggbLYB2283sDl1VEJ6kqOfW9NqGF/LuAy8
D01kIRGKkzdUFLtWlb80uCV1QPbMTHOjUpyjCPpcdX22knZnVcKVOMQFtemOapGvS2SvNJZjsti1
RLPtaWt5qZqERMKXqiO3GJW9SgpXM/RdpckPPUk9LT0bBS4UEn83DWljaJkrJPOVQfXJaF8Ri3CY
3Tp5DEKbmW1180dklI5G2nejyXeJkvtTKW/Gxj6o5ECI/CXpiBsleaiz96qILxR+flPSIK2VV0Sb
qhG7d0LsySiEI5X6ZpZjhDPkp5rxYrejzyCh2FBkRVmyzdsarNbskDT4d4tDXqDpuxAbIz6kpe01
RHIBKEHUtYCDiFIyjn8a1APa2LHM+Kgm1gPLAeYTslfCF4j00eugRdviQAF7O0XURU/QNoOhSHQC
0lMZQlbSiew3RkEas6IDvHYHkgDPCJ25AnYjQTQ1j2XPRgx5UMYA9Ea3VmEFy3tNlh21OZjQViQN
uoqaCP8EKHLYJIrsykPnifIq1U+Uj0eapk8IBYFxCwGZzDrnrXFnKSmcsostJPwd2QaXG2zGAaYw
zthDzbKtNeZOjbBk0r9yxLl4UuMr4me0YyiPw2ufjodi7PZAX6PzTnYTy0Y7VRFDMRLSQ3wfKd2G
ZMlh4Jlrph1EUNTHBggNBExQaQEQdta350F5481dojNgDqV7m2VO0xKvIIWXy5cYU4s06impdNFi
stW7xB9UeT9Y+GEwEl1nI9vbbPG0vBvSh4Fw16AgFI3CNdlzZj5rfAyk+Bswzo5cTm7O0lDTdpoY
3TICZdko93HCT7NCZWEjyhaVTj/T3WkdSGm5syEymlUQox/ZRugCAEZ0uyCbrbT2QbegaGxt2gkd
Xdp3Ajn3Rh72fTmGCqI6aUZdeyz8Ts8lV9VRTjwCcz08qjTyR5y2YryfaOop4+gJMDDH/qU0yqtS
DUFr2V6nI5RY56qT6VGA/A5yKdCLqo/xmDqFSu/xPMe9h67q1EDkHl3yJTitlebYHfYHLkaa6S/T
VDqUwbfH2exq9pQAMaGx+lAMSMFjdQlyK6km+c04hoJAiitWoOMJTJCNlTcaT8V6GAjk8Whb5cpd
aRKvEm8j0OcjdEGj9MVsUcYso4qlZg80u7eMa2tCgQZ0rQaUSWRGd0Bk+sjtem1hbOAfbSphqJBB
hSION7B/X6PW9ilefJakgJltulVFXIQeHKkv8RmZA1SZX6pXhocZihecEuVlKNNhRe0V8RjSuvFi
G/qgCJNZ0+AbueRV9aWPwwny07VQN6bBPQ2XeKc86pZnY+PF/Dlqnw0cZM6PXDX9GN5Smt7lJb1T
aY1nDxqizZ1haX7SN1uk6c6c4CleJTnQxN9qO3FzrXikxkbT0oOcGK4lx64KxwwpjZx9TZtNkjyi
GNkpG7R+2JDKN+5obrmDLHaQ7YX8aOX2ubHv6tgp851i9H4PYxqxa2V8JfZJ5I0rsu8NbPtAMoem
Z1m9KxF2hCqO6N+IBTXTsfFGPPpZcZ9BprSLmKtwsc9BSI80/V1UEMMCPyaUGoJIpXpF5HufsMTt
4TUVYHJPabHP69hPzMibqvGY2K3bF7PTl7owiHBzKrfJW/DZErfWraCzR3xViJC05qtgkLya4alN
e5ZKqO6yGgjwOGTSeN8yLag6cy/qwanzR9IgqonCb77VMhQFIejTTcy1Le5zKdkPyBTJJtmM9kM3
g1cHtlHi/BTb9Ic6vBVyFyRF9phqGpy+KkQaDGewhKZA5erYDRo+ZVLCzkz7HpqfBKFlgu4XdafH
2pXyhxq3hBLB6pLxbsK1YEK4ltTqJkvv8N32CSlwJRJHlCi7H/k7hGhPkmRti9I8m1X6IBgoyoPh
2anhCYTq8T3TB4nVyORJ0r5nERjG6Gq6g5BtcxxT1cuUqwnHMKuYUyJN+VyiOxjMjpPFs4uI48zh
NQDkhdWGiaJt9Sg/RRLcA7NJKCB7gaSghc1U/VoMbmOjlchIyItWqT8QFyEnGxJSNK8PUxXtEX8R
p7aw2I6mClIKcNxY5w9Gz835UAPCXZ3QCwIzXSqxA9W/Qykjwzto1g+WSV9lpQmZQl5Qm5yF0aQc
9Rg0bCmfZzecZJRZ+SpOV2rE6ImIu6fM6r5rDRyYsd+BKu0XEQeaHIRPHIBOoveWPH6FmsbTSMmp
HnCnpnl10GurcTs0hnrDxM9Ajvu1XZw6lAkPhnEZh1iDa1lf+7L5Juv5CSlbD2X78FxrHiplPDlZ
iZBTjsB/ATOYcxBy5S4/y22GjMsUuVJGSiczpQ1Aza+5lCCdIewAOiZXlpi6i8xqutMjLd7IxDYu
bdMwP+rz84Soh1fHeHRqpbU3ENPDK9ja9nBOm0wCMIrqIc20K96RQYK+1u8Fnu5WGCnx+Nxrk3GS
Iq5/aSAG3flgwePwqBJtcZ2LMbMQj4FDUDcZLpAoQ3ed08lxH/AYvtmgXQTnLnhS50oft42pPkoG
2oKIdTRLLH/VIe7UDtQ1VOGPCv2qSjU+INItUHJm5Eui0CPifpUH3W/cIRwOSZHRYzemF2tMvxSR
fI5b/d5CZq7A7nUngoKQxhzwPDYBTq4Q1rFt9gzctYsc+LuK91bPkktM9G2l5u91073LCOIStXhT
oIxyzkYlgZMLcx7XT1PdPpecbAfLxBQy6aBQzaNMBESfTgBD/4gZ/Fi8hyH0e7L0/qwPww+ZtnwT
jypDLj+ZHiUZmg6DLfBK6Yuwi7vdUOkwLWpYatb7SMAXSRtc9H2fPSeZwg+QZQ7VCpjpTKp3eStj
dfHFpGbXEICc+2iXEARMpLqHm5WHSHtm+Gn1haBA3iW6kTsdUnUgG+81hmBKC95pVAcRroBUhR4j
t/xUV4qw76iPIsoQ1Q7BaIkHDT8Cb4V0OJAUnVSoDbcQyjGepZ7hVTZZo0srREYV2NFghBIBEj3W
pJzKXtm0cVEFyMaPjpBTJQRd+aVlrcnDSKBagqSGUFxkp6Xck9N4oo4Cbk8GjTOzsjdJpIUptKdF
IW+mhIa4w1U/0bptOmBdJL4FF4bsgCN9VRDidWxVQiaMP0DkG4/+xN7Ytfpuqt+nqX2gef4uxLCN
7KfCwvVX4yTA48RpmQyXpLNSNoMiet72UIPp1B6pLZSr4NWstU2YQKLDl7hFikChCL6F9WhCypEw
sLUVgRw4DjuenwZuHplMlzxlpVsiEKSUVvMuJzEMe5LKFj6lgtQUqZ2UtwrUIBiNNe9DOuVGlurP
4hakMyQNpTU2tC1URVtUjImayZEB2SZUqamBuS9gN1BmCGo7ilBRjZz7VUi20HUv/j7O5feRden3
HIgQadFNMUbu0TtrBskuDSV03fmRN1wha+qXYfY1f1jVqf2jogzDqopumuiLUWd1/9+HzWytbiGy
KXypuFhkw4rTOK4pts4loL/Vo/4cA2q4OgQtMdIy98eqrtEKSaADD0FxIHj40+Di7LnFeR3C82ed
7WK0RTJJVnqoldYYjRWvJiCfRnzJW4T+/Ii+GQ2wZ+LOtuOV9OafFZyLURfrqOs9F6UyAcwtO+VW
9YaNCiGmaTfvmWRdP3ltSRdlm7HaVToqzAWEvFtf8lOf3EVB5ZNQ2xAvWym8Vea/9tkHnPN3H2rM
Y72XE9zyOJKhHHTnCAQRYC08xEhnwUv9DkofaHmtv8AD3WSBDO06hCQSD0+mB7HyW/7sElgs9KIw
XHRKJdsaNqxphVb9ytTHyWjxQNzw+D0bTyqq+eX70lrbw/Me/WwJFoYhV/QxVSYMyw4zdp0DoYIA
/xkvIehsrat7fb7iSI3+vuKoxEC01MRwKqq4+JUpG4H6mVX+0dowi0pxI0vIgAyb8OPyBUoYSEV+
V8bvkL//Kzf/W6Hnx+z/bSvzLwuAV9fv0zHTUp9slF6hvu+uq+5Fde3WOvPnD/B/fyBLWhiZIc/U
OmIYYhZ+l/dJqIdaIG3WOkf+rGP+bf8hXf77VJATbJRRYJxZ0m+WmEGxGYGsXbbtTtIGbz/38yvp
5tIhZ69DPg6RsmUH6kgyKaaomvRj8aLGQc8Ouf70+RB/FtbPc/owxuLzNE2OwoACY/S76KoHqY/i
yczF9YPGL1TWi6B02XfUpK8Me/NMqYYEVijqmfU/ul1VeULaE8Na8CZDO5CfYryqnWQ7ufZOBFDq
WROUu23Jfg25JBOh+ESXqYUhu2D0VYh8oAylh5/uGBAvT/1pY2dOgZiwAwlv6IxEdwODxI7qQhH5
dWK+/uXzJZg3yx+b9sPPWZy/qpahAarj5yQCmi0VFNO0+P3zIW7vH1tXlFkHE4Xdv+/XUk+ivBN4
AAyIjEXI2rWeNdx9Psbt20/9NcjCKHMLGn1VjkFQEhfmXhwAlhJtOh/5862qu3Rlw95cNg1AHmum
Gf+BIxJcGuKRYzg72nXqlg3+5/O5uWYf/v7idkU8UOVyC72v3vJ09G4O6eNoBp+PMa/7H5/+wxiL
75I0JGGDgjHG6ElHKaT+WkrcIeODOq7pDK4t1+LrNILCp5+/DjE3SPGINZHl28tlwH205qOsLkwv
QDs5ggE/rbsv1a/ddOZr0jJrQ8xT/OCBJMo0tDayof5UAUrKqiCSxX4Uazit2yv1aybzz/gwDNo1
s2hUcR+myFc2aRPKnRR+/t1vz8S2VJg9CRf74si3qHFNShPfXcd9gdiVYSGGY62Y1puXIWz2vwZZ
GHSKNz5VBwxiqKVLqiNF5bkZbwok61QdZd8n0hYrQ95cOt0wJVQUgmK9lBXO2jaWi6kRfi6O4BD3
9O82BM531Ie/v9jEWYy4E6962LHadjS52iKkfCadtHLd3jyWH4ZZ+HkoHUiSqp+nwXNHqs+T+aoN
wovMqxR/+Xwn/Cxr+8ME/Bpr2RHYTryNRI0wFhJ0UCeGngXissdZxnEm5bErD/XVO/fm9vsw5mL7
qQ3V227A/GqAcFWvPFNgDhykUXflrjza2+uaHMPtu+HDiIu9iKd6gmIpfLhZAWLmvERbw1NDJdA2
643jt19/KG9UAQGHTOYfLV+EmzzSqvkBPxxmomd6ICHf0UBd2e83N8qvgX7+kA+mQusMFBcjZem3
xcmgW2ohxhFtlRyxkyhd2ZS3HTRD1UFvRA8dTtfvdsmsxITIDr4aP8iB7Mn7LOQNoJ7zTkFFEOTJ
6l27Wdme81b4Y3t+GHRpc1EcgLohDDoL2SQbAUHjJByDditt1hiON3flh6EWdhfVJGqJah0IbDaH
IoWw6EnjK9Iqtx+OH8ZYXOpdh5h6Mc5ruE025blwZ1YuCVF/Georjf+rYy0v9zKup7bEWPMjYfJk
ZwIWwgTTqwwNf+Uz3XzDfZjXwjCiPNdCbBdWRL+flXFmJehyY9+Nlxk1lG1FkIdis6qR/PNS/2x3
LAwljXgypTo+WQx8oB7357LMz0mROLpdfbNy088LCKniuWJFWVAR4lDZ8GNTcQaJnrWu2xcyyiEj
TbpEuM5zreauZdqeGHS/MIQX54w4hcyC2ERKvUYos6NGiFTjhclJgNB7ABKGcNPG8CKlWRH1WtmO
S01WkSDFo88732Cbnu5YcUmblevstln89dmWmpoqASXXHLF+tW/skCQOjUu5n36G+sYNZ97nu2Rt
RgsjnAyWkSjqvCGjk12GLZo/yFpk5qYH8GFGCyPVSFkbD+hk8PsY2nGz7ZWYo93POlvKBrEgn3hr
BIW1IRcmimsaSg05pmU3qA7bNsXdf7dsC7vUDSqdUBMGzxkVwpIiHC15WxU7vumsfVi3hWFCg0Aj
I2f+z8jFRtvO4kGIkq/Z87U9sDBKk4FM+DgvFn0cfuKuiS+fitDygO38MiOr8rBbuyVvh0s+TG5h
nVIji6bJxKZQdMcK55794vtMLJl1mebImbvqb6xcW3N/7kcf3lYzux8LTBN8VUC6wOFEzbI3uXM0
SP7bHeazV/presteaeR0LLuzMb2sn5xGa90B+p3V63+1C5eEGZnIZWGjXN1PKjVAE/rRGBp0lKXh
58OsHCZ7YSNSVchmF7W4SPKjLEywtqj3+Qg/5TH/vDRMSZYgpgY9/4X3afEul+oI8Q71LLka8OR0
N2dXqk1KnOQwU13Gjbq1EVVdoxbcvpJNdLkohmn+qVquQe8FlcuYXS6nW9Hg4dUjD4pUkgd0+kuG
0rWaNBc9zRG/74A0Q1XSyuTnrf7H5D/8gsVRKDQz7kEwFX7hT4g+1e4sxc884wJatTt6+k9CNgr0
vTWI2u275sPIiyMRtejGlTlGRgIGupGx+xei6C87sxaIvf2s+TXa8vbszWiEGANGm8EUtYu2CiQl
6TEKfvL5fGmP8l2kjFdW96Y//mHUxdbqmFrYJMOoIEgGAJsicZa41G82KApw4g1a3MAXW1fkvOl9
fRh2cWhQ6WkmtYphBxuueBvtUgsVVJnyNJr19vMp3jyfH4Za3K+0y4UhzfsHHXbOiFew2q094m/m
P9UPYywuVJNArQ/907jwNvq5gkwNihHuBBqSZafYFkG/QSFK9NDu15TGbt5NpgmiACQe/5SMz9Im
ieschkEjPpLNHvqqyar5UW6fwF+jLG7aYSI1ITHCO2yL+AGaxEGIkI560D7iTbVBQQxIuPGG4FRu
pA0LqTsc/wLlxDseNsEaHujWB9XwqFPRy2yYyjIU1I+UFhqqYP1U3kXDLrJXDPqtRf349xd7Uwxt
niEIhI/JYl+iePnMfWPVKpFzbZzFxlRbiLugqwDmRfassHa/Mi8Nyyf+g35Bm4ODrEi41k5669h9
nNpin1a4ak3DLLBfSgrlITRmEIA+0PvBpN77/Njdnh1yL4YMiRd9qRTXNmaXGvPtK6BHgOyuablz
Q9zng9zeCv8eZCkVlzRU7TUFg9S5b2tHsYq4mBOGy8sHCf5/zcJcmMdkSqDhoGIvNNbXJvqSRo91
e0Qvk2xebXSlyxI2yErO9PY3+jXkYvt1sixKBOqwLbRvKJOzYljm9k4xlBXTv7Z2i+2HMpU8QkkV
IjGWh1bmgv1tiU84eR/XbrHZkrgcdfjNfwVC5pTftFHgpKOYJlgLhNy8qj+ONe/GD2GlidUq2n7h
UCIq6PELcNIb7b1zwQMP4tc1htTK1jYX9rCJat5BAxH2UD1I9o8p2UTqf2SDfm2C+dr+MJ+4mPcA
x3wi6YvdOSa6ptAA8/nhuWXWP67ZwrFCv1Bh9xB/8DmKTGv5C4/eue7TzgxG9XGwVoI7a4u2cKZo
UfxzNxT1Y9R1aAA58aL3P5/Syp5e+lCkxEVZMUxJbq6K/abo/8GT4sOSLaMPms76Isnw5UX+o+Hg
vpIjFGz+O6O2pNvWotSNXse5Yda25Remv/x3i7Q4+DryP1lTzt+9TA81T49a1a+JXd80YppiSKhe
woKpi68NWRsxjTaq0WImOUMBPGMWkuJNLx8/n8vtg/9roGUyoNEjkhQVGr75gV1mVCEK3aawD+oD
WjZD3v8nRvPDcIv7IDfQjVMSzKvo3prqTrGDz+ezsm7awvhnepPhKYXp2Cp7LtChPfQTmily9Prm
5spcbo9lSAD/oGUBIli/2xgao4lJ6+EMcPuVFhnUnw62GcT5mi27+YaEesW/B1oYGppJqV0ks9eB
l03/gC5t9PAe1F3uky2VV0zAzdDJx9EWW4/RZGyAj0Q8jXtzSdmslyffTSd5pyF3sl45N/+9P1yE
X7NbZjSILSWR2WC8WaCyDpE62U6I3K3GoeZP/9k4i63XZo2NolqM06DfGfKUIBe6U9g9/gV2WVNw
/1/Srms5clxZfhEj6M0rbRu17GjcC2Msvff8+pvovWdEQVjiHE3s2ypisqtYKBSAqkxmut5YRQWi
3urrMmbEKgzsdeV3a5hOWrJwtjme76hUFA8r4r0GSn6MIMoLMZcgvp4h9lfVv2SJPxF4PXtvttOq
meQqXYETH0dXgaAnguIexAl3UJv7zu11Yu5COI0ZqnQ9olBWldOECeoWm7fyRNRVusweIW+B7ulj
8qUl8hYe7zWDh0iVWm2Rozu3BqLUullyPwyczZudKl4sItGy8V8xJbpZVvj3RczHiBl46WRpcUyM
wJcKWIH2vxY7KF7AyI/ZgJWTYo0pKYDT4z8KPyC0gr4j7yzEvHCBxNSfz0Tlv6Zu48Qgb575jXVH
uhMTbzyXn3qb1KjLWT3zngYJ0SBjCb8gUokQE72qLsxwY+/XR90hSosZnjAw9O7Fd32KpzUiewrm
5ksflF8x3PilvIicqo/51Ls1m8qPVWYtZUsu58X2Xh5HW+r8tDpFoa/GfpIdTZDw8com4sm3qeuP
3XRZVsstCGNGQBaT5ihLcswLTMOMo/5VU0ZvEPPDfgSx9wANbBS6qFogd6RslLJ0XnCVRm61SNdt
E2SXJIC8nY+JqKD7JD/+HR69B5Rtr0XgsiIPl6M7j9f+Xkx/PSX30AqFai43xTAj6cXA65a7WSNy
UzT1WMPAyiuPCloPxwNIWs9EOK8PrCP3fMVMMBs8ajvAff2amRbw1CAMlAxv2vOhPXQ+6HU/4074
HN2ZrbPvVB4klUXNJLYKSwSkJbhZ7qvlcf/fZwblxiQqZ4agUwsbcs0DsWe7izEpVv2ulkcBCjA8
KOZmuoGi0mezllELBTHcdk54CxOkyzSYIKLTOE+JbI9Z6OAQZdyPEVKsbeIcTdkakg4wOJe7fSU4
WcXTJmE6TVdkybCwrtBS8RqiTLWuWvIc51JQXGSadK/1C6HU+y516VFOW85CZu47GzgqYcpg5gpD
JcM61iZ3SKxj1po3QzTaUDDjOI9nGZUyhLQHa0cGKD1xxuo5Hp1GGf2w/YIBKM4Gxy5HXsyih1aM
cB5CtC2S9ETaacHXUuPQMnoStG/TC6/tkwtHV46gyErigXjRI/UI3hKd5NKhiSP30ODDKRWYQbix
jcoUbVxGAhhOsauu6lHpMzLX/Gl/5TKX0waCygxLr85ZXwKizL6smC6bINyNYYZ9EJ4dVHrQwKuW
ZQm+kRDdjPIhLnhRwAOgksKAoU70LMEKEJw9hlB7rzB/vG8D21E6uOHAECdr121ys0uk5aTnNQhd
vAGH4emngZlr+Wkfgr1CXyAoN2VF12pSBzflEsbkwT2bd32AM5GtRMn3fSieNZTDtKRKMbkHKLHO
/NgCe9A5CjNvH4SdBl7soYrPMLOkZixwAG+Tx6X8bow/6/lObSWnNj/uI/E8R6XSXMrVtVVgTtGD
NK7D3MDXKroxs5ZjERPHwLi0BUlhaC1Rq1+Sc0y45jGKzs41jSAmRCrNXR7xmkqY3XbqBoha+Xmh
yUan4L2EZDXDVw4gtiDyugfSbqf78gHnnud9H7ILvQ0mlQoMPRpkq08RE1cV8fm7+qU+gOoZj1CY
+L60c7APSDacN5XsBo8K96EwmlauEux/eeJlZDS2AotG8TMEI5VUYwoeM8qcPRBE4/uYVNw3xYJq
fYSNkzN5YBF0w/vUb7+j0da8B5MJyKDQ+goJG1v8BJaCQrSXc3ir/dw3nOtpamFElSH2iYxfQb6u
jgKwPyu3YNxA80F8as68YwrZbvccTa0OZR4XHT3FpOA0T9IhwZUe6UThvbozk/Dme9IFBuZiUxWc
3p7YyG5phM4kGpzvx8woGwiqsAC7TzorUHr2Fk30oDp0UySLPUbZce4+FkiY+99JIcv5reMUTdbI
LO6bUVwF1OVdYyCtdGbk4qY3wuT7FJTZemkHwXKsEiQUM1gQ1vzSTfoH1evbDPQ4RvPUyNoxBY+V
Ic33NYi3k6l4hB7PkxqCzCte7sGlexvWrSd2qReJK/jyzBS07uqHKUk0OwJ7ymTNCfgfw8XeN+o6
TvvWKAxJEJMM/dogs9nIBjCgS0J4vfsy7BWdGOAkx7A4BjhTX/CM519EyTtEotH99AQ+g9QpL8n3
9KvJOTwzwwVDcqixsUWAwxvO3/wOPTLVaiVnhlKFPnur3Ai6wDmWsK8lNhjUQmuVTgepKd4YZlwS
SG7iFZUjfxkQ/ri9PDZnsNAb7r5/eWZRi00bm66uVJiFOZVjJ68+Hm85ccmDoBZanIM4tiSPGk1Z
3Rv1ryErON/mXxxnyLplSlDzlqmNLs3attXIe7oagOkP01SpXzihH31ID/XFcDuPN1RLvvabqIS+
5X8AqQ0vGoSkUQlg3T9Z3W0l+kaccUKf1fuliiCANgzIU2AQnEofihU1DZjrWzQhRbfL76kFuxqG
7rALoFEnhr6ga2J0GJfA3AsyhnlbZPrWRgHboVUJSgtBwWAxvw2l3VSf9gOPbZ1JKJFlMBmDO/f1
giIH4xZ9nC3ebeWT6NU+WDolyQEb3fwAOjKv8MFXV4Luobejp9DbR2cauAGnVloSxtnYZwAvWgW0
TOAHmgE2ffg7FGpxTdYSNvEElAwEr80nMbzrFM5TO2NxqeLGEGpxlaFZGPUsEw7DBT2A4HTOv/+d
EVQU1uXQ1JEMhHLCjhFWXgzOtUWJOFmC80XovtA0XTWlIb7qqy/F5GXTU2Y9/JUldFdo3OnRONeA
0NTh2YiHYA3FOzyAcq4TWIdufBMNsjMg5QSvH1WZFiIa62QVq4c01kkQOE2e9RvSJwXGv/uVc+j+
FzRT09FzoeGsR+W+rGoXcACLLe6yJ9Te60HzpmtaEG3B5fUKs7/SCxiV9wZZEcxKBRgm6SBd0B2l
FTIWM2/L4MFQHtRnS1ihMYxgQN2iEvYz6VeRc8KBVdfifljGRKEMhSKVjodRHKq0lIkxseovDTRa
I+1rKaVPs7p86xftfjKes+mnbBbHLO8caVTOwlL+ekdQbn4E5dGyWtMCrJetNwn3BgjSVpzUq+e/
w6DcGWerVI0TDEXfmZ0ZsTdpN9Iw8vYrkjSpTfGVP0mu2pRIaJYfwFUEmH+aZiUXDKwHUsbEGBe3
LouLi9bMbjgbyTXA92BJMG1gl6YKownd3lgA7XEI+nMUCA8NdN5jnIcEuzxUxx6N8813ofRBr4Yz
i8Wp80kK3PsF1G4SobvcbEJ8ww6MPElZ2FM8H5saPIA3RehLya2V/Nj/oqwT9ytfU1uLIi+GEQ6A
1DPwrjpmQFa+ehQHb34YXEKyoX6yXN7RjPeFqd2mLaYaF6VAbUPVadfRTSfthyGvdlonnHXB8ym1
7QxDp9YluH69WH1cs5uwDhLjbEFHSZ6fsvEIeTNO+JIw+fePCO2712FUiKE+JBUAFfB2CjEY30+J
+p7pjs13Q1X3GiWR83XtBARrerP6sifhmymXxh092RUPhitzZvgY5YGGq3KIrkEYGFQGVJhEkrFa
Q7yA5wZ6Ya3oVOvq7EciG8GQRLTGgBiPFtjLR6vUQWPUemP8tayNYz2ZnBKHtcPBiBcIannpZVxm
6I+HETNInNMGnFlNIj1DvS2w6sKPmtUfzdFd1MzNwBov1phfyUE/vW8oIyBf/QrKlXEiJXMMPrfr
fVMXQG0Kb9My91qCVRe/wqHW2BpmGV7bYO1wmv3rK/gzmOxAMNMEOHSThmuQ9PmYZckhnfOXH5Na
dFM/g9wuwhpo+uoY9cdSjDmpkrXpbs2jH0AwwF2IKSTSPekpuiVDb7Gvu+PJeFjc3kl8k2MRY1W/
gqPWW6sZ5gAyB8RO9E3JKrBG3vdCwwGROLGhUZt4E+lGXpUwKp40aEWAJ18vLQkE4bissPAaAkp3
EInUtYLO68krSuWgKUtgDasOfmPjIoCKeE5DkLCCB85QG6eA6qe8JJwMx/W98jr55NFEbp2RDeIb
4zqrALI+J/+t26tXuKCwDfZXDBePKggioxcbPG/gW98VHzE8j9kIwxGeJx8R7C5n3rdmbYqvPjZV
CfSmhQcik3yGm/VzclDOxiNoAtsC03MmdkSQbX0Sfg4Gx63MEDNEDRx4kPoyrl7Y1B/RWswDpBqx
+48gfkZraAFlu17noLDzgoH7Jx3VKjnzvf54aqg1spECZvQVv0RvWxKoNuj27kP/2rVyGDGYja/4
nu4zMA2pGopUDSy7dJks92CO0RII8KiB8MM6o6izE2d1TFwd2lBLOO4HDdObGzRqKWXqmBWxADTI
K4pRhkFmvzHfMTygKeC61FVIKKFTiwoU3Cfm0wrJKMxYfunbJ3Pkja6RJE0VEwCASBPeykkPLLXS
oKC7YnQUaacGZW16G8NRQgqyRltz/3d3bYGoJTZCwCXpewAtqyPGsoOXMUwR8GKPOP2NORKoCCUw
kuEOktoXxF6c5FBC4iAvAKjrfSip3ZC3B93PfIVbJLHSKYSy/gNHc05NtR5pfQc4lJZuOGuXSZIJ
z3RrI517ST7fFgNUTbJKtxtIRFWV8HHqKvx1idwxVsGNFWVYIUl6hmQOpOZy/AkUlhyvML+xIoM3
w9BVcPhQBUEYrZrekdoqNppT3kNCogaH8GTqnmWBm3+p3EbNn/c/N6vaAu/YH0yqOFDzVk1LfcYV
Rojpp8ei59xdkN/85kMrkNElI2140aMWRpGteCpQYFMzfTUj65vYEQZVz5Tv8V7B8R/TFgMYmiqr
uC2hEtoyyzhKjC0SmvA1zz/IOne/YxxXNHSq4CpGUlA/0oNI4L61mhjXjGgnlG9BHe/Px84ZQV3m
5rb6wwryQ+oNB153ISuDbVDpyaS8CacpXIC6rMdRP2lisI6csp65GWwxKN91NTpU+goY0DmHcMyp
9mPXdMWn5FhhcvRInl0rl0wGQ353PwKZm/oWmuSKzXZXJVkPnhNAzz5hLmsuwm15blzTJo90wyfe
yB/Tm2g6Qpe6iXECOiJX6LzX8TVKGlgrfSu6oxGa79h0VBWD6eSNCVINVLpOuqGDMgSUYEKjtpss
sJZj3XIu6lhJbYtBZeoZ48TrUABjzMxLXwz3HZiP3Qx82bhL/K6N2B8SCLMuicErw8gXoRc12j5l
ScRlJLmYfP3FWklurLQucZvmYob8Y4NG9R6EfaY9Hftn3v7NjA9ofGNcHfy40E2k9gqtlaViGQ3y
WiyBXaXDSLHlQaTVJhNZ/KYj5ulwg0c3YFqD0hfWDLz4mONNcz0omMy7E30yBCJ9iXljIEw8U0Y2
IX1wkkLvhV1Y5qs0YqgYdNLGojqx8jFuZEgQnqLoJq58FXziU1BZJ2jGcNYeI5+ZEoihkJ81UzXp
s/aqTmC+11aIA4kfFvm0xOABrz6KUA7aX+OMNfcKhzpwg466y1pLhABb/FgvjxYohqr/vT/pFQS1
eS6mPLZ9CIgep77ypoWYQM9JkjwrqL1SKLRyGkTirfLcTkGT3MjlX0JQsZ5XfZ+tBqwY+5OWXfoO
vaqH/W/Batreeoo+MBtVr7cxxOVA5A12zylaIapc4lZ8MFxJGE5VPtwLEtSnQjQrQbiPg05yA5U7
8LokgiBYRtnxZuLaiGdIGi5KfaW0Wl3wEKD51wgkr77w9k1W5niFRe0sOeh700SWay+8DL+TQxcI
jmprD83N6l1nJzindkb98QqOSvoV9LSSMYJpWfaUEAEnyJ9wvMcopwABuhMyDIKVS8VHFcbxaqgR
cuFS+BYELWXpSZaDsHxuoWoYa/W5MZpHs8GJav4B0bEKokhWCc2toK4dsDLv/xzOr6ELkzEx1lkJ
8WvG7iEvjnnd+aYMum8iQrA+7mP9y8f8Yzo9Pt1NIp7GBALmG58Ju7eFhrDl+jAFgsXjOx6mtp42
6NhJ2nxKO8BJce4VKFn7OPPMuPb2zWLmFFA2YrQd6f/NcGM/FVGfy4CBRuZDrYMszOjdUs04w6bs
L/UHhh5tLOe8b2uQkJLGPQi336N2cCzlkxDfmJBu2DeJvQxesKjqICvVuI46NAmSTdu2oJwtCmiL
3wfh+I0ebsS0OaTTyeeRJ+hJNU5tOCP3Bv9fYu7FFGpF6zOkzmeCQvj3ZJQe2dfCgVrTCVN59nJQ
OTHONIoc7zFFaej6G47BYR6MtIbnqtnDYdQVTCjidJyIY41QmrhY/4NC1Y2m1kvTOAi1VyjQu7d6
yC0mn+MVKjCD5g3SCMKINbvvGvN5NdbDUqkF59vJzGgE1QgqYxFX+TQHUSnFDSTL0Cmn2YuT/+yg
sYA2/GC1s1vVS11ooP2AECeu1yI/v1Xdwf3/68QLfhKniGbdtJqSiQMjGe8h2giva9mlhQxS28Pn
KcYGk1scvNEFJj5BY8TJAuWCBAPBCfNRjuw6eEd/+ytsqqBAwVsKuAmDH4yLDrWh9T3Nbq8QqP2i
rpYpagZYR8Q0SkwHdIF53x4gO4ueJkLOY7qE+oiMMoW3yV16STBRKLjCh3es1hcn0+0/OXR7tM6E
oYr1EFq/zeIyQkft7zCotKOIelXIZK0mpat0hTvnp3EZ3L8DkV9Hi2wlfaXHpH92QiLILiZurhTe
tTMzgW68RWUdrWvDBKTh+GjG9Fz2P6ZYf9g3g4dA/r45cse9LHZSirCYej+TnxTIHb8HAKL2ZHwI
96Ik020ASkOwVi2Fn0bdcoiUmqKPHG4TZrLEvS4ZSBD1N73oY1GL6oJ5K2+cwuPQ1U6he4kiPO4b
wkJBkQpVFrTAKm+6RcFVlDZjbNReIhEJOk07xeN0u05r4+8DkbVO18WQSpav7aCiQvf4xEa1xvKM
j15Dz1JF5364pB+HqYDemoT9Ri58BZckzj4o27oXUCoOTGiL5eFEElDbuD0qyDDTn8qi+/h3MFQ0
pKFQtFg6aENVbyK0Nc7zUaw/vQMDzwq6dm1Xpi9PC3FddMEoai+SHtLsLiy/hArn5MT0loYrftBj
Wbj4oLaK3kySugjL2mtLwVMl437MQbGZjrzmU9YRCW/sMh6/MVAs09vjMGR1niV4eCY0ufIvMvqQ
HZGiMzty3zGbDzo+FKA4j4HGnx7+TNulnGe9rcHjH0jh/fgwlpx1yrrfwPUGSQKQJxDftAwobUno
zDpyCkvvDT86/VBt6TehnoS4JSfvcMGoLbWF7JDSdANeOwOi4YThht4WfmkB6YaYQWfLCQnWvekr
46gNtkN9WIgzjJs/T954VJ+V7+g5DdGfZACz1x31vH7Ds5bPPdySreZNwnhxK72nxmPdStA+rFG4
hA/zMTlhVNjG1AgYFd3E5e1JzNjfoFG7qzZFWdNV8GtS/4ZoGmgcvmgltzQlO9ueTcTmzbaBqe86
A3kxIh/vrfmH6jE7kQKlFjzFKf4Lq9jhAgUZTVHAy/XmDbTssNMuJe5C/inwIYPrkj5vIyDMUg0n
WFi7Lqj5/4BR1pkKBDrmAWCKcJmMY6gF+ymQeVzZAlCFgwAVt2iBiBCoA6NbED/ivqO35TvdvnrP
5x2RWV3yaAN6MYjaPlSx6I1whEFkGFT+Vj00AenMa9zZq6Mrez4vXZEU+yZANojUTqJbaK3OcvK9
oFQp4vXaHiuQB1YWnsigfJ2YvMMs64ZUNsFZapHrZ1x6v47IRTNCC8FTe1DnPNXFeojBjj3Ho1dC
pYnz+Zgr+gWLvphT07aARCKwzIvsSK4GeSvQD7mtDblzLrc8+eFvPGmpEu7VJclCFfXasGnKpWpK
VLLJELoUItZETjrcx35W0KMCFHVL0iwd6jevcdJiKfGWhpiMb8RT8dg5jWO65QHHdbQdzcF/kRhZ
SWSDSDd+93hDBRkHEGdfPYUB0Ucb7eymOso24ezhhSQzh4DxCL7EZAUu5qiYtKpwKpJ1IqtOBylR
iWk24ePsdMc2yIOK857KducLGHWT3s5JXes9wOJEORnTcrDi/gMnDtkOfMGg6pw11sexXZDr17sF
NOIdFnV7EPEG+M8xnEsIwQrFrQOpPTtGw7uiq8AjjBfkShhi7pOdncJTF4Ru46qfVV+284cM00r3
vAsA1gJX8KQrKWi4QS8MtbFhqhny06aEr6dAArOLsYOai+opSeEtOO25HN/y4Kg9QF7HcZo7wJED
eXsnoYMJd7Z4zILwMRlrvX0yjryYkYgD6bWukecdPEZqaNukHNzNSzLFPWpj9esKRm7Vkz61NxDM
RZ2SOfmCUqU5Dj9Rj/nFp317Wfl6i0yt/rES00RvgFy3B0ELWqHwzPU2mX5bHbdbnJU+N1j0uhfj
QjPQjnYNo8qej2RwYfks+hoqTVB1OfuWMTfbLRwVOHqjy9CyhWnig3FX3Q7BeNbvpVvr0kC+G8RT
5XseCs0tIhU789DO6JsBYnocbwgtZXQEzwM4ftB/b/MKPs6XoxuOIqFZdKkGmF6djfaM9ygLdL2R
0eF6P+H4klVcbg0jSW9T9glDn1d6B6yylI/oxjn2euaPeeXtfzJW7tzCUIm6NaymHMgRsc4fpfbj
yhsAZpqhYawUXW14yaW31KGPZ2msEIAmyVSmPcYfEm4LJOtwqG1AKF+J7ViXulCRmusfku3+e/qd
7N2Z/x5qfXOLRTlM1sqsbSo4rLWOUXUzDzfWxHm2ZX6TjTnUfmZU1trlEc7UvXDp5Kei4yQgZo2q
IemhXQedc6jjXseWnJlTV5KPgpecH2GgO+s5dpcvCOdgDmIveuJFAduiP4B0GsomNVPLDoAx3u67
uHLyjMcqzYOgUo+0SrrZxIBoc9+CNouU/dxfKcyaZuM1WohANUOxkMFOiuTWu+QkYd6vhr38ADkA
ZJAbrvQyc4fSZVlUJEycQQz59VfqMj2DRgWi2ojt2Zed5hFzJ6BRSzGairHbCi1IOvqBpF+Jz+W/
Yu4bG2xqd5TzScYoNrAxZeSB0gZ8COTNQQjaIHKz7xzP8iyl4tHKcd2WQIIb8Vh9HE5EOhgUgsNJ
xvh5D4kivM8Zn0U39yyXx/DO/qovlurURIrStdGyEC8THTBC3tP8ko+zI/sIVKhrc7I6824EU4TQ
8sPdj6jThXHWqkMxqDjNd15ifF5Q1CGUMF3vdW54FydON5+HG2PB8aZ2uOcOZp7cgFOJpcjDPFvw
6Hmd4NbAHzLi5R+EkBBF5nE4cw2lohe3zmqCvs1/zsHQf8IcTn8j2AWY1EZMG9rkDKceFtHmXQKx
Kueth6nQFSsorZkzgEUMPCuH/vDPIY6X0ti1zsaZVNAauLQolwh3TWoAWmcDJHimO+GWpCUcg/9N
K8W16elNyfqCSHfspphiMMPp+vmiQ+4OjZ2hinNGSHmBc6rGG13jklF19XBlxfP1x+mcOqCOAFdL
+rVCpVK+h9qADKr+J56vdBmbMmVMBQiXkJBqtR9LV9md8ryfHJgFhG6JBvpLsVPRNddal0pcFiTr
Wh7eA8vczVXeeycPg+wtGyO6RhGtnpwFkta3fgh2hxxrHttD763euDiiT25KuQHEXo0vllGVRNpI
SmZKQCW8M2SCM3lW76CN5oceVyqdh0WtfHDxSbEpAqvz4nvCbhB5yqN2KC6kc7A9SMFwcz0SHPug
f4YuQmf/3VeksoGIGb1a61HSWCq4dQ2lgc6N7hdpwvmUzCpgEy3U4o9rqZZWUp3FGh6JKtMpBB4P
Ey9YqHWvjdHQmDEgeuFkxj867FfGh3d4y0AzAoYO8B8tjmz1bT+KeFghfXtqfCsKjqC95wVC22BQ
nspNfYGkaIrCP9GOjVZ/q9T5e5KXQTvMN11Z/KqF8GzMidMXU2Q3QxlkJo8hm735bn4E5cs+r5Mp
UYihLgnLBmQBznKvBURoDMQU3KEH5rf7gyfR46cSRF40wQAelF0cKPZdpgKtMmnxjo7FF9+in+N1
PpHnQmirDr6Naoj8zJIfZ5MjJCvvGzKjfWMOdfgV0KTRFT1whpPxJPk1SENDf36UgtUhFNnakfu0
w6wLN4jkmmyTKbWsaDucdfHBQJ5DqqUiCDH6TWaU+DwIzK6crR+pvLxkVTooAuzrNLs+FiDxTYI0
t8n1RYIsub/oSAp6s7tuTKPSMdoikTxkmNY1lbNIePxoWieNjmn9kFacL8cseDdYVDqWhHTO1BpY
Q5uAEX59xuRMEInLr9bMz0a/4FihhpygZNZFG0wqBY+VntZjBWeSph4yWotxzYA/WstbYlReUbJQ
HAa8IHm6eOlnSOnl9+LI7flk7mcbY6jEEZcJpFVSGEOuR7NDd6kPmM/DtU8dcK9iORbRve+Y+Y7l
NAQWBMRvmm86buuzi/IV2lMaXiJIB3xzyD/vByMPk8ogvWw2hiKQdbb6ehKg50xJOE/qzORhWtgs
QfuFsUMaIkpzEApmiHfxWFlI97/2TWCv3g0AlZ2a2LLWUAZAfDTx4lAFCG3wBqKDzX0HwZapbaCo
tNQ0YZFLEQ7/tSIfpFyz1dh4xyPDFoLKRWPcLEKLDQscQMGK98P0w767mF98YwL5+zazzqDqF8id
TDoGheTjHBhOnKzD7HLf2kClnUlDl3Rh4oukx/4o4fzX271HmCN5ZzBmLt0YQ+WaImzRsEViK4la
e1x/CH1hi9ZzvQTzzFkpLG24V9+eSjgz3rDXhFz8WKUtB4vX3P4jJJg5yuh2bvpINifrKD7ufy9u
eFMpyEytWpZ12CieFGy9ONaeGjynJS7unb19LKY7LQW9KBbYh950uJeNMIMfEiVnWlc3WqafUrX6
2OSNM4wmOuoXzv0jMxTRNKTjedfSLLptSML/N1IRCa/RfKk9K4Zr8Eg3mclnA0F9tKwdk7bK4LxC
yE+qNTnaxCNBYDvtxQrq+4BK0AIxOKyIlru1P5fo5KqHX/1Y2kMq2fsfiGMO3UpeSPXc92TTQ0Vf
2iCDdZIl+raPwdy/0Q5vmaYJ3S96Rq83tdJaWgQBeP1t1VmNJyHy1/Bs/eoG3R5EXh8c+5Z4A0hl
i3SK2zEkSTXPnX+EXmrJ6c9kLH24Wb/VTunwDj5sP77YSOWNFIIDUU+2jDmXj53QnBYjcffdSCLr
TZm3sYqKvHGNFynHpB5mF0BP5ukWRHi7G3n5mWmPc/9lH4x9wNmg0UEYplpokEQo3ZHWKwk6JfNp
cNE1CZ0SXu8Je93+8R5dqORd1aktOZlK8nTQutrNotRVCx4FKg+GKhyyLk37boRNg3nbzQ9aeVbb
YN9vJLR2PtLVrZvNcF4rPNoSiL65NNk5sSK7Utxq5F1LsDePl+9zveTbAGGtRXWhIhrC59lfXQyw
oTA2nsUB77+kVFkOptN5ys9983geJMtgg1pPa5nnxDxDPVazbyTOPDzsQ3BW0pXFYwORJXOCQVdA
VHPrFpMcgKjc24fgJYirczcYSgwBT80CRvF78jRCl4HbSAy9fhT90O4R4Lwyj+c3Kj3oZVbqUUYy
UqY5qdI8CkrlhWXI8R0PhkoRIvh5GvlauE6fSu2oSni5nDgYvMxwncHYOM9QMisVSOSRN8sCDx2F
6o7QWiZXjcr9yqV7YOU9CDSpCib1QalKz9HkyzAIXY6Gkuzj5M14Ki8uROYZXYSX+RR9uEpqnTM/
vOV1WrDW8haYCvbcGNHGPQC4aapAaNHjmgyVLc7CHUQTOF5lfbktFvn7xqll07WQpQGWkk/o287t
Uf4goWDfD3zW2sK0oYXyTjVweKLCsDayfKkbPBmVRnM0FOUoRTyafObrwhaDikEQXBgzmj6RIsC2
cYObWpAIaYHxdQGtz3+ztHg2URuVUkp1KhTASyfJFrvJrtTDvteIV+icrisGWqg0C+8FdCdAVVdS
363YnSJ010CY185Nfy1/JuMTlxuUvNntQVEhB5pAARxC+ECxOd/O0IIpEsVLZ/mu0pOHAYqynQXF
RDQtZuL6Yd9KZgSSpilI5KGBin6uUGcBiu4j6UCOb9v0cyeiRPu5D8FMHSCbM8jwhYgReel1lIdh
lfVLb1ZIHYQqvgl6ok2Un8lZrg5w3biPx1zAGzjqHK8t+rTOM+AG8SCLH+vQLeJA7H7vo7B4pUD6
/WIVdYYPNTmx0tGq0HYMDTQv8WQw7x/Fn7Nj2gqUDKfykD6/6/kXs/6aJaLbzsQYw2tfZpYV9WZG
CgDD6W8Iw0fhDDU6z2YvJenQ27eSGR4bOMqXk1qoXSHioNDNbl4extUReN0jbAhLhGIxhnVB7/Pa
Il3KMogIwY+FcjaXyBGi42zydO1ZhxFwM/wBoewgEwW9NABkOZHna/NI5AP4l4nM0NvAUDFRq6OR
iRpCL1GhaBs1gRVOt0meu9pU82pBnt+opGGATRiD5DApjVxlyWxc18sJJzswb2AwAKai4UBDFxF9
tO4NfYLQO74/hkycePzcRnaOgc7hZ27dZqkNzqE+55zmye9+kwxNS1FU0kli0hv/AGXQcJG1ypv7
g9gHYs3595l+2/z7lN8EPTPrvNQrbxIDWXcW4aHmKSmzM94Gg/yGzb5u6mVahhYwiMJp5+R3qeRI
j9KJFEta7/I6NNm7LzqzCZ+AaL6ZADKsUimKWIVNuF4m9CqkUALBypVeJb9wG9iYPtzgUcspWgTc
wlgoZpWykW10a//OYtkVjMpJLfTcVlVpj0b+KY+fkko5RMNyA0oDR620xpH69A6iNjw2MuZubVk6
mYBS9TcDStU0qdVA9hihN9w8x8SOFGu2sKqumJi+OHIbOclSfhOmG0Cq4KkMHPW79rqpTdDsgiyD
EwU4m1/ncC2340Qt8+Snb/CogifVi2aCUjPZRAnDEoaiyuNaIPGvDnkJx+sjOaKbjwLvAoL9rf94
lp5RmufVSicFwFN+sEbVaSa/R+PP/j7D+Xw0j2Ee9Y0OCiRYV2jnTC8DSH56qVQ5Vpc/6k38aR+O
ebh4cSYtqQ1CatNaG6xPUbybO1y7tge1OYXisx5dlvnHPhjPNmpTqCR1bNYCDpTTJxm6yonS2Gl5
KxsXRV04fmQmz41hVHJrLfRqpRL8iKtQS/q2tBzH8YKBSmxJOU5RasGWFVTF2HQMxR95sqjMvXpj
A9lkN8lzXfoKV5PAuCZP3G8MV71XXncZz1Xks21gREHOu7YDTKYvJ9yOfwaf8HH/y/Mg6BxRk0mT
AV9Drh6F7LDwdB5Y5QbmptEFIIIKDd3Kr02I+6Rtag1pXzRva8Ue0M8kSUeDx5nEMmMLQ32QohQk
YYmxI/fmAfyCQ/F53008M6gvMZpKk6sNzGi11CYrxBQUu6gPeRjZ+0isdb+1hPogzVSFmdZi3Sdy
0PTfpPrQlb0/jq5QFPYwcpp7mGXAFo7K2bFZWGqdwnH/6fM2NcfwRg9NU3cFZuw4T34cP8rkmLmJ
6Fqbk17oYF2p4v5xBhemK4hfDPlp34nMk8/GLJqjsSogxNWGMAsaDD36bQscfzCnCN0l7StRVW+D
4cwrcVhJdItJVxz1sBTyANuq9RCNX4zwTsec4DI8SSqvlPiXz2Zh0FlE4ftmoDQsm3IdFyzb5QSy
uuvo2eT/0zRSOrxLcLZhL2C0YVIujCqpI9Tme5efTRHt0uZzl2B4itcZwI7+FyhqIwKnj5hpMqDQ
uvwNrIo3sZV5s5m7YxMdKgWtCKbC0yvimUdtSNMMnsYqAaaOW5RyOI9lggGtH9rsJrxsyExT6JqX
JXRdgkuCSiPoQuvqFZQSXqSPEM/MDumUB/uhz9r+DNBhoMmHnFRpeSK9z8uql0AglZS3OeR1zIso
uPsQ7NW1waCyrQhmRqtcccKfnPJoXkk8S9yXHKDWaJePfRDdSfzpMhJldDW7NYzynb4OSieQZiL9
MuBq/NpuU6BfhIykWG72iWMjibQ9ODoPS20VTzNsXJzs2+KRke3YXyAcDf7J5ah+5/JPsm7YtvZR
mXjp8w7TCfhwmbp8X1qoIuE2o7aiIBcSiNdlQThimLuZT0vIm03gxAw9S9KZTRZWEVwr9lBxaXun
LMIbIywO+z5lRv9L2NCE3FOqW1NIXNqn6aFJRSg7lBzeP2b+kBU86mNOFtcBVP4YzUHqK9Lyscru
3P8eoCWoak86aEe6/yPvy7bjxrFsf6VWPl9mcwTJXl31QDLmCM2SZb9wybJMggRHAATIr7+bzqy0
HI42u6rf7n3JlVqy4gRI4OAM++xtf65MFv96RRdpnRDX/GXvzHcUgGS47dzQVbEZ0y1SrEdRxv7V
vDv9U3ccMWFR3oc7ZJv5o1xiuLr83r5bPwuueoQJfTM3PKr0RhVX2jiabAHitmTi/KgXfOCpgYZU
6G97YUdBeoJs70LMczEqAE2X46P8igrY2ToqBRG83AKUuRRfhhT0EhlGZKEcMbCXhfd18VSDhB4j
WvMU9XkteXBlNpEKhwwTBjfVil33h5m2wzwWe771j0vMWxf7ef47e2f7oywaOvrcQHh9Ihs7tiGc
MjO7yXVwPZMlLDesL2Jo3ls8e5b5xMpunFc4U00Muw7Dt9lmJtr/H8D4Lrqsd6s72xwFFa0pOWyZ
e7Erb8kuuAarG1gEFp/jRef/ztKZ8+dBDmafeVXjhswUY2vbWofxPKslNorH4RKsa8nemff3UlMM
pQvROGMrkm+yBdDyAk3CTM/bvy1FPZfDuXfLO/P9OgCdRjD7fveTXIkHZ6uLOLDAUz9zJThQT1lY
38VT/Zc9iAn8GIZbVW33ho1tyd21KpPefFT246+P2pKJs5p5UdlishssqeNH1uwrvarCpYLTxQvl
3TLmt/gum1DSCaFJDxvDmmwmzPF1GLsUoGHAg4vl9Xymf72ohRflmmf3S6pyqygBcID/oDxq19Um
jP2Tt9cbiHQsCoNc9Ivv1nfmPUDEBeK+GutrMr7PUKAVOt/Yul4FHWTsfr20JVtnfkM0ZW1aAivL
eb2yNcN8oPel9do9LaelHHdpb5z5DduSrCLz9kuDmNKnso7FEhR3dgg/hW8uFEgB7gvcn5QfSO0I
mpo4wFbzkNrrzN+W9rrnN6yeFh7cxZDju6XzETLhCmitCzQ5GGSNrHTtCh4Hw6a1/EjbGHhcaqpc
flF/rex8PCwPJs+iAVamnHItAXEwRrG1cgSombr59Z64yOjgv1vb2QFjrpY64FibZ01PvGwOqmz3
vWkcbIk0s+g3fdYc8ryIO2RL/p1k14CLV5jPQGkvmWT3SoPi33Fd8+AauEXteQD+xzNfFlZbFwr7
1LJuav9Wd0+2fFtY9sVH/M7Gmfe3DWo0qY9zZ99iRmLL7suTwaGTjnv740cLQnzVZ7dJrIVS3MVT
8c7q2SWgEAO1gmNlgSuTyjx0jK26fP3rtV3crX8Z+UktzgbGAqOcOHquhjhucPSM59baONZeWIcs
WDB22V2+s3Z2CUjm5/5kzuHPBtqr0L7OVmQ3z8Q32B/k7tdL+/Vb88yzzWrU9UhHC8/PqDBZZeRr
P6jWNjPWxfBvOUsCOhfgbR0fiIEfN2ErnJyFYs5k5HNtllDIIpHpHYNmWP16TRf3xDtDZ2vSlRa+
3843nAISum8ig9vxVC6VQC6/qHd2zu61fnCbLsxhx9j+kVxDN9Q7TWAXApL9in7+9aouNgPBgfPX
8zu72GiduXngwZyJcG4GXFC0Ao07f9Xs9Ka4XdJAn0/O2WUA2CEEgDD0DybP8/49G8ygFAS9wJqo
WJZO1JcH7a7T8taFNg9Pt2pJ3PPCe/vB4tl7k7XbgAQYFpX9YKOLW1plpOylbXjhMP9g5eytQUS5
a7oZsAfQlLTMVaCrNXAEsXJpYqpgZSK2+/WbW1rX2YsL0snz+h51cEZWmkxRbW/sRZ6W+UN+9brm
L/EurKsge2tM7dwzgPYRm4In11jS0F3aEbMveWcCkT1G7jw8uTS8IeWqGT9VhQ3c/wc+vg7WA3WW
VDovnTC8K8+EvBY0hn+aAOC8rz03RS9nWH/rt9+bBogU5wym3ygRLRWjL13dP9g7u8OqKuzSbG6D
uZvhOEfHMyUaGD43s6TJfIsF6/9JyHp5nSGmn0C4TcyfQJE8nayelKi8j16EXGZnHYwVIBnq2d83
gEL+GxK2YfDO3NmGJFRNZS1gTlrXTf+plVlEbAotnMeUdrFTXk32UmVwPrs/bc93Js+2J9rQOjNm
JAM71jtvTff+KoSrnLHNy/jcxed5tlOFdDLMH2Gnzg2aPK6vgx07yGQeaifZoizbpaMHECZEWlAf
8cLz6rEgWaoZGFIwarhzOIpnwRJ/9pKFs/UQ6hl5Fcw9zeGO2P2to+X9v+6j3q/hLEIE02Zf999a
muUuo081/jstXGCX3CBE0vGcAHBzfwJeMsxJMrtCqOGB5JxY0Vg1kdRLtOpLVs729iDrkOQS0VNd
Pg5A0dtvEzSaf/2wLl3F4fulnO1mALTcP2BndTZATJyvuAPCdszMKhTiFAtPreVEpryf2mnTkQoN
rdG4A5In+V9+j7N94UlelRlDWlPsqqt57JrGs/qlu4b4dkwXBzsub8Pvb/BskzicWSieIrMR9bUD
+fK8uVtY0IXi2A8P9swB11R7ueng7Rl5CJwIi1UYrny5kyNECNARbFl+k7UBJNrdj782vbS2s0QC
Z3ZsTJB3rUZzV6KANS3UXRb25Tm/TxvUNHTn5qPf0g1klOPUyLb5wBa2xOVlgDgURCUgPz7v4QI4
YOoChOWrNiAxGeqVaqb1r5/U5ZV8NzG7+ndhQIWoV8+w5pW28iMi4BX0mU+dGy7k0UtmzuI0Q7lO
XvQwI81PqmWbAhqkgDovPK9LMQ3oY/96XvPzfLcYrSzRSuxqJFvpZp6e5OsO5COLjar5JJ7ff+/t
nHkMx+6pH84e3LnX6/Iuj2m0A33WEU2X+EodbbBQLxK7zC/iVzbPvENdKrNDLglUxNOcn5T7cPVa
vPyhr7TU7r545b5f4JlvQBau09HAg1R7D3K80ywB9GzcmkkLpq7+f7kFz9xEwDyMxpRYWS2tyDcQ
sqQR9xdO7OUlgXwaImzOrKd35hICXQek62Z3l/yBvtSHHqRRMyWXkSxW6y+e3O/WzvuJjdFK1Zpw
EHotn2Z0AnlQMkL6w5Nu16zVtjWivFjY/pfgh+iq/7XG8/aidDA7YnWw6m7MuV97n4IAGAnfrDPc
g/2r2Len4tE141/7kMs36Du7Z04EXAZ/3qAimSM0vmkQZfvxTHgmNvzD0sTW0sM9cyYUWluGw/Aq
CdtKddDFAkTnGwjhp7P2bj1nfgRa0U3VzfETX4G+7TZ/QGIUd4+qiJxTcO1vMCe2Sq+Mm6WFXfRf
7+ye+ZU5sywNiZOgw+6zpN1zIPIvKOHGmHaKXKu/Lcv+ZST1UjV66XCEZ87Fpk1XA74GcBcOx7xY
ukp3/spBVR8khNv/5XY58y6GXSoiHDxecABjibDIx4096Q96eKaDaKPB8+Kmp7e91axBJJqUQR6F
ejE+uXgpvXvcZ47HbD2w9Oh5H50sMMmVt3ni3ZEjR2rR49KY2f3tf50f44cTeuaFek90Yd9g6SSI
w+6eLhGb/TdHkcwExMheUPv/8QoEAWjpKgNxuQIsyl7RPVTt6dHapzj+9D6NvYeFl3nxXnK+Gzx7
iEFQK1+PMOiA82tXox/UYeQgzq/0SsT2Yan/dPmdfTd39gBVqwofcloYYaOfpn5DM4R4C+/ovzkN
f9k4j+7qoeqgnAgb9Ak61RSjKOFqugJHkPXVToCbW5KhXzR4VkxNAS2bmgkG2fEPLBv4lDHt2oNj
YhnLdjF4+f7CyJmz9gcNaVQJY2F729FtC3oLtfHVwiFfsnLmo3WhWruby6nCOhp2VAOGTIy9y5fe
1fw5P7vq7+/qzFW7Q2U69tyODB71c7oBndM6aCMbA17sqlsHfvTvxUbvnt+Zk05JTwZKsbKUdXep
A+fsJm73MhT9lrQY8kqtW88e9rlWPAoKNzZksADxuXzIMXQL8XIPUknnGI66zUlmztNY7WtwmnPF
apN/mIZEx1Y8i0f33sIN/y3T+Okxeybo4VHqtxEa/uhWempx4aFEvjJM5yCh09upcNN5fIUK3Amg
vgMJOQaBaB4xtz8WxIh8L49op0+6MZtY8cDdDiM/lSq4MgL3oS2H/VDWB69f4i+7uPG+f9PzZuQE
UkkMZaJaJIm+Y9lwTcYwKsMmkWSpuTP70l88lPM+pFtbsnImmKIScr7DTVBf0/GYgVesd1T07/jZ
d+s6O7YmeEdkPsLYwdyPqwly6DoKzZg/GiuSR07x9Gt7s9v+eW2YrAWMEgrv501G3w1yN4TS24rm
9x3KiX56mPJtofdTeBLhgrGLpdoQfaR/Wju7RMDMwDt3+JZvBBsrsbaZcVeDY9UDQqg9hTt6z7f2
KT9h5ORfb6YCa/vd8tnGZj2hrJtTRjXK2A2MrTKd/UCmhfz3EgwK0xImcV0PxUUcpB8PkGmOxsQF
Xl94bb3OYMrp4H4ETm4zxPTNuxtiJhe8xMUo+Z3FM8/IzK739GzRaT5yrjB8tEgmfdH5vjNx5gqr
vuunwoQJFkb1blaUxHRtGylEcJh4Imt055dsXrz/35mcj/+7FH+swAFVzqsyEaRBSzG/ScOPv976
i+/qLIaSvl+kw9zisbokPQUbBxySJKmylXs/rOxkBtvqhf0xb7Ofjhu0wUBoj2rqTyOcLms6CDVi
GzpUYnjzI5l2nbHz6Ie8PeTqo+f8SS70H6/6P7O35uaPz+b/+C/8/Nqg3kuzXJz9+I/r9q2+F/3b
mzi9tP81/+lf//QfP/6Iv/zzk5MX8fLDD6taUDHeyrd+vAMpEBPfbOI7zP/yf/rLv719+5SHsX37
+28vXyooR1IuevoqfvvzV7svf//Nn8ep7bmZDvkQqLaReQLtP97b+/MfX71U+Jx7zBLmf7t/GZrF
D3l74eLvv9nh7yTEh4bgQYJeDyrov/1NvX37DfkdlOkzWhJXru1CavG3v9UN1Er//huxf0dDy7T8
AMR2AXS28Svoc337lfU7yD9t9BBsO3RDQN5/++eX/eEFfX9hf6tlddPQWvC//wZff75JbDCJghkQ
CFFYc861HodBgrXYGARkrUbQt4YgSllNvCcJdoN8lm0ZuHEKJoI8qqkxQenE7/pDUWVhVI26+mgH
Y544Xu9tuM+qT5auxjEiQvuxJB46NwHBFBfi0DYabWNKdOU0xyYvvY9l5lZtZGQUEm+UT+aXUWYc
WGIni0fu1vtO9t5z2nf6xqz77vNk2k1M85JElqRAmZKU7kbT6ZOmZ/wa+ngMXEKmWmdFKsaI5hbh
+BxuUrCZ2laWtAGA2IkzZTWaPCOh9qGy07BK7GAozVPQW3LVDbVKrMx3Eq8R5cGza3ft0KG4klOp
Hh23Lzehls16MswvxK97NOCGqX32iZH30aQ7FsumGY+jHFoaZabWQ+Rkptzzvgv9yOeOmL/22ESl
QfHlC0j1dh2bHh0VGInp2g1SHIeG0FVys2YbsMDA93LcN9qRENQaeJIgencCsQPLtG8nY1eHzbNZ
66qM0LHuWMKlrsUtb1IexKjDh/1K5a46NUYgQDiZs0kgPSzlDeJoE7ykba+9SBTMUtGEYZivVITT
jSbWUG/agnqHAcTHELTsmtIBhY1sP6hBmG+9cnlsU2sAp3cXpoeqyiAGW7bc7KJ8wL5NpBVQyNNi
bMeI0OwZhqgdDN7deUZQyrjPcy4j7QEDF1WVXUBP0hvrJ9PA01aW0W7o4LlfvF6zUyHHJ2oOXVI7
XXdkVBU7B1TUUzQA0jNEUHeu3zAteDeicH7rEEGzqC8qfGLJVXNVD2XxBppgc8s6Uj7n3ayWBXK6
7VApf1NzGR6bzFdN5AgmJPDsAflSmKE+sKZ2P1Foe38wG5NfVdz0H4cWwzKdIF5UFCa5FV1tkhWr
HHNrFSOQD5AFUl8Nps1TMY5mGgG83q160dmPOUObqdVhGQ91UUXM9PNjN4beCWCNcuuaZXfNG5Ku
pJ85W2fUzgmDCjqqzLq0IjE4t4HvhtdtVzoHfyj8NX5R75Vu6o92H9IPdm3p22lQZnaqif9mdoRv
fN2zvekV2CmOz99sDTAnBl3NEs/HGbzj1G0su9xaYlybIKHZpDZpP8qgDuI0UH3U2oE+WIOZbTu/
Lk6VQUwWgdvD8eKxb7zt6NcgXdF5unEarZLCtD/6mlXHqm8J2ajSgH5KqIBXg6rHY4UxuI2f9k5U
ysk6VV2dHiA1Nr653GNJ2nrZFy8Xw9YJivbk+MCzdnlT2knmhOIEtAfm2YrQsDbuWH0tbAGG24DC
lwSN3HpD20WgSOYrvyhssH2QWkamUdJDYVb9jeQhPXrcpSyextD/MFCi18orToai67ILJgQvucCw
VWBkU2xp8yMIios7f5w+Y3CjX4Gc4ovuJ75xepW/lEr4n0wQHhZRmrbZxzYkxrYOhTqmHvP3YOdC
dFKNBKnKmG/KcazivgPEuCgM59QOVfZpdCClFJWN1bNIOQHf8HZQB8z7UIBnMNmeFNoDII6NOJp2
WMR5X5Zb02FDuJVZ4R5Z0bCVVMo+dHltrgtjKkGbFvIYbV9wo7upu7c9FtziNrXvBivLV84UjLFG
Shc7Ye4+T5A2PFhtB4mDkgQvQcrdNKJmKT7l5VQ8TEPjnGRHRxZlWYVhrd5TvVihyxJcV47hHwKg
fawk1a7Y4NYw46BT5FNmpP1RGIY4qkyn0TSU+lODuPTkDw1/GNMWfARqsjaBGeTXzBn0iadt2kSg
eeU0GksAHicqAaGQvP5QdYF/cuuU7UYc8XXYBgIbr2YHLsIqdgwsTJKWbBk4GR/qFOUupHz+ru9N
IVaearMkNFW/TmVoxB0N9bHIVfWSQdxijEWd6j7C/9lPtqdx7M2wErfSzevHMiXFW2HS8NHpZZbw
sUYBqOukiKwstG9yVxfXTS3qEPAcbT0RZr32CqCxIPPsjYICazIVIXjLfMM/0WGweNQwNoURLQjD
+CBmuuJmGm2QWDVWSCLl+XpNar9chZRVX1nVjq9ZD+GAqMSs/xPrK0wWVJplUQU8HISRWXvN05Lv
FS31PQ18VFZEY+xr7nqJPRlFFLRNWa2s0vMe8BJwifPQTHB4uiwK/Mr7mIE7cDN0VrPj2MFJJUpy
lXeEHuF+IZqire6gU3dQUU7F3URk2kc0FXYc1HkQBRXBIKlJNdxt1A2pUawy4RT1pnGoH/fScjfc
ZZ+UAOqg9CrrzQMXylPuow+reSYT35byBRMi/qkqm3CrpV+sQ1kH68pS3jrlRfbMB1Z+zPLamuLe
qTQ/FJRiWeA/B7/1YLxkmX7phNCxk5JxI1hhR7rOLEBls2I72vUQuUMdNDeDDr3I7mQYu1NWxsSz
+3jKqzG2UyE3JsTar/wCXNkeIWFU8DaNrCJEaKzL9IMnGvdYIvrJcJnZcA6sGY6BV8JnBKMPL6dU
gukX67EDZ9Qx51a3pzojnyqRi63OQgz1uka9llzmMZRYycEzcfNVgoF82fD7yHE7iXJBJR8zryVd
HBoZuWZG2nyWbiiCyM9Im0jRmW3cuAEkMOwuLLNV41FsmQlsPLGJO+tZWXmTDH1JwvXYDnd13qtV
PjVilXVshAp0RvFHEmM/G1d3w2oKwv6qJFq6UIzI/BAiEXMYgAcK9k/Jiokl9WCET0o7cIyei0TB
8sC+vbJ8qu58PhqRMi2wkGbKpJEyGllETZd2tylwja9V5RXyCsGWWH+Lqf8fTySQSQQkMHF9mTPd
0Kz8vJRIXCMhaT43AjTgLz8mFBc+7M+Ewv0d0Hs7DDFuNWd2c6b5Z0Jh/Y48ZoYXBchqiDXXA/6Z
UDi/uyGUV8FaheT3eyoR+pDCRhIBArcAlf1/JZUAOdqPqYTrOLbj4IO+qcY77nmnsOROyh0LKW3O
04A++g0gjGFL3MhrkevctBzz/rvGa+j0BilYo48R2xWxHicrZuJLZdcrXoxxhiuBZ+ZK9/SYB2zf
WezI6tiqJNqPtcW2I+jhYy8EibJRFmlisdJyThTg9fSpZrLn1zpHv9aNB3iVmKs+u0sra9qiictW
oqmNRDN3ABlPlcdhYOeJHtzn1AARmgVae+lbQ5KFrkpYw5vYbZ1xiqaKvU5G+xnLD7ykq6Re2aYw
EgG03sqw8/SYdaJKAI37wlQKJHs4YZJWdh6Y4wygiisA90651fGX2nJxpFw9WXXs0kYPtyzXHcRN
SmXt2pHf+4FRbftS509GGrqx8tMpsavROk5mjvvLh1r1a58ScgsgDHSI21Q9Glld7kUVoDPahsj1
3RelwzDiEwhjRdUHca1ktZqsNn3rPVschZY0LoR+qEIrj0XpTwgDRkPdD30DkUAD3zlbi6w0ojDk
QXXflSPprwXSnC8o8VtfAe7F0Fsu0lXZVGNU1lYvI9wrIknh5e+Vzx4xRcoTNYkiIX0OrQBR968C
wylxao75g4WrZDWEuKnHXqeJltlnTh1nw5wiP40ebeMq9NMNLX19WxfCuw5C3a8ZM7pkDB2+5nR0
D7XT60hJKH3YwfTGS+k9O2TsDoFto02Eqscz4pnyq00U/+DpTq7GwTNoVNVlQ6Owof6uNnw32zhe
in1RQ5kPWy7gmb1Vo/cSIJmMvLxuTqHf2c9S+/nBp06ItyZz+jjyAPeGVTFzK4mdd+s01+MVG0Ei
Y0HDmUfUJdWEQZUJ2XDhyemRqzS9QbBU7w1mmjuFWxGXPJfHGqFVwjzpX88zITJWInyZGmRwgx73
IqyzrZu1E7I113nC3kTjjbX+s90Z1m7qLBkzgCogI2tmNJK1NNRKsu6TARBdlegyN5Avm5jvB5WX
iem+lIsvrpOlYIiBXKqtLAiOFyxfm57qXGSroAfY8KCw0cFhrkScNwXEjdthcFQUElQbI7Oq+jjg
NqAiRvNUt3UF5vSUrVNELV9dip1gsPLZLnNMNzFqlf4xxx/Ttc78EcFcj68ZmpqJmGqUn2rT/9x5
ZfklHFD2N9q0Xzu+KhJh5t0UkZR7KDTaxptveDRhyG/noKCUbFVMgiYQCsakp8/pAYiwFOmkMXXP
bsb4qm8s6HDgrt86fGTrZpQ8Ksc223oFXHfU9I6ndv5AnkXf3ZdewA/KdZvYbNzPhA/jiWpUG4y8
MbaNDcnqSDreVaCm5w4CkWBn0OrKAD3zfZkrFg9VKm6ATNc6ShuhxJqlvEXW1n1tLVpsyoZtWViW
HwWDjhDL+2ZtGbazL+oJXVRWQsB50uSz5SFr6lzzgeDExCIYTchIgftRCUeselrQXaUtrF4aNlT2
uvEwFoGIgRt36aan01WraIZVpDlfE+VbEUW6lrR1/bH3Gv5VoHYcN3Znd1E6FhiYbjPJUFD1G4nG
tCJ9VOi0i7itFUwMbUQr3bRRmjWYKMesFUscEUxx7bgCE8QgIET+lANQoMknyke04UpvRGSQozzy
lvVGu67TaUSgy91N3lvYz5mDYj9COslbqH7VNmisWhCswre3cRFU1nb0qrvJq+t1aQcKD0LXMUZR
6m2FJxYTFtIE2H8E7a111ZEcSU/Xb22/np6szHxua+Ykw0TGQ4MwcDtylDYOXSNaG7Bl10ETayLE
cRNchRb2HziZkrr1UJ3I7SqxghhX2i4cbfrShs5wPRImYw2/vS509jnPnUcEoiZq+IqvytCY/JjU
XtYkBtgmE7yF/jAZmbnJjAHetys1izyNU2Pbk7nLjJGv2okjnqsoT5EEm9XBMqtw2jZFV9K1I0B8
2A4172Jb52MkvdKYtoSTMTJSrdaBGJ8b4gxT1CJbiAyzYW+uT8rYILLdoOiIIhLIKJE1E/7FGw0z
TbjfyT01U4kLIRUgVDRtE3H8gBkoP878YchjQKMUolRbravGsWMzc0rkXVLtTR8UwtyR3hV3HLky
vE5FGeEacbSQ4b7VvvXgFHbw6k/YWniSLBKlMNfIXD4PTsqemVl5Kcaf0uIFjs6Pct6B2gdsbHYe
9bmVbVOH9ZGwRQ/aHSv1b7yOs5tcpexLx4yHBlntvR7CLhLY5DGuWxjAxNuVKly6ttwWzSkCxnVk
Wd5q4DVHERAISW1bH8exhoqeZ/NkssowEZiSQvzd48AiknB3faDTFQL2fjWm4FmVUiAbHMkEyCAm
W5LMG3E5tPYYeVnX+BEztMVjHvQsiEXXd0bkpGH20Ghr3NnhaArQFeXi1WRZdlfLchoQt7AKAg5l
ar1NE0hEosLJW7Kx+tDpP/2fru3sMW/yboUY6Ysvm/sxH16Z3zz8/xA5Q77BxFP+RkOLcvfcGPzv
I+fDC62l/DFavvABf0TLjvk76CpmaSYolKEL4qC381f5HQ1HcCNAoJwQoPcQzv4zWvZ+98D+M+vO
zty4roPW4T9jZud3QoIAgvGB44TffvUvlN8dc24t/dCjQSRvWQBHEBAn2NjP+P271hPmZqWHcMbD
zC5LIYjVFmHzWtOUX3VlievOqnD12iHRGF5001IbgEsSo8RpwvYzoFhUainvJEoPFq7ONK1P4JCX
xabXkJd8bQXrkMVaqP9cIeU2x49y6srmFAxtaSUFZtXvWozBMeAJMpesac4dFjsEre7YHcuCbrhJ
yreQ+fJooQkAJgnUd646a7CHdQ935SeNYQ0fMA/TVRufeQEkrxTPV9Ng+etal9OTCd3Fh4qE+WHA
Qdg0EvFKVFCDO9EUMIjTi2oq1l7ZUpzbPjO3Y+vrraSqnlYubugsVqSqvlYpUmck4Y5KjJYIMEry
sX0xawXMnM5UsC6qiT22hhbpPgxRbk1c3/bvIH1pVaD75BViTVc2X41cA32DZox4NIQcULLPlIE8
Q1BN1lAfz62ot7z2qvINFCMMBwF16nTjmrmuiTlVZYXGTreZ2rUerT7UhqcQ32WWgwmSyfb3A/IT
VI3swTJjkg6Q58o63h1KeLohwuQrzW/adFTAMCEIxxiq6QQnGZb5jtZFWUfgwR/0fU5Nb9tYhReZ
Aw9RmE7rD33u9ey1sMK+3PZQW7o3ocz1idfhR91lZKXqxsCkRIvKuksQ7KPh463s3BvuM4xvvgVB
ExwUhEtOE6FcrTriSH9NwqAhdxZY91aTVHUCap7HZvDF2ukxRmKEmPxRvuOvfZQLMSlJUnXtVnP1
VYUDWN8Hs+WRsHBf9GlII+EidxtKZmNVQq+DbOrirnLYuuzpVzoxDd2r3n4WhFT7gXbtQSlU3UWW
hcaL4RU7kjV8Y6mKR8wawRRqZr0TrPPUeMiKLsYg+Lps8tfMKxG9hEO/4RKNYbBOR1xauBjNYrwy
TOU8FJgJSApwysUeZ3GDsZi4N8b5ymjQJLof2RdZ5PoOhHBFgmqW/jpNrFBxkBpb30aUSXjw6Ge+
iyJtCnb6Pa1Sv9pjYsVoDgZHvQXZreUmYmRp0sqCmIlH+mmXOpncpYUTbqu2ayMnD4ekH7J9ZdSx
UeuktdUNa0B5RPYNbnIgeuiNNHqw6dS4cAUBFr8Jg8GJqQiKTWGleKKGIe8A+aW7IeePHs3aN9D+
ghs8FO7rABbWyGPC3xUWHnTWWLey8oEYyVJjQEhAJHrnaOYg/p4mExOaOeo3vEEJT7h7PlSHLlWb
tjPvU8NGmhHGIVpiqfF5LBB4KWfdje6N3WKqP0QauRnszl03JgAUrSF2onex6zGeHujs6DvOlevr
rxSFOvQICyJPCskxPMWE+L4uOnbI9f/l7kuWI1WybX/l/YCX0TowpYlOEQp1KWVqgilTSpzGwRsc
cL7+LfLVrZdHt+ykld3ZnZxJ2hEBOO57r25X1Z2G68BNYWIzu6WcNfqeiFd56Ql8vCgw+le+Atsq
JjNPP3hg7aGNa/m8dtU75T4GWRkc5DXmzKfMS2Au7cNkSu2oVTpHwXpnI49jg4ysBj6vq2F6aHvW
BAWgSLiUden1lxojGXIRTtGTjpa4KEU8X9cyTm6IgyK0CsRwkSXrul24VN59ZBKvvia6hdxxrh+k
Pw057zwGT23tM/cg8C/zo98TBBVL2mNDWpW/Jwgy1WdsjFY/9Voj16fxa2QljK9dV4MQwrT08wQh
Kp5MEstHIhyOvJq688jFeLLeYx/0YXsj8ZC8lYgDO3Tab+X7YIY42utpnL5UWPdfXLTor6xGZsbO
RuafYYL/y8E3MPfAGJIEMA6yo3Gc/10JkUEaoN66/7Or++6tf/9US/z3v/RP5I3+I4LKBiZM18dU
Awz5/VctEfzDcRHpiSlUcYiDPADJ/1+1BAoGF+qcJADJjiLj91rC/Qd1UEJQ4Hk4jvD7/yP8bcMX
/1pLQMaQOBAHIAsa+iq64XO/1RIhaytvDVZdTHIEtB2USUo3uLsFr3XrbxC4b1FUhxssHvhtmxmw
FBnAojD1f+Hnywal904PUH2D18OJuMirrde92sD32a5vK9D4coPlwZmhndO/0Hr2C7lfA1omGWgF
HwQM4P0xYu0OaEtyaJIgusQbDTA6ncnrjRpwlzp61sZzP1jdYI+G+r7t97qty6nN4pEk3iOo2zod
zNwVvmUEVgNbPUSjw5c0cEp5wztpC7eZo5uReu1VbcwGQjea92SjPGbVwR5bbkQImUGJLH5HnyKl
Zgxmn1cPwoNEY0ozaBS2ESrDMC+PzjrqU7/RLTzGJKn1FwcD20q1nxO3+uIjKWlMwSPbH+VG3MiK
dcWykTmklCVNq0VsdcBG9zS/mB9UkeYlWck59Pz6GIGfHFIUFtEFDYO/r8Jy2qEvJbu+Skp0nMEK
gm8F8yaPIfHbPCIjtinsWpeEQKNgak4vNdiZBX2rxBECnWB8Qxpr0tibk6eyJdiyjWO+l2Gjn9U0
i2+0I22ZlUEFJJJaK2+dvgO8ELkauYIMKGgSdn6cDR0w/Le1DRzIn7BXz+GiknQd3XlJm65kL1q5
pX/oBu5iRE87AUKROJgUgE2t413tawEgqu39ou1coXJniuImtcm6dayRV8rDAFTlZWVOYvaEMLDR
rqe9g+IzofsRTWduF6hfUkz2mKFssGP5wSFgfqtoozXkJcbrwFnI3ma9sO6uc+aq3bdhtHqFs9ZL
knal6/kP5YpfdYhJM6NebVEUpZCEdH3KkxZeRMxxM+quDgAuZjGfyu4nOkkd55GhfX8b2xk10Son
D2Sw0PC2ytJo/S3uE+PuSwEuF6WzabKAUsQcMDbs46gvW2CJtvte45CaMzxNA4VAXNe9TEMJ/dR3
uXgvKMJfETlcgqmxDQCwdoPs/Hg2mbvBeLWK6Nf4F7TXKP8ZOnQERGzA3wwEcKoXQIHABEvrjiZr
N6Cw6WgEJQ3Aw9mdzL7cAEWC0v+EOo3c1RvcmFgC3yz7hUI6vxBJgLjVJdlgSo6KWe68DbyEHh04
5tCa+gv9hW4aa9kNsCvvK4jR4dJKFFgB8d7mX8go/4WSer8Q0xWipWq/zQA8QuEATBX3XDWAtgG1
GtPoF7PBrwkmrX+NNkg28oW8URtMy9vlY9mA24gPS6o2MFeqRe/4BvDC0K8wbRugrwM/zr3oomBP
Z7hV+AYOqw0mHqPkbdmA42RhfDf0gCBLwdnTMuJ0hsRO/og20Bli5iYPCdX5AkS6nOroEbTfmMcl
A0qJtWwxexMgdoDxVnt3A7YXO7N39QvtDp2B8ke9geCITCirXUR8w1BrCHIrlFqR8ZKwbIHFZaeh
kEqRQQACkINNwKaJKZJ+8JO2cw00vmuKxHbmMsTSt4UW3Uj2HFMCTiB43TUtMWbhA0nrUZShLriu
rOJ3WuvhsYonSH5balIBwDOrhjZJl9p1U9HbJz+Gwt7hkGDEpZQniSufKJHunStnZ9y1TIKdJqrd
AvFJiZzemcAsu7jezlJgOlkUOpgdoZb2qZyq6LtTthAB0aaJJwghWJjzwWtvXYfERxtocWq7efv3
SqOMg7Xlokn9EMX2PUKVmVNixIEsGETWc9W1KUGk6EONJdWlUsWa5pj3wD9sqMf1INk6xyDhayef
kFaFbySKUBX5+PInSLvsSmNIeEDvlIP2nsOS9btZNrpArDF30iFGD0hZLU8DQ9Oj+rHJQtmGtzNU
dhmmBpd7Vqoag1Hqcv0ehTr5Pni422YN6x9Ns9o4B3TVxOkofHNRAjAp6qsKuGdZKjCeFnA4Br+Y
Om3GgZ1sgyIciXVNrpo1SEFaoJSz2B4MhjHgIGAi+EEIGvgs7ly5gzasQtnckiOjLblZPd7eepAN
vQCk85ZUYP8H1YS6H+1vc1kmNz43ipU4TPrKewK9HgA5bvi3duHi2ve+AHnvUT9P2FyZ1PYzVDch
1BzHkhvvATxb+ejwGSgYrcvb1tNddDGI18Pp4JrSFD20M/fM4R9rZaf3ePVQOqMBQ/cUz7LsoWLp
SCaiJNyhXfu6iECDMcMEkzygwkvXGgSaX4bzt2AAlX/R0zKhIg029NW/i0NgtqnsWFymsRHTLQRp
B1fw5h48smLAlSNQelyhTxINpcVAV4j58WMypJr492FkxT3xJ3VRXmmvtI11rmqDcBW54gClQ3LT
TnX8sOJwgTLEU/zBD0mzn3mnMr5aiBe6GaoZYoMAMpXKqarUwB35uABRzZfZdgWra36nuOZXFwnj
L//7MbaYeiHi4v+uKD6/ic/F8L/+r3+BaQ7qa+BfiBNFBnIItOqfYBpgtiCGDQLYHca2AWb9VwEc
Of/AADJUvhs1HoXRpq/9LzAtBCsdOeEW3/LP2vg/ANP+zcgaCDCgpt1+nON5n+fHAC2ZQuUNbtGf
ZfLoa8xV2y0nZ0d35Hj/25P5p472d90sOPa/ltqhj48PeB0iPSDv/ay856XtRKAWt/Cdh2mAwO3w
939/g/3+Agt++vvb9X8r5cUYzAqCKrfgzaPbZr1zj6Sjv7/Efzea/PUWPiGPZpgqIczkFqR/ooPF
8OOHMjlFpMpq8gfv658u9Ulf7+AQr+Ial5owFxN1P3vpCLSYp7Km2d/f1J/ey/ZLfntuPqJ5XGd7
bkNLsqZFcTTIP6jq/3SJT7YSN15XG5DZRdHx7Ne7sPr697fw3xDhT6/+UxcHIe+CkWn4++jlcj+6
7zt4RiMUQX8wqfzhPgI0zL8/KrUE2ojtPgy8ZijVoZ20kv1hkX2ShADP/ssi+9Wy/vY+WuHa2B3w
5v1xdRBnOJfXKeqXk8/kmwM458Ajc9uFGGczeIP3h4u7GKj499/R1pf/fpMWCk2EROAmAwH+sozE
c0iXMNM+OS3h5Mt0K8BRIKdkHl5t6x5GOSuaRqa3r8yNFASGYVOYBuGTctIgYGchi8qzh6ZVu4Um
ByeZ7/QMjHrHuhIH9Fq5umDCYkDCMA1l6riyAeOk9d04xoBQs7UbgAelDbBr81ghVBhKEQj+l3dJ
SuFAM1DV1Y3pQojWetr0KJb86Rmy1TBdXbvugoqoJBvnaR6+tIriUOxN/DGCYAP72mzskk0yMtr4
K5KxwPHXCQ9+To0Lqe8S0kvDAkyhwjRP4NNo4A7WEfyEdo9Me8Bmz8BXWsgCaHSc68GDUDDGfHea
YHPoas3OvGrZrvH5YSjHMncGd1qOfBwvmi+eSpUp49cZs6N2/qDLH8wLvesyTRyj+AYXchQ5qLTC
z7lBw/UC11n9g7EW7SNzLTM388TWIzPgsDv04y7Q+d0wGwRvN2VZ55Bon5puWFlqtTskT21Cyz2N
qukyDkuHHBNWteuSghuIBFqKEBChpUMY5FyvCIBAo1CKPE6cNcM+ZE8exZScejEA5WetdhUCbY7Q
5T4qp9r4wsDM+UScMEcWZ3CPuhiZ6o0cRT4kHZoN3bE+m9vuyypQCGYezsusausW0dBURA8T1RWE
mfFQ3YyuV+Y+M5iaQ0j4Brjau0KHoF7UKj8CVnZ50qGInXXnIzFH1EirACSDlErrfNNhbe5bU87I
CxqHkRdVrNbvolnbC8BHZvJ+WKVNB8zhOvtxtB58wbrvzhT4qfVtnUFu4D/WCaTCaO8xhZbUQw0I
OLHVTdmU6gC0tXuTDeMXPDQfs/EI5elsBPTgq6wK7QThFz4EkDp07XhLPYhr6XRnYA/IMGybned6
6XagltYDUsEh1JWiBJ9T1ZJT58DmYbxEmoP6TudgbKBtAMwU4ibrCWInZfUu0I5T7bEDtYXEQv6A
hht9L4NK0vFXLEMyGb5v0EBG0IMtaLwV+FPoIZ3lPnC6n3KJxc4PKdYX6Igo2dUOhxABvK1xMTGz
TJygiCs+8fcIv2MvyiR65z1HkKpckSpZ2uRAiVvtXd6CxVcuO3iUX+3owCloe5V74aQeKrYETdpN
+qdCzty9MSDCF8ebr9Dp99cRLO/BkeWwB4KAhLREsbcl9NshnzExPjlNrlImcyBy6vIYUTjtUU0+
0UfIYoLgCdkEhIFG4dG6IBFM8jH8GkFxJR9qWIEJOXNJB11lfAbH9tF041yeaRhoVaYYON0AehID
Z7eu3zHn2nWuM70soUuS1ImgI2+6tURvGsGKs1lmOIvrlPZ8RTydpoDUzEpAhfs2ho9aj5XjRLuZ
u1Z+dap1XpEjMjPk4Aq/LkmXAvg2XlVUrvHKmz6Qct4DUmxFGlRB1yA+qx+ClJvSjg/KzvC0yy4C
yx/VtUfRKc/+8CDYyqa8HQVWZgV/TVU0U8XgIakHcp8Q2FTUhCXWxi29WVaMhN6NSWA+gECyLyQI
AHqNMB6+BIy6CLEf7ePYmKhoqzk8B8505aSWO4rlgHEBLmQuOelH5zWKJYPy1vTdOxq69bHHEOhn
HhLvJxb2cmSli4UppITmt2aQ7ImB0MuaBP5u7DW0i0NogkxxNLCIbeb+MZZav4A2bBEWGoZQX1tv
gM54STh5Zn1FHxttSvgAOtvetIH2TBapmrxByDahCVXDNXJVWB9KzyZH2+HlAxaDLtmM5DYWM4WQ
IKgKyNnUprTRbx3MPRi8Pdi3pLYlK6yJQLmJdh3KXDJ3OtjJF0+YAgXlc+StaSRhYGLG9557ly7P
Azw2B98EcgdqxbsJibOiw/LQstUScjqwMK++M1tWVKYJvzoGVCZA0lgD+Jt+NkNlLyhzvRQVPbuA
DDkLmLVOQFmxaYrIvCukZN4lg9c/Yso6hEphWZ9Ap8TPI4Aj1RvIlsYAwykbqHukp8tCdR7Ek8BB
8qWamt28zuNxUNw9Yrq0+AGEie4cbsabaQhIaqXvovdXNbLm0ASuweLspmWtjp5u23yz9KV2GmE9
I8hTSxYNMnXRSP5vJvXsjRHZGzNVoKAV27vDAMl6yOIiGKPqFnL3R+rar94gQ5P6tAYr1VLYS20F
iQfiiLu5iGHV2eMWxK5DTGyGHFeI+kP8BmSuE5K3pY6OHbfAbwF6PmhHdUcSObOXwmTCC3Stjd3r
meAzG/FUfGdx940H2hHGAHSn2dRwlB4oQJ5At3X5UGKYYi7U3NxoIn5A7xfoQ1OG434BkFMk8yAM
OnKB7TuZYnuzLm10EEDWUUbgrb70Sadvac+Ce2wPYxGDV99FjEwg2ib7Hd/7eANxPqKCoJft77lE
MDhtJsRpt8Ez5wOGbLMAZkwD8AEJat9HmC/gsDHNueGQhzm8ng9JNXkBPpIwNlk44BhLHYYRGbmw
i9XQcsEd/wNKZ5/xbJiAWWcCYTpgErvYIr27QbBdWps2bnbdALvXOSG67QoMOWi+uwDM6QF6stYe
wh74GIRU5QjRrMGkFAt5sOIJfZLCUtnisJvIDEeQnoRXaHSCiGpcrUguSIRb9B4J0+5P7SrtviYr
db8MYk5gFZBuHUDdKAYvmVMQPJOH1pAnFVQOli4ONK8hXefgNM0e5EDGW0Ykf5eU30aLWy4A0nCg
4f+iL9ACN30RlABDVV6C62x+JmNkXoNKerkgGISSAszx35aE4IZDPvOj23PoiDA6SMMGByDskeiI
P9FVi+9r42NcEeZze1kpGGBSRvxr6yz8gbv1evJj5jyFGHp0KR18PU0syLUso0OjmvFMFiQXCjUo
rIMlgUNRfukRIHfadJ+HuLETtj2xfq9XIW6MN6jvbut3aaeUPqgEpDdmLvZn2rvvQ99FwLJI++A6
zIywMPbVfV8R50fP5nBKGbxAl0CggAJxrL0nwC/xm9c6ycbI8u+yhxAONXZ7mEpfQSPqAhjyYOZB
/cNDJ62XTeVY66B6772gejM4GY9dDZCzLv3ykDisq9MO2yq+D2iogMqKm5Ci2DESctlF1HC5EOCB
MhaM57xxyhusjZdqjftz7Gh3hY6Yj7doLOxPBRVdARdJeezJkLyiRILtMkQv9cUZdQwQM/oAvjTv
3JLNpzjx7G27CjunavRNJuowPNORqPekEt61icvpDClL+9KiCj31nRt/BBvJM/VhBLWAkFCelg3e
nIIgeVGixi7EvegpkQGEkA4hzYE7DgcQPzkY3QHZTA7yoyt0ouaThCUzTsNwjdEkRPa1Qr3zQEBo
YZ/1cXyuExM/kQki92Qh+sDAr+Tu3AVILuC2/qHGCcLtxnRzFnScFXqOIbbw5lWd9RK5SM+OyzNO
c3NOSkksvDJN8q1rRXsmDiff6hX1kEUSa1YH8/INRsfmtgmm5ntYNphs1UbgfvqoXF7Ato/7Epgh
/iOCAwyr1SGW1OtTpKlhL2tH/sgTnjwie3F4D6ZqOqAIQwaRmlRZMFd5ewYzGnThUQBYsjVxihmS
KwqRSUIyqMoaIk1VlunQoCmBCx+epq4O17SOY72kywhIIpo6/cVjjpMtAnN5Ur34mNGgccFCR9G6
Rz2Eyi1gyTEKA+9cB453dojbPQa+rx54NLeHTsCyhGN0PsgK3hd3iPTBl/6S2oXKnUNnecKmD2LH
aXQCGZ9SMIu18UlDOnxAfNy0JxSepGWBRUBSKR917AmEjjgoQkZM+pDKSe6hOY32EPwtCLRfRxzb
K1m/SOCztz2ElV9ayfx5Dw8QO2EgdVw4+B6vzbj24aWmEwUDMJI2kwBPc9hHyU4KdKkxiNPDHHbB
tfRmsKLoDG8j5U9FIxf3ZDrfpiOMYjhUDCRX2M6uicQkwHQZmFtIB6JEiBkH7zFphOvmURu4J6ZF
gK8nwtS3xrO7KpyXUyWtPS7w9twFVRSdDNyzsJSx2S+47epsmm37fTS03te0GYITHZbgRTsuKnII
LRv/ujRhBGrEmVq4iZ3mBMOafGzcVjxxlyVQmAPCF4BxWXtIVm6uEKEYcdS1Yo9Qt0qQDWQtxBib
QwDaCqyKhaZZIwnxAmMe5ibr9tXC0XaLpPEW/jChIFGbMS9vYkiGcZwRYQbVMu+x0dKD3zndtceo
9AeodOjJqtk/OZ5ZH2kwTBCNuYvdoZaKzt5A6syrZmiLEmfo9wucDoV0WbAfZuJjN5rptW7lIrKo
lfwV0Coayxbypjfk0Mx5NPRLgEMyMF+hpVquc+wFCJ1uZrKP1nCe4Rys3WNfcXZDELN9RCiZm3kc
xkcoxaHm11utELsxpLjEwKCm4SS/m13o2R2Pr7eBlWCJGghz0HqOy9CdlLX02ls59pBq1ypXlKHl
aRyx54z2xSqWBxpYoN+ANjaKqNqpqfZ3bNZrQdR8R9ooOImSsHtUjvYlGb3lsEI1A7agx/zGBFzp
5CCYRY+qkHP9KmFchw6M5O6goMeeI6y12H/D7udnc9UjUDFGdKg7gloHzjCicQMNt84VLP/JglHu
aCbzropf5lqJdPVgJMV5+yRRfp7WsYtP0GQ5GFmqx1wIlMysIhhZq65rBBYfehgICdzKKwJV3RrY
Pnex6QcEIiUvNCI31FZe6lLpHNe6/gImZD8IeU2afoBp1mYNMWkUmIvovdtatecmWaNzBWaB1TQP
UeKJaUydutktzsc4vI2gRBwQ92YKiwHEIIIiqfzm6yYrQ+xi5I61FhWiezPBlCslTOZeMyFr6M6D
WJDH4z1Ci9PaC3+EoNc8jp8Pz7KNeMobdoRCsy/DfAxYQWNxwhXnGLtB0GTCv1/aJVv66VvcYLJl
RWF0VjlIlZRBTuSAPkt4mAmsm9h+i6L3JkB3LSxeYvMQViKX1VM7Te+LQJmCL2uC2IPJ3Iu+jS0S
KAPINMQO5RyI0xHNrICszn1eg36PdLq9Ge4WXz/pCW5UTD4IavQoYOeS6bg6H4I/bn6JEXO7lf/k
Y9L7VmwM6qqr4NGgpB8BOHV7Y9cc7QjcBT07VkgY3lA8ASVZHbxs4zqx1rIaZpGV+SoDSws260Mz
sM9PDiCqiX8jgXfQJAZx/NPRb+WMvpaZI8CKNLIvBHOGUHN4zdM8nhwxpvFyHst9Et4u3Tenug+i
S5es90Pl5TLZ97A6GtUXINIhmGpSvsB499RDGR474/0EkIZBcIFtDeQ4AgLDvVl+RKa5VjXOMu3u
YAggsr0dojj3m3PPnp3wuKFD3vgokbY1lAsexXlqb9T0qAkmi8fjmULGELsYpSnVmUP00MbfFuF5
xSSYf0W5vOPlJYjrzDUhaMrqcVZeqqYr7BLgRR9GWgTDF+Lb11i9BuOzrYDYQHSIGIPMQkHiBdBB
eFe1XrrlIBwodCymdNk3F+WUCw+Fo22KWVCpC/hkgWeUOhTNJoUBeigAHJwcihj6sjkjWuO5hUSk
9cN3uLTzsQzf0ZHf2oSip8UIrPijG/w0qZrM77Ec0SW0/f2I8dQVSb6b4QE9fDoZXLBGnFFbp5Dc
Po1+f5zJ9BqsGzF59CQyO3qI3/tRfJiB5WKE8kKsF9MdfPKq4p8Cni4falio4FIDNhMe3dtpLdEr
NAWBvxSJDS8rDNAS1J/P9rL9yUJYAKI3GEJC0bwE/aNvqgMU9ik2b9hkX4XzM9JTptuf4YD3hI21
VwIJT+2Lcn5KSChJ922Q81dG4aZAI5xhsHSWBE8A7IpqwNnqpL120qhHf+XrvI2gVMHgHYvy1THY
2JyDF/u7Yf1Z01fG4svSNrfWUNSJPXzMMLgESCXrpqzX8AzKEObGFeoj/2YxkAJO5hrYI5FBPo9s
50IMvKz+GUdC3nb+gfVeFiXkkff0deZf4atK7QD3zdgN2IQg8VsBuTgYZm+SZBe0cYoT5xhsKz8g
d7HoPkiwIcDurYrBXQ+zvAQy+M4SeaareJKuf4G5gueDg7CrkkGkxbp97WNJEHmVM2AcvdzOxt1B
VfRVV5AB8OoOBp1dEk7P1pIvYmsN+ZQuLvVSFiuM2CDNOzTV2O56eVjhnfdID+OfAW5SgYGVy3AQ
lB8CcC0VohdSFCqYF2195EO26m5u0Q1goHtl5aV3IwgEoEOGTyn2xS0JoDvWyKKAxz9MRJpArj26
4UEuLS49hvBiN0eYYA/9+CxLhAzEsNf0w6PnomEna3ny/O5m3eBksp/E+hWGf6xfHNrTWqyoNBdL
DzWUqggs6oGgdC7ZaQ4oXcEPQ7eIA5ys4CLgh/ohx+m95FPRwza5Sr+QcfUFYNNTpPsn+Br3yBIr
0MSfOByZ/lLlsY9O1OuuSQxviBr2JHrZqsGEAan12dX6z9yB6t2r7iCfPxHe7mLmXqAZu6LBvOUd
lA48uSLBYTcE5p1WNoM/Hg8VsHsb7UtTwhv0uITkFuzZ2XIJGFIUujYZdZtHOMjOQG0eGxPvx9G+
Jt3dCgESh0XKUn5XocZYF/Xh0LsEClNtzW3kQQQXNDybYmCA7nSnaCF7dq7bOqM+P0bQu8NmiVqc
3mNgalHHaFirvpCWFm3Z3dhoRWvcQ1aI5B+NQgOPkCT3uo0u/srytQ8eeqiRo/61LycIBiHcj71s
9KG4Ks/9LMHIDXe8kSnFBD4yYreoIa6hg3fB1+7AROAt4gJLRi4dlD7YaFCDn2Qp3oSPUI2pPNEe
pRtkLH7i3tUjPhUsdoiYdq7TZA4CcqrA261zmK8ehIlBhAyWAWubInVicYoJ+mpog+lR6vUigvo+
3Nbr3EHepvdcf3FnZC4g4qXDHihMnCuMNo1Wc9MvI8peFMGQfmGd49Ma9TlCTGE3gGZpItiiypzE
MKuWSDHwnjFS4gKZfy4VyhWBChOEV9V9TMoc/RLD7fy32P8hm/axtgnEf+uh9b9av/ri2AE0lDiK
ZSmgPcWm+LEomjGELxEPg+paWI2qfjdpHwLF4cmgigHVjbAVCrUxWDsg0z+SsjprDeuu6iBGgaWv
rkiKMktlNY2+1fV32npvpGoLjqliZvKuscF5gRVMx+QRvdB1kT6Ov3DX6RfdgCUaAd5GWBkoK3Ti
H6fIeSDeCJvU1NwofOYzbTKDb38Jl/fAhFeDTlzRo2PFoQyeItIg5ycoH2HBQpiSeFW4bBmKO6/D
SrM8t4bshnpGooi7q4BNau+BeXHWOn0OaDjVARzeAioYrv2HBgSbUvBUqZ8QgGYw5xVRafLSLkdR
yrxuEf4/OVmjptzM5bHycCq1EJ5UgHG9FbXVRFR94PzJaWHoipr4sJRsN8XJrYJ3D0Ku7kBW9xu4
oR8t1ieEJ/kcudiT8QjXEB7JwS8CdLLwFXyU4YQEiQ6NnEHZC4nsOpkTkPt04PUBXe6O2Powj7A8
6kQ+JyFWWecz2CowmJ0m657xqcqGBoxiyV8XPtdZyCBbN1N9W8Jz2/T01h8slHAY7IKvq4zFt7GO
4FpJ+hHF7bILfe8gIoZ9xNw6/vKs5wQkC0ep5hRl303p3FYQDa5Bpt35OYrpIUmaY1eKr4iT+YMQ
4g9ChWAjYH8jeBtnWNoR5vWCTl8a+1BinJb8f3Kbv4TK/a61+NMlPmkhSuNzPnobh0tgX63okcHl
bFF0/o949+CTHqKqZujJKlDVlfzRwgs1flvwjv8UGf/vWHc/cAM3xNQiz/kcgQkKE0ZhK9wCk/jm
1FBDd7b3xB8SbP+dhsAPIMSBSAdEF/10LxJdsQoi5RbJSE+zjNK1FHsKezx21eY/n6cCyOW3i31S
d4jA8yoHrXWRtIHaeUuo9i1SXTJD9X+cPvnXK31Sd0Q+XMXVOLpF5J+T5Zosf8jz/3c6ld/v5JO0
Y4R2xJ9n3EnVLfksPWAKFJnQ4BPBV9CK/uFy/34t/P+39EnpISAV9RMlMTOKgFHEbgkx7h8u8e++
nd/uKPok8iB1QNTS446sBe5yIvpch/u//27cP9xGBH3XX7aAeK2HRuCtiKDACbZjOeDzB8Thsbfw
tCUH+0fn9e+v+afb+iTrEK6MGi1xW6jn3HBP+hvrFv+zS3za2HS3sEHXuCskaNxMdXd0EvWUhFX+
95dx/3Qr29P9bQMdFKqBHoxFMX5dkJI/PvIgJVl1BMKLwKHCO5Cc3ormD9KYbSV/1pf9vi62X/Xb
VYEVCnASWHqtdXZVN+I1xYgIClHr/V/Srqw5bh5J/iJG8ATJV57drdZhHbalF4Yt27zvm79+k94Z
iw1hibX8MF9MhCOUXWChUChUZU7NjZ6/oqzN80W2nxgYg8GIr2EoFCauPzqZasTxvgEbhyRcgzHz
aX812Yv5BkGFoqEUlwplaJgllD+JMunWOEaeloScHjAeDhWIpBQ3rHFtKyIV+mVi2cGD4bUSp4/7
5vBWjIpHKm64aSL1iEeQatAavBeD/nsfgh3y3laMikH9GEldrWPFJvAxC8pPrXpIpd6fYrBy9p/3
sTirRnecofkrahQFq1Y0xyAF7eBn+WO79o85dL/ZhKp/OuaACKVHbfGS4i7mSeNxPgrdUlaZjaCm
DVZMNyY3lfLnICs4rXm8haJiz9KrbYiOeyzUcpfqdl09zoL9gW+BQUMNrK9owKVnxYxsKeRcQNhR
i5vecAnGeJeBkxsyKOVxXr+B0KcPpnc0FcU3CRIEsz27IP3wmi/isfiGZjF7PPD0T5lfZgNHHUR1
TUgsNICrK+1ewsNzkqeH/WVjJlYbCOrgCas4KeoSy5biMa4oIzvXrtviFmJd+zhMD9jgUB4Qa0M/
iBFMwUR9NH9HJ5b+/G8I62JuTgA09IhGsJ47E8ojs+R30NptFY4jM6PLxozVzA1I1QZDgDklpB9J
fasGMi5m6ouZE9C6ouoOXqAPhbMNIHUAyEraK6BvQf+vgEzni5Sgg0NDW+CLGBecTyTxfIE6BEpM
Jekyqscu5kgw/0ZOa+qT2uOd+dKehWsJ0pWpEzo9J2LzvJw6FPoZHOykhmsEKoht0H8EApKw6jmO
znRAtJMRXQc9zDu9UYiVGGhfRS/9OK2UTl/j8hZNyPsuyGzYx/TrHxDaB7NJGoUCl6G6jz1T7N0K
XcgFpuXx0HUSyupVH5UfirI4w4CC0D74erC9y4A22LRrJi1klNGL62q6QOyxRCkELD/WgjZER+3n
lxqvRNc4royTgDkgzv2Mt7qUm/agswK1JsDxHJnVfiK4OU9HgqE3heALB1SgnIqhjJXeZLv3tHBQ
BrwTrelW5Pd57ZtVeRIC7VBkyaFvIwcFkiOGG9GS1a3DT5h3qo9JCZoLCe8IpGv9Je8eMdjl7i88
Mya8/a7fTrGJCVJbGGo0Z2DJ0+57TbFDUCM3wQMIuZRG9PaxmFsUMyeYQpRBAqNTazDnXVVU6w0r
LD/LK8ns4CvkwcTNex+HuSffcAzqmmUGZJmqCqEgXNxCepLlp/2/L63nyjtv3QBQR9uUNaIeJABQ
fYiH2ejIOBZXqlUf1UPokXsO2hpC9tDWX7P9RFMP3twC5YPkjJlVG0S1N4WHh4z7CK/ztmEprnDU
fxDMcnh/L8W0eu2fL2ZQB58QiODLzWBor4GUoe+8KmyPZcpTqGQ74RsMFXly0qbQkIFjLPn4I0qC
uyQOLFD12KBvWl+ClO/7S8rc8Buz1n/frKgQhEsVFMAbs1OMBiDTj3hJIzOgbSComCJJ+VLgLRIf
7Rj4vZ/7kv//0alkuDqoDEB+oIA8hLwjLEpH1BNBFghKkSn4FAWirY8Gp8zDWCwoG6BwBU1vVcHM
/uVitS3GLUMTdJ8Y1nSiyUAna35vLiUnOLCu3hc41ElaK9msD5hmx6YCM+BXxQlPmMidQ2eyZwf8
bke0uvcnlbO7mAu4sY6KSR2G/cG/AtQKcx7FGe/h+67GyrphFgivIKUDIozf9ZqNrxlVa2rgGxLd
9tfook3yOnCII70QC+8qXqRaAScRYhv0hkf5NulVdZHBDoUukuepcKuBYxBjr17YQzl2hGcFcPvB
Hi0ObDSw1+IvRbgTiKdFr/tLx9hCF0iU4w1xN6RqPMLxkgDEN05i3qF/pF6+ztUxXxqkJt/2Adme
/rZ0lAdqnYHh1h6A5XIMda+Pz8t03Idg5QEXRlH+FrZ53AklMLLjdMbExp14lx8j51W1JFtx0XTr
yKfgXuBk/qyq4BZWpo7ECC2ZhZ6tpqEV9Ta9Mb3QFez+NR0tkMr7nd8feHpInNX8rTe2cfwwUZoi
leEoeBc25AekrPnM2bwcD1nFXLZxvKyyBn10gCjO4aHwjGPvmafc44kB8yyhTsG0I42uR4CpMUZB
hmOqoOkZRJj7rsHIji4+0bqxN+tlgCiiCUagNHh1ys5N/2vt6ZKL3NnH4QQImQoQ6H3UUwNUbK7R
36NxXov+vsh9YQcVIDRQBsuJgb+f4/Ft0AlebgVwTjecncT6KGDVwZuKqegK9L0ul6uKJQGcZ42I
orNdQ2qiqJ8w8f73S6WBpBAKdyJ4J2kRPnHshFGNkXPPQfoL3ebwZTHiKcIy9+YWhfrwaoBhLBEM
gUgV0HyiumiR+aH4032KoQocfOMh+AYO449YBpUQFQUnVSJUBhuKSoEgvh7qIdQNi1/lqHLcmW2W
qqtIT0SQNL179VLLQNBIiqRO7u9SUQ7xDB6ijgmdIGcOtN7PDFXDkzZkLtS+8cOMnKQmGDBIB59B
vTuEDp10vW828zTGWx8IxzGEhxl4KmIsqQDmkfVHTV5zBNtNfNLdzp2danKJV9mFzVODZe3qldId
b1XothdVKt5nHQEpsy6AmLwlyhVodtHe3IXLWQ6fxtFU3X37WIezhsk9FTPwGoHA1eWmqMe2aqMJ
/cZx+ZqggV//lMXLoai8Wq28fShWGNlA0SdKUnbFUAWAysAoq86VpUucxJNx70Fi9scY+gABxZdc
B6BCcou89DAfe8qGDu1GYCFpQfRSCtnBkLvDvlWsBcTaKaosYme8e6qNtSJTMdKBSt9cWGF0nA3k
GfHDkD6MvMOLdYs0yVrRkZCky9D9uvxYs4j+uxyzHZArH11iQ3/HKa4anMaNb3JViVnhcgtGRWVj
MBbQRQbIrtMvSvYTA8yzzFk71mm8haDytSzL1AUVJLT36OOjMcTNsUHfOlRaJOIFYQvJVj1arhJU
hc9hI0+cY41nIJW8dZiOaAXMX7ky+NxrTBZ9J+R53zlYe3lrILW7shEzwSjh42QThwe1wIdCk5Qo
TmAqNB/2odjOoUuQCdSJCBY56ngzcUqDSyfETv48ON0RlNxoyzyDDMtFqOSL2a9/jqoxmARHAVog
RF2X6TCl1V0GogO4x+TN8MXES0RLvGudtboAefDvbc45gJjO8gaoUQkpqIigcATqEMxeRAd0tPn6
/KrnxNcSFWRdRPQw0+MPsj5y3IRV5dxaupKwbNMscD63Bei5kMyBV89wMNXmJMMJQ9OWmfpqcmom
ewEb0/7nZHrOxlrq2NGGqmoiGaAhAsliNQUGcGSHfOBJ78I2ymmkUIPIhrguanCXzidCvpvK39dK
LyDWY2GTpYbgXdKnAhBT+6APL2sfHkYy91eL+42oyGhMRh+CAA172Q/80ccg09H0MStuf6C+dWEN
FRVFMx2raACQOkA78Ruaa82FV41kHimbb0+FxTRbEjDp49uXmFmR6slCo92oHArtKiV/34hxYQ4V
A8ell0DigBgYLR4oaa3FdDF8w9m5rECri8i6kTvKoDGiNhAGIRG9dUQmZOd2JfafMTjqtRiy2ncC
1pbZwlBbpgjjAUyRseSKcegNYNBCO34/4xkHZGr7SMw7+RaK2jZov20lSYBF6kvnpPcgRXTN1iLP
2VWHrDD1Sid2TCc6l184wGuQo6Oujt6z/2iR0u1nGP3V01aDa4ynyUHf8kG/13wQj514fs7Me7dI
lGfMhp4G1eqEi2QN6Bi3CwckfvZYgJIpPyISXlUCb1lZZ8oWkzouK4xpgw90tc42PoVXeG92MGD7
Q/QKV7wCkwgvaqyh5/9eTQi2XoYmwdQLFXIHiBqfGm+0q2Pvhy6a4rVr8qq4ohU6JYdJibkVFKLK
IHmVTfBmXSIOor6AQ8LAlV39pkK8opG9sE85ZwfTrA0IFaNksDeWxowY1S1oH78B/9C+F76PT6oI
QgnQhUHuDrz/VHzKFskcs1nCDQVTZTU6TWSI6c3lo6oezazggL3f1QCTQQ0EIWRJfXcdStEv2A9d
jeMjj7w87cDgA2UeAbzmAek4t/ffF4RLh1jBNFEF0T+0uX7v+81ZlcfQg8CAJizDk/BgLQ74c73s
e+7jte0O42r2t5vpqfDlGwEq5LEXcCIY4wa84oOMHLVzEytMuQfE3uZZalB0w3TQ5EgOlDEsjMt2
luavWRW5AuM2bxOsYfGdzfiSkiZClliiyyL6govo2q0AgaXsWl0Hw7ISvf25LxqTP47JtSYMoBKH
JLlQWhNEBsHi4O87FPMbb37C6tCbZQejU9lNFX5CYl6bixfjBGpAbppyPi8jRcbyKmC3A80z0TX6
fphkhSqONXCG194Fb5PfHYSnBY8FmRt73OjCXtg3tPXfN1bh1RwBbX2eQH+B5EnOclV0FihX/fYI
TpqXiFOpeB9aLo2jziT0JGugVQZc2X5PlS9KCjlRDsT7wKKCmQ/kogTPOsq7nH9WQdYrtKigzWYG
veV80U+KGRucY4AVXiRF0jRDhuI2/nO5bgnq6WbcRaILlUsFYq64UEOgEj287vT39XsYhO4pCeFM
EvH/L6HUcOkrpPeiS5SvqumK0UuTcXybac0GgvICQxZW+RqsWas/KLk96X6i39bBC0IoZ91YDrA1
hnIANY3wGjHCGCV7nhR3Is99yzGGCYEqGApT6AI16cjfR7VcTh0gZrCnNV9U6SFtebn87xo8HZCk
DQiVeYwRhMIwYr4+eCzO6C+e4uHpw5FR5gRXjw0mNAdjrw5GGi3RW2+3f1+9hydsfgCVhtS4ZI9D
CCvlFAWjB7U5dsqX/YjHXEgD76M4RSVdoSs50BeNdbMs14PmrMrXBkZVwPTEcQjmdt2AUHmAWRhj
oeU4Osd4Powg4gZRj7tvByNNxFoZpomKNx57xZUcdBvk5nRsVVXBx6p/QXfxgNGfq1XKxMPIt5c6
gqNUHKPYK/cGSO2nADq3qdqv3tEcxTi1hu481JxbEXPhUOtFAqAhzafTgAITTqOMbhY3IsSDerSP
abj9deMhUD4OZZlQDmUgqMpDH1gD79LNjDobCygXjjHoGARLhxMVkxaCLWnoWrhvEaqhQ+7sm8K4
DMEF3rDoum4/kv9sl8HL7PaEqem1k85rrjA39dlwBntwFZyvEScWsZKGLSzleVMbT5WRwBH0/Bki
HaF2p45X1czJGRgfCiJTmroeeUTHXr30b+gnLuYc4R0HbHbKNWrAGDgvBl4CxHBqjJHIkKhHz7yp
ahQK5AHLuSHGAv79m7q9LaZjVj7tfyaGR4Dq9reOhayr7y7hmtGogbYAQqi/hlp/vWSuuiqV3nUY
49yHYlpDUBRH5yFSSplyPtDCV900gRSkDr7M4WHov2GgfR+Cbc0fCIW6uVVhBkmVChBm2nw2iuUG
4kDQUdAhY1BC+0p63Ydj1JcwIPVmkkI5mwyaQ0UOgbd2VKm2dAif8nN0SE7/EW/5i2G5SyAqvIlF
qovgp0ToEU7C/B1j1mP4vG+MvAYX6oC9MIZKFJpAM1NNhjGpKf4aoDermbH4Y5xKzHh3iWGTcIE4
QqeBQyJQYpAoBhN4j9r8CmO+kCvsCtDt1dFrX4Iva6l1GdSU4AsqZVED56Ey3mZ6nJ27orsbAnwQ
LTUnO1BWmswYdApzUoFLQxtqPAPJJafWyLrAXZi2budNzp3oZo95UJgGPqIZUqvgKUEa7DWPyiFA
JBIViEm5eCZN07Nig94tthT7/1Mm5C3xukU2vyNPCQhL1QBj2Bjx18A2P8rntPwEfSqMYyfq3f4X
ZQYpJOS4J6PpldAPp1WirLIgsBp0kXZWdE4k/NxHWLfsO5fZIFCpRAg1xaAZYE/eKaBueRZSUL08
K+onM7svibvwmuGYIWSDRwVEEcT6Q93AokA6dcPdGPg5rw+bGUI2ENQRXMxKDrpxE4s2gAbCjD6J
i3jW8uo5BPsjpou/768gzyIqKKagJJBDA3Bq+pAHkdVMTjtxmnY4JtHzGrmkhUEg4yulqPko85Xe
XAkgBFFNDOv3HJ/j2ENPDeJ5nsQRBjrBA545KigApUwFAwqvyY+5kXREXig2y+D2o2KV0bYKnuBT
3NDGHDreI0j4bkMRVZGhxWvr1Zz+/RVXhWzkHzwqgECtOMn6BUqk04DBvV6/gpbdX9cAEeI3EOvK
bmKDWGqNNobI/dUWXZFnSNZCA+HnvrcxIwIe59a+cULeXWynVAEzyFyhegtp5/7TrHJe2lmVKnWd
AVxvznj4pj+/okEXcoAOCEop64FYfg4PrQ+u5Buo0yKqRofKR6lo3yhGxneBSZ2NPV7+QY+HXCwc
vofRU7bc4uktUDjJPxuFmCoRcXPBc+rl50FaLsZVn8OyGEX9Efy/IGD+ZEDIZd8a1tUJ0RpscciS
DBRnKCC9ycG41OEOUH1dG1gLL3BAibt8miF4EJ2EldCUB7mu0LswvoGkYh60HdLOBN/d745ZFPSv
q+8S8NbaIkivRM5pzKq3XVhIxTytBfFRMgMueIEgenNsUUeNbWiN/G/HQs7ZWGynfDOPHk0QJDPG
8CMuvPNp8cA4Ytcgs7KqK/Kw2BCYuYV6ov5j/ysy49MGkkoMjbSEUE4ByCGEBnVkOkuDMrUy3wRg
DoK+ot2D7mQfkhl5N5DUNsjEpNC1AJC94PaQbCpr5Dr3+xjMTbDBoMJuATq4cMDQgguqWKeAFJWa
vOTNQ5PzXGT9Qzse+fuTboJhg4QNHIQAwnV+uq2OirMcgh+1Y0on0ZExoPCRsuzWKX93lW8QA0Vf
1CRDaARtn9C4xNe9xDMcc76eUU0SD9xuPc6m+z2HtgHMtThuzArfi1zLp7XqHPvoYHPE31Vnw97/
cIymeJwumy9HRZUxMRqpLdc9V9lgw40PvZ84BvrHwzPGhNz+tjhVPs9GtktCXxXDSijb0mO7Iqj6
62TAqdnEL03sQo/NGjSOqzCTG/MNg3J7NAZDuFfDsRl0pR+bdlJl94Z2ypvvnXDYX0RmtruBorxf
1qDsWtYwR5aS06LnGHUi4IjS7aAfwQzau42gWBrYg/ZhpTVYvN8MbyZSyUdXgbCzLeGasSF6Qfaq
xcsRxJdnLK7XCCDpNGpIXhkDAhl4dYQEMgUf+AXQ8iao6OFTkt+/cOOrnTaWk9jCV1s38BWn9MPh
2DqjM/kzKJU5y8w8H0BvIsmaib7Sd+Xkso5AQx8jiWjd2bCh6IDeygzCvY7qTX7s8byUlRThVQ21
D1Sv0YxAJV4pJnjUHGp7btzNoEAzoMsoPOwvIMtzTGgl/a7rSuiWvUwelEjRKwxv4N6SnIIEdcMU
0tDXZuvrxF7GyspL3hquf5H2mS0i5TPQrm3kRETB4KtmBf46oo0kYgD3BBit/U53OfUwpo/iIRaD
+Mj+xHcF3zgYi4gMwEuOkld5ud9Zk236iRW5ib+/mGz/2GBRW16HXTn07P7XGyGw7DfZV1AK4y10
PuiaXce8rJYVqrfGUZ9vDI1kCksAlumJtOfqqLqRR5wxKqzJlR2+S7ICp7l2c6J8Di2qd110TdRD
GQCRRsydQr0GZec0ckplHAi6bw5SI5WcmshnS9GeMaDyAi6z/e/EQ6ByIL2D3GnTAkFrThAUHJW7
fPT2IZhb922dNMoTelDHSsaIratIn8f0+8x72OL9ferDt0o9DJ0ME5r6MR0f5pjz+/8PV/7zoTVq
mxrFCE3DFQCh7ne7pLBY6wQPxmhPmS39+LfloiJdHUBkR5uBNofXIbnph6/7f59rzpo/bs6JIJzL
EFSRuF++Do7mSQfQoSVgUziuW7P+XvOyNp6LUVnNoJsGaBKBF0LprIcGY7ncaDx6Kq5VxqVVkxql
eh8CRcx/VS2BmKTmG2YNZtUF4pVPqXarTKs80SHUn8f+1/6a8kykLktGFqVa1AB8nG+T+dwst5AS
34dgXpA24YZQZfOpJl0EER1cHWZLtMEvZ0OhKnaHg/ASfG0s8bDekBwO6OoL70+oP65Pt/8NppTp
5QTQ6utsp/e5mzix4TZXsV0eM3TpWesEVuhonKjE+5qEihkD6DnrrgZu5/Wu4qUwc34G96CfuaHH
u5QxA4gMDXFNh7AgZAwp1xHqvAgMZKcxxA80Un2CMCvvqGelh6t2+X8w6Ie2JaxX9n5gzCfDl93w
VByU00pSUdi8riCmM8qYxcEL6Doxtf77Zn9ncTJXYAZEvIWccHAo87OqfeRc2kBQIQQ8GJ0iJ0j+
0IdvmegtyiGSDJFcjvcxj3QZb7i6rqD3h25vKoJWixJ93VafIKx+rrzyGj3cYLZ0QSrtGpwdxnaD
N7T13zfrhjb0sV5GoIXV4DRVdh1Kf0+RhDQBBUQThAiKgifJS4ggRI2s7fGQJ9bfg9mvy0dI0Owv
GvPrbyConVPHQ5vMoF2HaMlBa3HtCMDl/PkDGAigEOqAECmaBy7N0ONqksmio/zeCagXok/BKkUo
8A1j/YHGGBUNX/+FostCvTl2ctghKdcjPEkXR9T2zepp35zfG/xdlNuAUJ+lkkSInIsAgYqco7UH
CHw44TX0s/rr1H+FNjKqGc1ntT/l6A2OW3sfnvnFNujUFwN7M+TVVTiFOV3leNwtr7qPnY64HEL3
D2/U2FCXX2wO+gzSxCF20jBCJ1tvNUuU0/tB1nQIT4UQiwn1+VkJQtPXoVwEPpaR3GSQ8XuSxVbg
1OlZ1QDcUVUigSEFfWLrgmw22qjWULQoYXA5HeT4uwme9vqo/4x4TC88HCpKFRII8wkksV0CsZi+
lywi2EF+lShO11Wcj8jqpFgH//8YRa2wCFG3Pqth1ISep+EOlC+hdZ/amXVGBQ5Eo4fMFqGaaH0o
u9rgUnkPmNw7oR+wF+WxPy6LYLetfFOq6fO+k7LXErUFXf7dzUsl2ZB/EQUoVC5gSL5Nq7NZfmr7
MzSAnC79SHBBS8p/kagwLCGApYoMg6rFm0ApPkXX0ArhHS3r73235TcolA+2Jd65lRafy3ha796Q
a8DDtj3fLnZ1Ix8wc6XwEJnbfINIeaMylSFkgWDXaI9u92hcD85wrP0cQkKWYYHJCtVubnGP99ko
r4yLGRNW64FT1cUELZ1UgypD/HkpwFsdLvK3cph4bWU8OymHlCCwN08CPGXMTAi3zm6KEeAmkDgb
jgdDnUGzpoco38OyvPtRIiZ31Uunfdl3egYGyiR4uFQwzIuzjjoXwgVCZoaGkoIqnwYIXMrtIe95
Mr2sxP4ChYr/AxpUQNWGZEqNjwYKdzG4GgxoI4I534ofkyv0qt/wckRWgg1QbGYooxgELZOXMbiW
e13TWjzSJ2cI27rL1WBhLg6d8SttGq+wzcisLsAol8igmwpGBYAVIPJQQHanJa/7X4rh5xcIlDcE
Zi/1ionzLYdIrAE1GXQZJdD6gHzuGA+34EPvOPuZiSihtQzD3jLmy1ff2Rxiolx2ZjivX00pDq2G
segcUjz6XB9Gs/KmWeTUt5i+iCEKTBDrRNbpXLhBsRCMejjMIBZjaDey/r3SOS0IawSiYqImyrgD
obVVIpj2ujQpgqJU3wqIUM2UPMqC2dngg8IzlRlB1ZhHNLR+83dgCsrHeK1FCkCzLVSSvmSDBp+o
6tO4VLcaRIHyHlrEC6a90R5o9Vp+3HcS5hJuIKmThUwzXr7Xxh69Xu4I6O1AWOBqGlg+93GY67jB
odYRlDyRBIUavItF92pyJ62Ktosjw+/3cVj2YPIC3dzgaUJnP4VTlqauVUTBmTyDmL5Tz8Kq7Qdq
go/gyBi6EIkJITf6hQjREdQbi7i4c+3NUB7SVKshvFIDK0ag61BCpx4BfwR9p5iEZOxVUVuPjeME
5VHxfn+x2H9fgVujGxQOTgW8oYVCa4mOUBcTjZAOmZ0JTLj7EMygisPiDwYV58xJkAxMzCKoVt0R
lyfIZEpfxSR/0FpsqKyzIYMEnRABo2PjYAWtYqdKzbGTFZe2v4GKhEqCrn4Ipi1u1J4giINGhB9E
gFRU+D1D59K+wUwHfLOXpt7rRK1eckFFH9GEUSvQy+RN6w/16P4bDHUMI/CXjQxtQhz1nlq/QMs5
NYp/NEW+jH2BNlW1WsM99EX2lax/ritMww/ZB6L45uvQFHuQkNSFOsHXgR4gWflRFEilPO0vFyv8
bDGoMKeqepJUkKV063j8igLK7MvDMHtyX8qPLYG+2b/BUVEIjRtpnoxYuUy8Gc3PvXlS6s8TlGr2
YTj716DTZ0w460sCq1LTzuLb2nzc//s8X6biQ7xEXaUpMCMelLOSNLeIui5kVDgxggdDhYhCzMR4
KuDL0byOREJGe5Sg5mn+fYEOJEO6iK50ieB2SH0UnRRCjpoaol2bWmnSOoJ81cgS55uwY80bCvVN
IDakVUYr4+5Z2wOuanXpl8bnovuOq6K3/3l4UNTniQgmGscAmrNLAMW/IbcD6bOhP44ipmTv96GY
n2idVkVWgnSLfgeOp06HdCuO1UkDR0Qge00WHM2BfP43GGqbmk1QpcqC4FnOt6R3CvFZ5XX68Syh
vMCQF30UdFhSJU8jMuBZezU6meME60emEzlls1yUE8xLTcxOgh1mkNn5MIL0OfT6UHA7seE0iTFj
gKaDzwmfBh2DymWQHpsBJFIGnIBgb0K+29eUgeNnTAiCJykZXatgBKL8LAvzKW00QES9dgMZXUdV
KvcDHx6J1EoFtA5HU8dZPQhpsOQZ5JMHMLM3yq1Abua84EQAdjKygZEvF6tWBCFSBKiJSY0727Jd
n9aLpdi4um+gw/Mj+RsoqDCYa6KF6V2FMcoTs4BIzOwauXmd16aT1d23/YVjxYB1kgdJIhqV3t1Z
S3mcBSLU2DFmfCvOmq014WEmmZt02qdhmjh3SlY7lrbFo2N1GM1lEzUIoi9oScwsdC3jHWq6n1+N
84B+rMY3dGt63jeStZ1UTLFjkAjjx2gHu/xsS2QMjUE6nHMRgYT3Ieqgi/mzNjlbiQ2jK/hQmPN5
d9czlcaEXm+JXVvEvlx0fqbLj6SCmJXUfuDIgzV/oKgAIQZkyOIZUEoptlbeFOPt0I4Pi6C2D/tr
x4p3aP3Fwq2XlXd3ShW9a2GbwOWFgaAlNsLDVKxKllgYnH42VpRQcfXHwAZebKCsfvmRVATItpux
hWPJPGgR+TTK42HfFh4EtX0NM251owREJt3Exq+8493qmB6ASIpLIrrAwZlwacNidG2Sy/gsIwkf
JRHioFVTOZEEufOgVz9wSKytWyL4ETDnLK/Wbqol0C3P9WztdGqi6GocwQIxV8unXs2P0qJ7+yvH
8oItFmVYoMp1mpD1+i3fBMGvRb8JeKFh3fn0mUdQuljZFE1sHuqUmEZVmlQDxYsuvVXa1q7E/MZQ
+4dh6L90sXE3c6nqWF8LrCOSRBQTBBd0bUY0i1nKYhS4EjzomTWxiHSuFAiCN5wvxQqyK4Mhno8J
dOjposIiRUstd8izZXH5FiWdJyyz0yS5E8jxJ7EfObcH1sfawlHBQdUS9GOuT2/LuIyHgujRdRGr
/jyLPGoC1jfbIlHfLBOFQuxj1KXz1LyTy+hJ10lmNTpY+GSwdMljVTlNrH/Zd0ZWz91vRsj/rid1
iMxJAolK9C2j7D+tBX87900cwRC5u+VRkLDXEi9QooQSByZFLzfZnEhz0mTwyjr7NUMmN5+tsOdE
PpYfohIOXTu4ooEQeInRZYEaFus1Se3BbFafoLYaK5Glj5/2141tyxsOFf7CLM2qCiKdK/te6YBQ
EdLhI6R9o8bdB2J/IAXDdyh74mmLLjyVujTliYoPJIXFl6kWrb6RM0sOUzCYqo4eoeMgqJ6qwnCj
FJrkVe3v/wBWoDff8OkX7jkfyyVc4Jdyjh7J6/kD7Xc4Cf/YR7cFF7gwBbq+PpSkjaUJybGN0g8U
jrcQ1MfCMF600q+uycRjb7qpHvtpblqTzDnfmbFpnRFFngmWXrrjMkbNPUtHXDWgTq3Oz0O62NNk
6VCRrTg5C9PNtbUQDuYzZOlUFhZPIXZYB/dLyPeaeDgCrLGAQrDxuP/xOTh0W5ASppKepXC+Qm7c
RjdO8+CJqWS3HefNnQdE7VvoF4eTtoahooVYamzHBlrjchAwcvJK5id6WziapHuUZrmp1lfOBcXi
LJIPBpm+ypjkMZrgqJa8Z2lmmNjAKZfhKCZELOu14jqTr0Z/3SrQla4/UhvExea/zkAnL22BVC83
UbNJ1dRrksqHgoyXCQUvEjEjwQZnNXabJPULmBB1OJ0p22Fkg6/4gCubGyZQ7LMWaH8Yh/lAOKi8
FVwdZwOqGOMMBgWsYJpOrjg2hz7NENXbp31H58GsfrOBAf10IqUV1hBd9fL8te5PRXD/bxDUSZuZ
ZRtFayHSNHNH76VjNlVOXjUfKOFuvYEKDXowyZFgrAsW29XwQzGcyvw3S2iGBF2dQJw2w5I+gaix
249XRe/sLxbH12hSBEz/qk2VrmleeVYzj6uIwmJdAJ0z7kYI1NJ7xvY6HQ1dGBCrFfhTGxQ/TUF5
GPIbYY5scwxdKS6vEgh4y1LFSR3Yoe4NeTV942pRJA2asr5KxAFeZbOlcjJZvJnM4roas9TaX0e2
X7+Brf++ARMMKYYuAUpso/FFHywQN0k8KiCePdQObZpCHyOoyrukzkLLEEGx/ymr7vss5gwnMjJk
IioS3mTxpIfzmjojAnGeWmlG7SuZzc4SMwi7LyAztQj6IYNyXnylSWO3zFUePTDDGQG8EpugPxY5
H7WlIqGqSb7WkZtU+rY0aMKVjeHvP9QWgx6lUBZU3esIGH12GquXorEJ4TgexwyabBgapKTPU6wf
GNvdQIt9tar+Plm8sEK+dLd6nlIjn2BFrj3q6fSCrraf+w7N8LYLBOpExfCB2ZcZEJJUeO0rqNis
QTtZbEH9QEsDoKDOrstID9GVeGkMMYqhkcUZhfYiPWd16oKiHRJe/csHLFJxJUKv4aqAQG3RyOhA
YBLis+grz2snPYVi+rU2yFdByl/3oRjRAKSa690Z/0MdlPo8cRoOjaRi8YqlcvNkHq25Dm9iTeFk
czwc6iOppaCHkQKTKtBDtNkAGVFIaIXq4745TIden5DQzCCTd0WHpZWCBPSSiKS65ndkdGuSPPwb
BBXc1KTI4QQd9ozSHNBjheFTKfqxj8F0aQJ+JxOECmuT5qWfDVIsCoM+4YYnn0kvWIJsyRp41nl0
gaxOLoLazB+gdT03h0E9pGRMdTh0P5oHM5MfwKbj1tq3JMUwu5E7YjSfwavzNGjiTZsVVqEUfmOK
IOdPeFRrPJspp8fjyQD+FPyURFy8sMj9PO5tOSgPIE2w95eX6Ywbq6lPmJUJ6v79ChWLVjb9jDs/
JpxPyMOgQgVEutWuF0a8mXTpFXSzXWkxnMyQ3X8zhUoh0yXLiFLCUwoitVYddrGzZEltReh34UAx
99Zm1agzb0j0sU1VWFRUha8KGoY0eCVktg/gDQH8FGhipKvU2W+p0rBFjtd2rz364TI9eC16cm+2
H0jv4flvUFTgW+qkkIQa29jQc28hKUR6iqs8qZ3978O2CHEVhJ84L2h2si4zEPAiBCQlHrwAyQiu
mudUVD1d4ck/rOtPlXjxkrAqV+K5aVVKuNzLizpOI1oWcZHVzvKioX1isptQPasriy5CISHdYdBM
joFMr9igUg6IFsIow+sj/DzIrVyurTRLvP01ZG6lDQTleIukYp5Lw3YVJ/IUoqphF+ryWjYJj0qO
+bH+AIFs5nIFhVit24wAqDbio5q2r7EaQ+sqv0pVlMz3jeJhUakrzFiMqsa6gcQMlPsIqVp2SpbQ
7QdelXX98P+3Y6D589IsPSuismoBhSY2p5Dm4zRgJD3QZWucq+tZmmpr3za2T+CZAbcMPDnQNErE
6FuimYgUcw4eNEM6lLX4ZR+C7RNvEOtP2BxcUSOGuJwj7om4+6u3QnE1lN/+DWL9CRuIVGwTNL0B
QldHHZcLY3GiZjhCvkj7kC+8GbP6ygYpWQL0GYpYLw3qxaE6/yzKCVLK4jHi9drxlo2OEZUuGKCy
RH4s3MnFNy3+Ius8qiG2u71ZQ0WEoZWNoEYnOthAq9eyq1JHG0IXX8wWly8aSXiyvTw8Kjz0FQpU
ZY5d+z/UXdly3LiS/ZWJfmcP9yVi7n3gVotU2rz7hSHLNncCJAFuXz+H7kUliF0Y+z7NS0crJFdW
AolEIpdzNDuqGDL7GglmZ9eAvcu2E4m7kyygKbgIb/7L7gzylrbhwh5ruv8Fu8NYJwI/ZCHQNfDS
GrjmclJ00Kec3ykNWpqT0m/HX4DVxxnUUBBe+bpfofi1ylhPAzFnjNEztBdnQYuktMZCU70bpOh3
W6uG8sv6UAa+O+AwXqpU0qK08kyfo6qYqqBibX4kPcK8qVNlzX0bROvmihgN+FT0XKiv2nJ1DWOr
XFUha+6ipFJ2LVg51IJgdsu5q+gSehTQV03+kJSonFDzxmlJkCHebacMSP/8elzmw+Ud3fKHaLFF
nsLFXMarTt5K0SYNxF1z5C36FOVNWqAZrLMlT6z1XIlufoVcRcHa8axXXWAzM5YBNdc5Yjm5TtME
g5QVgHEqf9YUZLCwEsgD/kLxFc+sZ6GCHyYUg5sWgVBDIchPgAJlT43IcTjymB9/YRUNy7VsvL51
tAG8NKJa11hp0hwuH3gc9kmTPe431+/588V8S+5MuAlnfD5fvAM3Fl9lVqj07Ebr8iDLZ2DyyBhW
Ns/FmUjhqGt2qaMYkCEXB0jr5HOt+YTJYNg2je9MhnD7Tx2KvV4GGXZHtLCbuB256Hu4v7w525rg
k1Y2xQ0Qa0zE8kZDI8vQKSFaeCNlyq9GR8bqtykGjI2YAEK64tWk+Lyog1dyKFMBX9z6XFT7ZHy6
rMnmep2JEC7jzEsZN6gyRyZodlzFT3Qiue63lUCbKxpyXAwtCd5wyGq7oQkMrS9prIHVuWnzwFCs
3WVFtvrpcIk8yxHOpjnNHSEDNOkj+whgrpgmgXpLDjrIqkFt0sssbVMv0DoCUsoBIKfYY6I4iV7r
oONGMuFE66+l5jfSBl6ZjPUQn4VKHE2QizZAxh/Za5N8JrIe4U0R4NH7cVuhpUI4lGqpz7lZY9m6
rA/msr/pOvetUViyic6tFwBGR/6WIxzMJRu1vNbX7VnAJdrq+8pKnkZSHVGrkWXkt2Kkc1mCybnV
1CyNBVl5ekpG9HG+z4ZHat9liuSq21w8xBNomDK8tVXr5f64wHFw0UuJGUqdh6PHa78t0sBVqp9n
iMU1fyZIMISlaPK5TiFooHmJ2m31eTY8WU5qMz/mrCSfQANCj54n3DnMLOxpyiGlO7gnBqLD8thG
Y7SEwPf44KHo/fPLh6sNJYUVgBadqcLyKZRPHSdIgJgATw/yIfnccgIUuDQvJG+0jY16IUlYP4an
55yaHSoYiXOtmgC3ddbMgYxfXiZGWEC0RgPlrWohhqMFrMkGtrM9FIdBA89+3q2uYQFmG5E0XS+8
l6ZnFAX6pBZkdNKWvW3S6UZVqtqfcjW87Fc34oQXcoQLYqAYf2U19qikmd/QMbQbcuXS2e8ZW/yq
dK8sXX+6LHMrqoVQB72iyIyhmUQ4wBNg0BgSBuvF196XSqeh27YiuT+NBvBZtNHDcDRtfFq5X8wk
pz6xl/6QGY2640D12KP6m19ZdFKu5jUE1s2kiiXfcP0GQvgJxw/ivRXJVjVEuiOPcrsyEhiUOkUO
GNzUUxEqwQLiYj/x6bGMZegnm6aFdmcgkf/A6hL8tIFHxbxw7Pc8sV07oXIKQDXfs7tPlzXb8J1Q
7FmO4KddhaUspXgz564VN7Q4pKZ+U/aY5nC9N4ZFvl8WJ1NL2OmmLi2rtjnUojepY9yRmoedIsPX
2Lh8XiglxAZeWtNGnZGXTBTAxs4G3pi67iXH3q1AT6VrMrrEjahqDQswCeEBEgoO7uXh1FOr8YCN
sOZroNngXRd6J3n/bC/cswjB1XBVa0Dujn0yR6uOWMGd+9Yz2UOGir/EBWyv3t+iRGQrrRwaha2J
QjoNXxvAg/YmmQJNJx+ysnAlwjb9zfPSifGIvVizSwvoNWclEg4LsDg952FaqvuW6HE5lxSIE44s
hydZTRHPihVDl6gaNqyusIRK8qU3ij2ZjFSincQwbMHcBwytlcUE7Sz0gWK6NDu4k8ajy2dKJmT9
/VnUOCeocg4KrF0d2a2VzA9l4siSxzIZ64KeyXBp36bemlrLHaCXlpT7KjL/wWVFtE1jAAwNGPts
UI+LXdUg8gER6Ainh6brIXBn7WpJsqvByR499P8dF50AuNWpkvqYGjW/rRobxBTzON31w9yGtNfM
ECmKoKjbsJjK4j1rGvt6NIpZ4jQ3zQePD2OFdkXFXNhWT+0sA3cjcs54aWReHiGkbfvkcHk5ZFKE
fWXtqDNr9So2i0dlPNRFbE6DRMjmxp6pImwsSMHTskbDdaT0QOOZvW+uWsjeHDIZq8M5Mx6Gjusi
Z5BRdaOCpqMRQGugSZFoIlsuIbrUJ5LbxQgpbjXeTVl9wBskyCiVxeab7hHvc7QuYMoRCa+X2tQF
xkCqGo+0Uvmgp0/LvAQdBiBT7fHy9m9xyyAX9CxIuFUQGmhGk0MQaCWBWWRYj7lOadAM0+gndfMV
nBHdic6EBmSeuidAGBtgjrAfgJ9n7ixzUvy2GvpDpTkAy60my9dSpfStdr4iRZnEDlm+4AcKJOTl
3li6bylxvvAxBxK6NnwdnPkhRRNHdFmpzcVb6ZlWbD+QLAphDV6lIPs2cP+nXnfTc2cIQIYTMRec
mOZYSVZw0yLOhAmxzeTpJV3QGB/lZjz3/kQnfxx/YegehU+wEmK810ACWDCH1NBH12hwWwJ6TUmN
kCOjYkqnBzeP0JkUwRaa2Zy7poKUFRJND1AM37EPFcbdAi1ogBNafulkb6gtZwyCT8wj/cCUfnUz
o9KANwaSXpS7alA2xieaemFTNgFGC+u4mXNsmSe5Arbs41yosGXU9irambB5uwKsZnmXAMRlWfxR
NroqkyN4cD4D+/GHcv2oaKHVDno8c9P1K4Nzn1kW31+2+y1TNOAukD4CIjhArV86DQyxZnaiZ8ge
DaBxY84JpDx7qzMl7d6Xxbyq8dat5qIXCcm3dADUOlW1OeZrk90M8kLJTm0NaiBD8ZdKGHJ5qdJg
tVNreFDJvB/BAAuugWvv3gq6QAlloGqbu3UmSrCKkioglktSxPPmR8OKMu8zHXtfH2yJTtvLhxlz
cPcC+t8QTllCCTPTpFknWgFMr2oRtQEF1slqejIxgjF0zBt1s8aoX6ncNNOTaiMxJitdSGSIpTwX
OHugJ4EqnpnctYa1a93soJM+vmzXW33FjgEWTySRUP95Vc8jWgE0KQ0W149hbeNlzB+GJXa/oWPV
PSSObEpyyw+eixMtQStTNhCI67zPDkl948+m2/9+wRrX//t/8PMToXOXpxkTfvz3KX/qSE++s/9Z
/9nff/byH/37ln5r3rDu2zd2eqTiX774h/j8P+WHj+zxxQ9Rw4CQf8+/dfPDt55X7IeQ9BtZ//L/
+sv/+vbjU97O9Nu/fnv8WucNUC9Zlz+x3/781eHrv37D9aTqGKQHoQXqhgiu17D1v8/l/fnHN481
Pucu78rHpn7EnfvHx//jZ3x77Nm/ftOt3zEgjTsdHKyGgTodtm789uM3+u+mgfFFVV/RJZE4ha02
pGPZv36z8SuE7sDPMi0NwyFrZqgn/Mev1N8RXCMAclazWuGbfvvru979kZn5Y9uwVn/+/F8Nr+9I
3rD+X7+heRnu6EUGByzummuu1R8H/ydeZwNPkbDVwG7Jhkr9ymun+woIQB2FRGr0h7kB/ylDziAY
XWr6qT6oAM4Yn1jL6rsmKWwaTfDgRy9NeOyqXR85xZzrvs0TJBcmDNOenKGwrxDrjrd90SVN2KXz
vBvaqQ9aSgbfnfCkRl2Pjg9G637MlTRRfcvJ9E9KnRJf4Y4Sz1o/BAtNdC+eQD5i7XTQWPT+4ilO
3Ld5Sn0FOHu3dTdoSVxSRGdOq6fBBDJZDI13b2uvH/Y68IaumsroglwdiRZVCB7GgCfcfaPQHiPY
OUdR3EvK6ZpZQKgylYxZgc70QYvMDmxXQecqbTx4U8sCr+buseJdNgQzqycfnfwa9ReD2BgdrzEG
kY9eW/iqaXXvcstRblmZGf5kWenJojn6bxoQQ1ylIL2jx44UPGiAALpH+Oyc+qVSCqCdjq7psx7Y
HyHmbatbAGgNX8p5Lssr0Gy2zpd2zR5g8E+zaVAjywLCsnbBv1+I6d2AxsyKnM723tRtrj/YE/EO
SzM2iJCzMeU+oK2M0ClXjo9qqultlunVJ7wNzVhpUv0truVkfqKTVZ/STjmhISbJfY9adgguYH1C
6xKvPgxuxkOKLxSCqlu56uZSOdCGpLFTaW28eHzmmA+i5hNTbdAToiDuxmDcM4Ic/aZ+zkh2BD8I
mLx0Z9YwtJZZXVT3BtgM1dq4zyxev8VQb+kCGGaZER0sbf5EdasNXKv3viRer37Jky7PQpN0yW5Q
HSPwbMBhtA2IIIGZYUVWlrfHxrXrsDaBue5PbdFHGiNNrJBef9/0DQ1QwgdlLVpi/UFXM79UWRsV
3YCnwUR42GNLPX+xerbscZjrbygL9XZYlKBk8ldox4eldjGtkc4qx9QipxgkAz+BsmhfgTn8oPIG
e63o6Z3qoq/In3uNHlVVcQ9txbPYM2h+bfeuOwRaUmqjrwyp86WfyrfNNJYYa7AVqFtOmh43o+Ih
K6MAucJTutIJqyLfq3p/m+XdwmJLabW7eQSlkZe07bHklrFTl9Lcdd34jlfA0c2A3uNrdAZ/Lvr/
fTNfsXVpSt6oGYy9MJxbpDznIiwtdDRENVXyI6MVU3bUbY05SuaKn8y8KqKct3jYe9p3G32HT12t
Z6FtJswvPcX055y0cZtkwMo1gWg/OVS5KWZlfMMxPZj4SWJlQcmmt9mA6mdv6ex6cbrGV4jq7BJN
y++SukUMzSclbIv2jV6ZhzxtPlumUu3SrCmPE03Gd3U+KSelHex7V536p0HhY+dr9axdk8FaMAjr
AXe+nLL3BgUBLZn7N67VaAf0LJL6ZOVkGu6NadGagGjmrKzZ++6xKS1yql2lhL/jreVXZu/GQKiG
RwNHjt/yAUw1RpZc02UBZrnK8A0bZL35aDpWOCv0izXaZqBzZaF+iWs0SJtkDPk84mGizt84Dhty
oOZHK5myUOvzLJgrc9hz0iihagEexKs10I87inLPh6qEi8nxCg7S9Z4IUIh0gsnLWpC2GhYcv7Xs
kmKiH7Q6+bjkg35ItQkWSClw56Hah04fiswH4g3xHY4V1mhHyiDjU77vtdGc4w7IglkIh2Uclcwk
UdIO3WlZsEnKVNsR6XsvjcrEY0PQ2+302ZjcG48qdowRTQrkz9m1gxq/Pahd1flJZ9ThnPZZiFkq
zbc63d3h8JKwKTDKmw8KAuHFTB9Tu/ACh8xZuCip/r0C2NMNt7r+Dc9q5ArM5job8XgyTDSQJehW
us5UK/P8DLSkvtJXHz1KjGZ12saRtUp/rbamne9IM6l7vRtBNjyVSTCwHgAATa5WYYoXxnEyrewL
KVI9yHW3PnQ1m26Stpn9uki0PVLX2od6cBr4pF5pcCPlavk49hMYdfoUrt5DqmQmlRv2k1fsys6w
rx24vcwveoPg1cetfAq7pdBB9qV03m3Wup3n206X3szl3ALanrQkj0vXSfpDy0cAmXZNSoM2dacP
CyN8V2ae1kakUMcCjWws1cNs8qolwN287HOrqE5DC6SQsuSAPzUW4qLuw6aAD/Y1S3PmK66Z+87Q
48bIWjhbIFQu6c7hifkhTZ0yhPh8CBtvRteplZolmHQsmxEYvuUdSgdO0cn16ZPWVUsb6UZRfwD/
kEpCEOt1V9OoWjQA16564OBSgu1avLlvC1IHGUntNXUwxm6GjLWPll2Oz06HuvDpsNgf0sTTr4Z5
TnU/NSj1s8XUw6Htu8BRpzqBgnb/zRoq5Y4Npvk0oC37dmE5f9OSYf6eUpqB0Xc2rwF/gJrywtAb
3uCqrhpugGne8nCA5/cuXALAHtP006CWJLZ1fCmvGXvM8XapPyd2BjrP+nOb1/wGOWfXzzIXPCJG
/T6dDIoDmFv3XjH1IQC18qPmMXK0kyV5IPngBgkry/cO0+2HUW1AU0UUL7aspdpVfa/e4BpEmWuY
teaP98NPhdv//wJpRNLWWobVVfTyG/qaAvznQPoWoTj5QljW5EIsvfExf8bSxu9AglHR6Lb2nhkO
AuY/Q2n1dyBtrUlnJJ/B87XCZv4VShuIlxHZuiBn0DAlb+FV+Vcorf0O4Cm8z9C2YgDzBb/6iVD6
Rxb+RSSNcT+A2CEuR/+m6/zozDlL57p1Qxw+GST6vOCY3hET3daoqsXv6M4uflBokCu0xQZjDGKI
HT8AwjgmUfsBHNGSdMermP7HN1nxANYsKQKflykIEEzpxNV1dD+adeBMIBN3QgMnSNVl3T9rFu+1
zs+S1nfpmc60cEqFq9C5NNXQa0jIutrn6hXT7mk7SdIQG4/qdYWfpa2P+zNpeBQoRorJF2T75qD1
C9ffGceVDohIFnDNNFxSa13gM0FoYcucYVwFgQqlHGffQb+oz+o6zNxxV1vNvaf3QWmCxe7sCOBa
nlPSnL/HpCoKadNZT1VvmCE5mQ4EacwxhLfuguzoxrhxJMJWOxDUxKTZ2qKqe3gBi3aSFdpieLVb
g+2lQ5MLu3K/gv54uScHFnS75GaRZXhepyn0FwIFc7G0tmoR6tWRWhw6uNlud1kj2ecLBgK2YEcb
VjZFwz3U4PAyfjpzvn5/lODWxUKbnfD5aWJodqomdaTVMTfvJqAHtpIx0I2mj5cyBNvTem/iteLV
ET+mj92hiZnqq4U/PTjBEphxtzM+JTfZsZdkYjcaB1/KFSyPa2U7YQC2/kEf5sVVyPbsOEEiVL36
hQP2YiGFjKLBMvBEzRBWHNhB27P9CGJUfS+j91v347WBP++XkFGssplP8JJ1ZE6HvHhy67jyZBnF
LZvDSxupPqyOCczzl76CTzbYX1rAbFDl1I/HOv1p1BpcpEhPuY6uo79brJVr85SaXg2Ec3R1xyae
Yine6sgsLFcK1yWwSVvrdS5LOJ9eOjTDjCQNBoPbG4L2M5U6t2jBDi8fU5kY4RgVfY4UPaolkdF/
1JW9ClYmJtFkXXVx5110TRkg/0Q5es26nXtwp8hI4hQ6NDGUwBgSv0neaCrxaXnToUHs5/U5Fybo
o+fa5GTcaKKRfmOWG1rlHVcrye23ZWfnQgS/MI2NS0sKISQb90x1rtGT+3BZD9miCaaMQU+w7zhY
NNuZDtZifkpc1UIHPH2Hyu5xqYCHd1mgTCfBDdhksPvWg0AG8BBkWnaW08aXRazL8soQMIcJpEU0
jAGT7qUhaIxmut6te+MFefM4dwfVPpbF/WUpWxbtnkkRVk4pNFCNtWYT9QU6dHTtHbJA3xEhywZd
ZHKEBdNsS2WgkICc9F6rmwDV4kz5dlmXzU0BWL6nroV8SwQWxhBxblC9JmhA3Zmt6Zvez3fNwJ2d
SRAOJzIoY4Z3PIJfL0Lih0mZsjYN+UyAcCBJmQ1F0UGAe0ru2XqHfuFFmLzFLRPo8AF+E5RfasTf
nsRZbwSOLzQTrK213akDGAmJzN0f95q1WwFYpZe1tmXVZwoK9jabzBzTGXs0gMapv4duYL1HZ+ga
H2C8/bJBbB4h4J6AdBDvK3QpvzxCA7cZiF9KbFfvBJaOGQIelBZAKspfOUVngvSXgmw+KElfVSTS
xjee8Vho9+n89Vd0AY4HwAHRAiHOE9lzmZuKB12M3glV5UFFu39XHwsSX5azgcq72vjfgsTBIq2a
HZxT7NBsh8obTJEGRew9FF+cd86pekSLlK8c8i8SoesCvXJ2Z0KFnVJKfdHsHELHIz2Mu2lvh9pu
jeazCOyXoUTapjM6kyZsF1PXqTQF29U95Y/eRyRSw2Gv3aN1ZnyaojTQr9IQ2SmJVJmOwuOW81Q3
ADJKEKeOkRb2uzTyAuukxyROY/PhsrTVn15aUMFTVQUyxHYCYdlIPmd2eavqyp22zIPPyvqA9pY3
hWf8PFjTS9MRvBdrW1KzCruoOzeaGUyWHihENrArNVDBVVW8xtDmaivLG46VBG2wj9LKHej17uew
2FfRuO8lYN+bjsQEzBa4YHQAPQheq8Y4sGWMLsh6Ri1aOLADqmxCptT+mCTufyhLuCmtZBjR6wFZ
XhWXg4sSQ+ez+a1XN5JjIFNKeGMQp1MI5uGbaEp2PU+CqjqQ8Sk13l22xI2pFFjF8+KJGIyelzlK
o0PO+mQik1/v6FUO9EqkCNZOp64InYMiyYOs5v3K/NfHLnJIIBgTBxDIbLmFZjoIN0D75qZdXNWy
9sTNq/pMhHDCcqVpkwoZlcgbTJTKpg9K1wVG6wRlGfe2xCg2PdaZMOFktbS1NAbWCcD7HWn9MVdv
THMn2aetpArq6X+vmXCuEj41AN7GmnXhHzNDJHAP+W4KVg817m3JQ2eDFXS1i2d5wqFKvBxTPQp0
MnfpXvONL9Y+jfJTcmC+DQraAjnH5CFF/1Eaz7L037btP8sWDtmgLshV5ZBNhnecXhNNQ2XhjcXf
Xl5TmRkKR8xYqJnCJJoIThF9znyncBb/RyLE5n5iu6XDLIhw8jowS2NXD7LRlR8n9MJpElstul5F
9ZJChn7vvlvvrvKm99ktn3yys6+9kxaMh/SueFifeL68W+wfPMjfuyV29ztOSfV0dYluFU3hEs7v
hg/dlYtOwsAAr7obN7tF1i0pFSpc16ahsTlZhXYIg9zTmtCa9vmp/jjGqIbdNicn/M92UnAoHq4T
Dt445Euwg4vDMRlvSM64xI2ImPQcfa8KWK0hIun9DPPOSwKjWar9ZU0kp8sWPAkFDEnSqNDENeYQ
9d23IMlEgdDtTmTQZRslEya4kapNTaI32Ke0vcuN0a/tazqFNarXv6AUJisBQLGCQogTY7ZTukm9
XmNJvSPjyavvnGanoUn4spjt8OZMzhpGnqXwmUdztF5BjnpEX3DQBpPq23fLzXIcwzYer5ZPycMi
QabcXEN0/Jm67YCwQiTFoIzNCxtzEhXKceA3VdXHenukncxZbdrfsxxPwCNRnMFzuwLoFj3KrSmw
mNE9jjk4W7JVmylh90yO8Jyw3Z5Vdgd9ulCL9SALlj27wjvzYO/zuJfEGhuNs7jIzqQJO7aQsiWA
XcXqHao7vqt3+q117AIajHtZ46xsAQWn1Nh8BHoXFKvMd2p+Yw43g4ze7Ecw+8rbn6kj+CHMHrjo
loM6LFxiHgyhETfxsG+u0pMT9WG2Xyss8779FadxJlYIcXJlGic7g2rN+LFfB6usg6KA1LkgEuuQ
raHgnUarLFDwhH7e8oFaR409lMhLS07xZjCFqV7MlFjoPRbRBbzRAp5JCm36IwvnqI4A26I9MN/b
4WBfjR9+pWAABJm/5QkBTepN3tgPOFnWcFUZvlvfGjKOke0w4EyGEM1U+eJkaHvDqfqogvCIxspD
HS2+/anbkyceziEL8rBCyY9Az4MsCvmRvnttl3+rKEY6LMntNAWsMZge0Jn0XtuvkeL40fV1vzj2
H2TvzHXFLokTfAiiNd7oNcSZvI3QD7ZTk/TU6hO6hZq95/DDNJm/liN4XmIx0iFAhzKU1WxWHU04
rnY37M1wiNyYnqzDf2akryo0dGadvaqYHdBElO6RbrxK4mXXXmOQMhyvZBHO5jUDTEakHgAVi+6F
l1cbgG+z2dBRcXLJFQLXoB6PY3rH9F5ywrdjtzNBQkywLIDcsxnKQd0Tf+/E9X0azehixYvTO+oh
MCsOsvzpprWcSRTOn7JgQpmCAiXK1Bs0eERm830BieaY3KdoO1XG9FciuTN5wlmkK1gLWvlQgKjf
ZdapNr9V4Lq8bB8SnUSYdItMZBlGyMDY/pXjVnvwFx8qezpUJQnn9hN8389TAeAqfVZLhE1ns2pW
pp6SqM6PanZXAq84+XpZq033DyjNlcAKQJeecM9gpLA2Fw8i8tmIhj65bVa2gZx9uCxmsxwO5/+3
HMHYFdtBu+t6jY7BPPtWXMVJmMRDEjBwDVA/Dcy9unfR2yJ7V2+fsmfBgvEbjbPYTfdDMLrIIzT1
Or4T7fpQC/hB9enOOySRJvElm6sKMEodEwE2QhDBHvlctRk6q5D6C0qg3WTRVPXR5RXdFgHOJAC1
YBxAfLywAs6xnxfURtSDqRx6b+fxnx7Kh/mhBfgvEcKe1WyuF95BBBnnGP3lV1pn+E1uSTTZ3CG4
PwM0Py7QJ4QoTqdeqqDZH1GcWte+Ylpf54R8LlPN8FuV7S8v2w/6jFcX2Zk0IZ4zFsOp0glbU9ds
X1I1JE27N4fiMOTkWDTjtzrTjo3ZhImtx1XVfl+MpEUbsX3IpyH2NFApZ4t3XXvt3kjHALxVQbag
tQjojEGtLvvObb/0GZeUVNZvdelbr9Zw9gyi40gnZ10jYrV+Ul4XybfL67Ja5CUBwl43La2TxoIA
EGf45VstKiIKOmctylqwE0lcqWzHhTNpFalK+hLCQCEONL00aI3rrIUnAGH1ZbVkkoSLqEunmSgc
kpKqDN38vWri5e1c9Ziv+xVBHhjt11EgxxZOfKEQnKROQ3GtznxzjCae+Llym0upo7day0By8bck
R3g1Gla3OJMKAy6qNmYTDyptPFUaBmWBZZGM2nslx3D41F8XdpVJQonN5YQ7wxCzi4ZqQ9i4YWat
ZhVYTtcqgmEaImss7xVFj7oxl7hQmShh5xIDMG/r2EY0zgCkak99fkjaqO9llHDbr+MznYSdU6vC
6YbVGKsDf09jEKYFUzC9L/wyRFe4xB43g4hnYeLcYl7xyXMbCNO4nz+qnwI11p8k/nT7yXomRIjV
C7DcWRNbd+kdwwz1HGpeOJohlu5YhtUuO3nX9t47TO2+eAcQgcsHQaah/tJTKWZdrOUhPBScoP1e
+16Jc+B7p+zdZTmrx3vlsM6UFG4NpffQJNhBDiDR3OZtZvnN9PGyCJlpiN1HJjeJOa4LyVADMIO1
LpqiAuDt2M4LZb1069m5pNCq8JmLtzKWqzOBsBwjIX4bqii7sk+XNdq8Rs4WbT10ZzKqGRywuQLf
YQ55mGMAJmtlSdUfsc0lPQQfkVIQR3oUerSPjO69LM7sXUoe8tSn9mk2jkjgAVOibHbqHKjDU5KH
Ezl2VWj2HxPdH0iguweifZluWn6jF3GrAgPFxyheL8Mc245Jz1ZDcDFtzzK6Dn9ESoYxMR8QEu3T
WITWPTP9kxbOgXnTH+ssSG9dyW2x/Xo/Ey04nWogNgFjAolsQFb49c24Sw7GDThKQzWuIirtNFk/
78KmiG0MxqBzwlbHXYLBTvfzO+09/hsqoXG4bGGyMyPS0jhqh4Lw2twdA5IXk/NvxvvlqkUOZs++
A4ZRkdxI2wni55W0RH+DDGAyrPcEdXcFx3TRTs0PVvdgoSrdBJT53Xxr5aH3aXDCER0UkhhZtpNi
bdXmcwcGMMhnSK5mwZrwxLgArhBlhzbVnQx1dju9eqbvesTPjnCfjFYBtAocL5v6g/mYsofJ2CcL
zBSgJ8BCacaDpV2PRFJz3c4inAkW/FOHRLxrr/6JI4fnfWSdPxRBpfrK4qdx2QekCFRp56/UnASP
hdlfVMs1SPWArl6FXRkMd9q+6IG56qsf009lfd/JcmtbIyArnc5fYY6YruSJobBpDQnY2+ltl+zB
yVF3McVw1k2jBB1SbGtmj70rr5cb+4Bpr7mJ02vbNwIr6N9I/dRqwpcOr+Cneqsrx2X9OvqJR/Rg
7If9fIsYJaoiJUwk97ck7lrnbM7tywGSjl6tCz6MHya0d1hXOZ4ceZpK5MjsSUxgYn65J+kamiNK
+bi2OaHAfmd1QR96u+mm8McrWVbqH4zJQ4cnaDatV1DmrVP1XtFOa7LD767XxirsXR/PT2u/XRqW
Hy77wu3b9lmccFTRozYqajfixJArj8fohLj8+dsh0PPnCyeyqUGrZmtQR1M+2fQzzb6rztvLIv7h
jnyWIZy/1uEEk6LQQbtF+gSTpz4JlIDHzvEa8/u4q5QD93+p+IFRlr/2SQghSOLOFrEgNCdojbG4
88CcYe8ZyU2u/0oTO2D0bQxSoZHwFeS8OTScYcoWnYRznCRfJ9Am628uL+LWPp2J+PGiO3PZndUg
S7BARDq7Txi032PeMOB2IStJbNnbuRwh7jebLudDDzll85Xw29l+uqzHVoR6/vnCVWsmHlcnE5/v
guuZm6OfN9fpfNMNDzqXvac3n7nAm9I0F1AeIMQRbGAA3D4d3RmGp/WFzzz+YBsDaCKAE9yzNp6A
rTWkNdyF42GAtZYcrc1r/Vy84HPLxFy6YkTua4jbRzOa9mWg3WtHDR4+j/l+3l1e2s2tO9NW8Lo5
MzKNaBBHE3CSUQA/yIYbJBJcIW3A8GACdRskNEucjMdexmDwDytmrMCG6IjH8ObLi4PqeVUri4q3
xec10druXBbaX9Hp09ygG+FWrX1XZiRbdxWyEH+LFDaJOBYapjAkiQaO23TCVEj+ttaf2kli95vn
90yMsDlqzsEZDzroKE3u3BTz5cZ3T1Zn3jxbzzLEAF1pMPaO2inuijXHmur72k7vW1AHFkMa9mUt
S4sbGzHF2dK9CtNrE3xjP5buiSNLjdLaafD1A/tuBMD/D2Wd7oZkDcUwfQbwRVH2sI52zKMOMMY1
zeOFG/v/Je06luw2luUXIQJAw25hjxvvyNkgODTw3uPrXzb1pME0QfQVtRAXmoiTqO6qaleVGam6
P1e6iy6G+yxsB0uohMwCn9g9+ot6ux11D9wMEIdB/xqIGQTDPIiD5jahEDljWzvxlHtdph8XU3a7
IrPNQrsOBc1divKoLIkf9V9B9WJXinQgTfhJ7sCfEeStNeRRau8H8baNIBoXwYIGmi065qs8n2UC
wjjBejyFzzU4M8Ppe4Sj5T7I5oHHRJ77G4UG+gpl0pH+NILFUfHje1oTA6pmVzsuKBAv3NgJ3NTj
Paf/jF12B7rGpJavMMM6RUdEC8xW0fypnbw4q8HbWd+MA444DWYhrt5Q99+gxRFEN7VhEzAMhGQU
vQ6X5PXcOUHbO1DMcBbDOPVy5IIp5ZxCLbdCX7OaNedMh4xGnl1nYupq0nIdi6BKkECIqijZA16e
bTMGP0EcvMhKeM41w5mE0E6W7DJ3WLur/KQa860WxreynLli2NqZibZ/sX4UweWQT5XKm4fthPo+
D8zOaIkaY5pBJ4KqmgmP0+Cx71DMa7q9R09+81v0nfcGv53u3hGZDBsUbVOIYONw5/kY4E26q+wA
hS/yYd/DeIYxWVWtFai+xnDjGqwpvWG4A/iR9yE2d+Jrh2JSapDNlVBRDAVHmvDQ+mpoDbZmgW4P
NUm8Mw0nMH+WcqzcF4rCfanXGDg0jJTgkjTdanjct4h+8E6E/FIPl2sCqEkQIWHxI0xvdfUcZPe1
gZurFKntocZBYx9w8yLAlEUUqUlUKolt5wnQDK4tPRb0zquOdIcSHEw/tEUr5BIUbq/tKyxm5xeH
gl5EFGs+lV90L/GaMyQAGnd0ZGc+QGGN94C66YMrQCaV6rpSzNGIGet742YGz0yW8iqueRD07yun
CExQW0GuFA8M2Tk0/WXg3QzRQfnFJVY2MElTBk3bmOewAfRNl8VBufN1eMTTjEv7eAinZpHrDkw6
KhYl17IYGwgCClXoktjhqTjrPp0f3vFsO3pXljGJKOlGEZ3SsKzz8mv6ZJLanaue0JJn4xTNcfTN
Qqu1ozP5SJdUcWo6TFT4vHwiXiNZ3YPiJk7k6HZ4lCJU5GcuGlDCR4Ly+PlN4gytzJtIJlmVfTRo
YIvC0GKlk0LVkfPFDuf4gcjGY6vdhHLiZEXlZbjLrrTiPu6C63QxvqHu1+pAVuVMVf4KtrrIQqH9
MW6RDloJAsoSseKemxg2d5Lvk8NWlUbpkhqQ/oXb0ZU3QiWTcMqiG629E9XX/Ry0mVdXUMyBs9ZM
StoLqKC99Mq1HNxE3Aa8zUVvhcGkns5siyxPMfvSw3wSTwlKSkNXcxRQcXoLzmOyI6IZg3DS+SYq
emah3wzqRhDSfEwOcWRAWZ1edi7yjyq8gDHX+slUzbsF25ysFQ6ThLS0C8OJ3l535QHt2W5hG/e8
K3keBpOHUEGtdALlIunmyxfZms99Z6HQeN8VtrelK0uY/NP0KBXPTXoW86ZLnlnTpfAipzrLxOlc
wW98JaD0J5yNxKYHrlCZTDRnphxJlKynCl2h9mvB1xPOUYkHwaSfKcRVgI6dK05/op2p1TEwR1sJ
mz/Zda0sYZKMEDcQ3qRcNWJ2HMXzEP7Yn6B9M8BN/tGj1akYK1Ao4SId56L8IuZ23H//bxBMOkDb
71SAYROlNbIfhZ9VzYsIZzI2F+1/Rgl6QR+taNsIpM/gIHdzAZ016sMENsZ9I/YjH+VIHxHkwYjr
gM6DSQ5fGruwwZO8j8CzgYn5uoiEQaRvcV1yEYavQ3G///u8maZ/X21sSpA3zuWA3+9n0dbRWiCB
WLLmNS9sbwJUXJtCFVOG5BXjsGbe0BYdbDji596ND2Dgcxdf9RUPryMer1Z2e3vzjsZWXwo5CIFn
E2iUIX5xWis+KUe6vRHPvOef7d3uCovxY0hYJhHIfOEChx7U3z1eJpoX7Sjhvrv0qu+8h//NlxBw
of09koRxai0KlCZfgKe9Dk54SN3mRXmsP+l+Y9FnkOhqutn3EGXbyd8RGSfvcTABXyjCqF4KRwxU
O0+np1QiL1UR47Zpcop4lK1UDh4HMh5EKbw2htEee3JDGXImsOoGGP0B5IfGcDNIJgp0umNSDE4w
TxYJI3cxUk8MdCcqhFNeGNagt48gUcRDWXgYiHbbleU5ksf7rJ1OhZYfQOh8NS8gc5C0S9C8UB5R
9DQ7RU7sXsHuSkhcVS5Pwyj+0QLyPhJMME7tXKLBCGM/VIeE3OD6X+w4mXfzaLiaXiYe07LMJTBx
YAGRa2zKxFcdypRiONiN0N3mRnqcqmiwatBd7c8yL0IJ9YJVIlBJn86JgX2rJk7HsBgOepei2PwB
Wkd30JBz4jAvLDMqbWIYB0UyD+HY8q5ot5PR+/gyC7TapxkY+rF9k+enBTckan2bqSYnZ28o64D5
bDXEzBrdid2i1DosVR86RFDhGbc447vGJT62nmYZFm2tNmzpYfn8J2MMmU7aagImMVYupZS7oK1q
JFvaojCBHmI5CLbu6j5BFQevRWFzJ7cCY8xcokrFTQbAiP5FaBzzZ4T4ufBWCH+yhqyQmOReZqjh
kmkRjzG+QopIrB6X3tkfuk3P+AdCZTckBngcpYFW35DmpRu+NMZNWRz/GwSTyFtBKaaOTk5lHMnw
Tc1OIo8xaHMxh3tDJQCUmRBH+xhj+hz1EjiGcdqST3gksNSU2zy1OesrCCaMSzNVhBY8ry5UIbyg
Nqii3FkOzZMWt5Y5I3EKokeTrjmrb0GPPYtUncFY7UPS11dT8dK2Mpo9OsJT2NycwdWHMbE9iA1U
gwt8WBhpqIEI5gsOxjdyx9u68saYdXtx1qdwAE4rgomEFM+C0HL8nQfB+ruMfpE8BcSiospD7++z
hqeyzIFgX4HTqGqDLgNEqV4HLQSpOIv69oupYUroBlB1oiiMtxuCrC2J0CAJpjmYxZAEq/CIsvFX
JNwrfUJNkkHsUla9MJk5q+j2lmmFzWxh9NBM0INT0dOfaNMEHN0Ej7UzgoEEfPh+/LIf2Ntj+W4q
s38pcLxJR6PGFro2rQb3HEUQufsQXJPoN6xWT7kcCkmFZgqqbhTf/EpbVgRbc0Zizw4IRF3eUXY7
zN9tYjLJGAxpPImYvhYvIGFX+m0UhmBArr6IjXElSsnCmbTNTeBqzpi8EqdKo+YlAHt0Y4LldYQK
fBd6ufG4P5K8yWLSRIMXIK0ekCJl+VExnpeMcz+3OXCmrBoSSINxF87ELtpVqxCtwCA6Sy6L+tq0
lhJd65pVTbyEt72jeof6JYblQBCDDlDjXedQDoThADE2VGKh15P7arF9LlihMQEdxZkGzQWgtW7g
R3aMO/6swzPJ7In00us+8wUO79mmS6wQmTCeZ70xEgJEaBCS8atRH0XBTjpe+SudkV9uxlcwTPhq
pCkGk77bdWp3DmPBg/hubCXSACa8UTmrQe6NRmzrKvQI9n1xc8laITNBnQvpkkM2Dj2eamNNQ3Yo
zdjpIcCxD7Pp8isYJpajpVXDUsE4Zrg+VBdLSp/3AXh2MLGbRUXZiiIA1Pl2qk9D/kMjf3IhtbKB
CduuNdR8WABhypcOLeFF/H3fhm0vwEFa18A3LulM3JohurvECm+AqTJYRXsdL4mdiIc6ySwVDE/9
y8jj/d0+J0Dk+P8h2SKYcMzn3qSFZdAP8TREFESHxdvpxbQHNzrop79atvNz/ib+yQZjhczEsqnU
aBaktXpTcCqLL2HKW/1paP4aU++mMaHbZkWiqwQA0Lw4im7maIKlugZqUoO3zOdRgG373zsaE8FT
aEDYxASaGd6nQmi1BV4eUx5N5m/y7TsME67NOBtDmWK+Cn381iA9DElqt1V7VnKU5kKawWo07ZKQ
5hzV7RMZUHOQcSZuex+wmjkmls0Mj6/Q6MDF7B0qgH/ubZzUlh+E19kpnfCG1yK0fdW1AmRiW5SL
ATp3AAxQ7/yz2hfFC71Dy33TG/24H4S8iWSiHJogjdnJGGF5PszjQZihosZJJNwRZPbvXaqZrRoA
w9Tm24LEkJ7InmSwbpOGXPKmtIwkcbRS+Nb2kKVIOkuu6sPcTta+qVxvYhJOLWltmkJI9e87RFTO
GEeFlhv7hc+1ensN+Md32Xe4Mh/KoDH+P9eMr1DReQHdICZSP0Wg5Sv8lLe48TzHZJJMUssjlJgB
Cb4QnzjLoTrUF6jRopGNV1Lxs6BhJ9+YTL4Bl1ck5g3e/qRSvYTyaOuS8IlAsxBlCXe52B6lprTR
HgjhApRzJQhZDU8OVeFMWXGDVHUosPrCEW7rAb0LupDaeS848yjxCqZ488CkKlGcQOVWY1B0RbDF
yrDT2uU4Fh3XvbFg0pQMydrEoE+ufy0rtR8+iccZVOjiIeSxuHIClm3Yr+aIjLjWQPtn9KUO8YIs
3YoQ3+JYtL2nfndeJgcNqZyPCa2YGW3hMNuBT6sXNOd78hxB7gW98yUIMZTrROWcSXi4TDrKjUUp
Rkh2udp4yCZopE6Ps/G9bf3CbHgNLdRD92aNSUuzYA66GMLGv7r7Ci9xBku/En8ykNYcWiTOZodV
SA3lUFkEGpqQUcJbSYyXEuoe3LeLfW+Xf7lVk3KhlVMMICrnjNfZsBencCIPC1ZvQTSs+EJRuQUh
+075i0wm6imlYBphnXa1eAOUAEy0ccioSezoDgR3r4mtPe27KPXA38+ezL4E5tXYKfoAQ7Pwnoxo
UtcFp5EGqLf5/w2IyR+KGvYoeQbQYtYnaMB54I0910F90E3eLdT2Fc4/Sz+qHmD06s6hQ3uwok3A
6rwGNV3BMb7UR8qdxbtJ3n6uXyHRGV0hzWCugNIVZgwFqtkxuRWs3E1PuW+glNOScLVodfZ84HXg
8PyESSsVlNYMiYYc2Pzj4KANVhtxNsL7gSazgtVTOY9EoBkkOdK6QipJQbt7eCWx3AFkske2xF0x
yzDFSC0NnTGKTV6M28GKL82P2ZEt+RA65uO+K3JBmR0M6hiXGW0JtBimKi3tpIL1yXg0LpI/fiUn
kDWctGveXRtn+yazlx4ZNOFMYcSI5j/mn3d7gtuqqL4R/NIDqcL1xLnP4aSwn7uclWtmshALSUfx
sodWxVPjcX8Ut9cY1PUQPNoYYIb56Pq9KU8ZKspwqKjvyvAhKWNHhpxj21oVr7xn2xnfoRh/x61X
Vks5ztCKb5wKL/V7rz7KZ54z8ixiVs3M7HFaD3DDtgwPWW5aKcqfK9NNSkgyJpzZ2c677yYxfj/X
qbAkJkavEcxzrIhQv5w+owf3CgW9nM3AtiO8QzHerkZ9LSX0mqgsQmup3+qOsyj/5kTwDwLbddGA
qjBboCTqQgYUcntu6UNHMv5JpNo/xJ7CqV75zQb9HY/ZoPdG3tVKg8EjNwjec3iiGw7Brx/4TBO/
uT18x2I26MVcLZVKJypDIhy/l35xrkd7ugffORZk5V4GNUTBmbHfLGDvoMxiqdVl0JkaQIOr7ljj
gNWc6UYn4+sccZxDpX9fZQlhUaPWmOHzrTtTbgav9DscsCZMHjjN3PCBl3x5gGzaWCq4/fLT8U9R
fAPSlf20xMkVKpMrZLwuKyUN4gFrP71ZJqg36bhMAJxcwfY2LxJuJgmBGTUoA/svIY7bnfLQ62+L
yvN2Otm/btHenYFJFZDZzIIaOoyu7GvIftGDgEC7qCeIuBzm+2m0ZM4QbsQX+M1FmdLjoJcTMvcf
naLrqrGUZXqxDLLO+FDbEXahs5f8LzynvybCj1jMfA2lMhgCvUpuXfKJvvxnTu43kGrIjyo64Wkl
Pp/8mQfKZHo5AWYaArRvxS9jOp0o+ylkjS/B0s28QyAPjJm/XBxntPFg9RI1Z/mWPs8uZWDs3sbb
7Ic0o1uD2PTdg3cB9mugfRxYJu0PWYRGOB025uRUh/cFLwtzfp/tBlFmvcItCZwkn1/rACvLfLcf
yRvLygcL2GaQkOQSRIwwcNElQ1fisfKC43KNe22cLR1+cdzGXcxHPCbVj2laV22BEesccIHahZM4
oWJVXuQpx/Qi3uTH0M6d1MMqc5W+qMfx3xN6ffwAJu03dYC8kuADlD52Z524kLF3sli7L8KA55W/
ZpWPWEziV2IdOmojBje5hNd0i2/ey7czTrceLbmBag6vfpo7nUxWIfoymrEARO2qwFpaeBVAXqmm
XueDHo13muaEHcsLqhqFGUW0XVwJUSCaZq5Sik/gaPRNpeS89/265nwcSyadKGmmzJoEy6joQHpK
/fT4P+kcUQf8uBJ8xGEyiUCWQopVhNzf1Zv0qIkbv6PsKKhv3A8/Xnwz+SOckrjvB4zfBKme9BQN
h/3fp9O9YwxbiprUpJmqjF7lVI9h6psQ7RicfQjeQsYyfzZpAHk72lyYY5PdeEmVWw1x1cLTdCc2
8Q5iPFSQqtcGXlsZnYk945hUokd5EUF3FzU9EICPn9t6tNTEl4trkpyX4mnfTI6ns8yPTan1YlLT
DUKTWkl3zoPFHsXb0eT2G3J8gjBJYxKqZdQLmNU4PdXIsVGCOVgKCKjROuQG+I93JuOE1s+G6NX+
NIARFRqH6D1EcKL3ECq0ghufe+HHCS22yDNVRlVJY1iWt6Grao0vNAkec/TzlI3XPUh5JonYrQQN
ER3/P3sJo8Tbn8UNjpAP0c2yApZxZkiGik/ovpo36TU2CfZwDl3DCdC9C/L30hNu+7PmcmB5ccgk
lRzsgEFO38CTS3WJvtFVjzIS4YWF2Jlr+riiPvD2DjxMJrfEsdHFOd30pVBp68vcCoOnKuUcsXkL
DssSOOGeTI9+7h+Oykl2l4OMIpMAJLn/C+EPJzTYsjFRDzMo1MEkWfosKK/Bv1ex/uAdCpNR2kpH
P0JDvUN9Sw1naUZbwutI/cJxB04gKMweRAirttVEJJPapY9ftY/OusodXNogJlx4Daobt2IfzWIy
Sp0XaU1oVWZxQZfvXwwhmVU9V19UO/Uyu+FE2fY0QZSdnmxUdOp8PNpkekC7MCBJKBh+jJDuu9He
H8GNRktqkgkRXFTjEmhQfoRoy7qWog5SYuTBuKOcENlNZlh4kr1H9QcuNUsPeneH+CZDFktsk7Os
bhv4js7cjXQyOsh61LWg/u01KZ+1/NO+ebzfZwZw0cSqCageZtuUZyOpbgoRFDb7GL/xincjGCfM
pqGoigZFg7UbXqte6k5n9VoDVRK6fv1ctHhnpY1bno9zxrihQLRJhbIrFrZPgyNYkCd0TNpKH13j
8gACBKbDW3G2F+13E2mKXC1sedRHUBtH7WUSV7YQfobmsTVG14JU8waTzsive5F3JPolK6S5xNtL
UMK21i2O6PmxQ3ew5hu6Zsce74GO5x7MVrg2RRK1AdxPW46idO4yf981tleOd2OY1WoY6jxvcd/o
dsvtEHtpcJXwlBzpT+yNF7M4RaagEVCsICWRL5FanuYgup6M8TpucPWXqXahp7wLVM6osSRupRjP
4kSnqD+hDexZwdIfuqldNBa5o7dX2VXEGUeO+2lMmoD4c9UoCYzUk9KSBnsxXiL5ruD1HXOmi5We
CJRay7MWhpk1nr81a1xGS6p5N2QcD2clJzRlmLoiBEpwNbvECU+URZAu9H+mlvMhVWhMqiiCuGh6
DWAGytvTRw2sOL2ucxaRzW2vRCRTV3QFD8FMGC2drGuhAZ6Nv57fjCNNfXxFeB4ME01NGsVQeIGg
57975dt0tpU1TEQlVdG3PcEVm9JdquIgf9PKo/C4nxg26JoxL+8g7H0U+LzVvNUxZP1J8xUQ+gxH
kPqAYoNc9x7dxuK5+cHk6r5uhu4KlgmkJEwHCAUDdqk+h+lrYHj7dm1G0Or3qe+vsrdipMoUQ3nV
lWR3RqFKJoK8iUe5xPEDmVlvJ+iMaKaCCfqXZRUcR/ipKrAyBhrAvVBF8Dfs9kButhwy1FWcoTRy
DKzqlJyU6+BVTbjL+2ZGX40hs9aaIdj2jAJjOCq1KybpXRdJTt7XXhGZn2MzHayABG//bd7oUKxM
HesKXIk9/GLQb7TqLhNdwbz/bxBMkmjQCKjnAsxqB9XTI+mL3mbXTW1wOZro9P+yIkqaRtAOY0Cn
jhk/8HENWiNiz4czh0e3Y6iEuRKPraN4OWSGc14FHv3wPTxm7OponIqK6gxD7wo8ywc1fQmM2mnU
OyiZczLttm+828YMoqTO2iAlsE1OTz3opga7h4JhexvOp0X9vD9h27niHYtJt7qSpupgACuIDpV4
NHiUU9u54v33mTzbVl1giBPGTVFTT4qIUyS5L6GiZ9+M7d3yuz+wNZnRoER6T5eNFqkWHIV3qP8m
OY6JtE66u4NPPPDKJzhDx9ZkCmM/aqIISJJ/jqbntv+0bxPv95k02zZqp4WEStVniq0ZX4KEE6zb
rwurQWNybA1WhyiSkBA6pXObtHVloz8WY3IqwxSCDO2dWjW34JfwElK7sWo68xzeKm1m2n2T/1CH
6nUh5yzFBn7+FmrSSVf7Y86vFefEukkHapW32lorkprKbQshaMf74FSNug8hl4PWziCSrU64LH0h
AblWI+KPoK+aZMGeu+V5fz62j4Cr4WJyTlvJ4COpMOHBFdQW3fAEshpoHBH7P7wIruCYlNMHIQHH
MODi1luG0BJmNNifM153ISdC2T5nKZDNWG4AI6F8W3wKC5vwxAl4EEySGUIl7OoCnhyWD2lY3gbx
FxLzujC5KYBJNZkSZ4s8ASVuLONKOaFM+ty8xKq9nOrHxIrc9hC+cFxiM1WjFhNbEbBloA3jo2tO
ch7lco6nfelBf6Bk/9MBy0F+F3nyUXkQfConod3PL8q5P3CgN9PDCpqJitlYOlJ0FPqmd4djBk6e
7E296p3Aaqz0pj/knCPhdrpYITL+rwbxIGUlEKNLj9KMGDZhL4FOht43r3WIZ8zH3O/wnuHSG6Xq
idfDtn17uvoAJiJKWWyTuMM5R/b1TyZkilOw8ZMfiQXtbC413qbTrsCYVbg3JTmlQuHuJFwF8kMI
dqXkcX8O6ff+sqlYQTBx0RraYmj0imdoTG9RUU2TyU+5moHEaeTkeh4UExzNgPIJSMWi1byIHMB6
REgetEo4pprMKb/eHjgC3TliqrrEvpHnUQhKGdoiZwan2UCja82vBd12fkSdRDRTVVghX4ME7RTT
7V85Tl/DSbNA/825q9+EIMSQCJF0GVWzH0NbLWY1CwUUK9aQ1QlUK0bR+v70b2esFQTjz6BHKfpG
A8TgEW++SjwET36VgvuOMr6Kb+Y3ldczsekHK0jGq5N4VFB5h+LWWX7U4mcj85r5iJMIzzR6xvzF
tVc4jGvPOlgERwWmoTANrD6ZExyDg+jhfOP/e4ZtnLJXUIxrh3GRGoUEk0hxo/RXielwponeju/Y
wj4Lp4UYN7MOAD0qrKR6Au1sEH9fxDtRuKpxVzWCY4XHPvHzfLsHyh7ihS5IIwMDmEZ2ccSrhx04
EejdWhTCSaCAlO6pzKdqywe8UnsjJWdzxpf8bd/2zVh+H1uWwKiAMnHS01rooPHy9NkIbioeC9t2
Vl9hMGsodLLJ0tIeG9EvjrIrIasrDjkFVu6EXBEMTlSzz8VzPkRlFwBMxT1Meb3waMwk6m1788ak
jUWZ02ERADDfaT5t0TDw708qZzvw1Nf5FnpHR3JC68QZJF77s8UzjsknkKMVw5waR+L7Lnghkrf/
+9s7gNVUMdlD0Luq6EwAdI76dQJXV2ZDbvZTc2x9WpG02P1FdlCY/4k23FY+lyts8ySwwmeyihyF
UTR3FN+jXGGFE7odOm7oaz9KD8+8lwOe9zOZhbS5IsQRKI4y7WukHJKlt4KGs6vaPlW828Q+CefR
BNrvCiAJdlUdRjJAZWN3onxrVLqE167MW3TYV+GpAz9YGgJvuUmOZoEitvBMH2Cgv6OhY7J95LdU
cMaRfSjuRgl1eZBAcwftYEx2qB9LkZOkOa7PvhFPvbrUPbVKbz4FwXGYOL/PHTb6AatD6NAkaESO
ATCeEtmiHh9Q9T0Rcj30Wl97aV+mz/vhxhs2JpUUTRNBX13EuTe3VfPcmHacciqqtiF0WYEmkgSh
YCb3LmVMTy8gScswbDjGSt972d234jcj947BjBwugJQsGmW6y0FRH+6/iZN4uhtdx5fR0bz5oDWc
PMizihk4ZRISdDJg4Mz6qE+X0Dh2vFKxjYYduut4t4rJtQb0xIWJ0suBWg4k8a0ff58Ta8GqDAZh
sBVXT2JokW/7Y8kzjMm/YBzW24LyCYr6p7h+JfJVGXDy0fYG8d0uJsWSRdfUlurXSWnkTHhF6hQP
o2mHY8FZTbari1ZDyKRXXR2boEhhTfysfkpDi3YVzLeLvbgQ6jvpfgbh6PxF51RG/ibh/m0hrug+
RnKh60LfTIClPb25m+AcaV4X587VPO0FstW8wrv9SUPn7Ue8Msul1qDeOMwQi/oe9H7U8PbbPAz5
I0YazX1SVrApkRJLba/1wq0LLmkDjdRf9zbvI8dki3ZKFdnMgTJhIfRzN4K6IijxKrc4tA7VRhCI
xZNG4FnGZI+yWtoCghk4hlXXQv1AkpeEq7yx7/PgLPk4ejKKb8BMA4wsVqwQpDg4v9rgmAPh5WE/
gLnOx6SNJZs01aQTpfjEQ8v8Qb82W4tqltNLxPGl4TXu8OaMSRlpqKtNNQJQ0IVPjSRYpGmf942i
KeEXt1BEzUD9Eo7i7MN92edJtugom5XH/FM0ln49oURmmT1lkK2o0k9a2fv7kNuHhhUm4/ByWVd6
RAXfFH98pgtK7BezBRkpNEGT239PioJkv0JjHH8JQ3VaZnqa1W8zlECMjb/MvJbCTS9cgTCePuCt
pFTp5tZcJDtKPX25KTVcH3LjmDdfjLuDLjooh59jF18t2WDH9f2cJnYq/jCF55lHEsYzi/H4sq9l
1Ppg4xQFszVJnVU2o7VoL1nFS4Jcp2B9Ha3qCiRBAHUccYnm1RDsXFCY7qp24+OykhPMPMvoOK+2
hGMi9YYsAE7s7mehs2u5terEG8PG/Y/ezqyUJNPSOEE5DoQS/uqMEFzxmMcQVUE/nMerv91Mue+O
qDMLpJbmQ99nmLE4fYjHmxF1Mk0h8G6IaITuZA2dWRbrpm6b/ufhKrYmB6K8Lm7P38iV9mlJ0V/F
ozXhGcUkDLWJO2mhF1JE/R42oN3RT0nB2VrwMJg0kcrDrMYZMIw096MxdRad+BAy4yQ/HgyTKMio
0YM+8m0TP4mji35/a645GBv9nh9Snk4/YuXcS5nGsRYjG0GoFYtiUCSWvgh+GkdHTZgtudW9JhpO
3ST4UOzz9h3+ZyfMnnMwSSOvTbnrqcM3jm51F8mRDt15sCCQekvJ8oJHobU6V6Jdag/NXWUneGwQ
7w0Ia/P8hpMsWbXCPJYC0MBisCfI1eifQnQdLp+STLbq4gbUxJyo2FytV6HHpBSitWGo0A4UvJv7
WHTOcaRyshbPe5hcsjSqvNQlINThnJuXGhRURsLjbeaAsHRsUxRESUYXTIg5hvEZ8t95x7mf50Ew
+aNZoqUrsNtwdShtC9O3lnyLqvt9P9yglfsQBWxtdpPHSR2liALpZnQlJ0PzbnYTHJVv5pOGSycC
BqbsCSeG/sx77OIsLgabS5RWzXQqMduF/hR8jmTDSuJvNQSL903keJzBJBMtiAY5oKwaRoJNTS75
yvx1H4G3LLO1Ok06a81MBT/nOxU3J72f+vLjBLJV0MD7vFJZnlswmWPSkTZGypant5Q3+aJEaJSB
RP2+TdujpuBxSyZQG2YlEhItmoaBLpEi5In0tLVKHoMBB4F9dJgzQ27yGafGUnA77dRzeWLkzfX3
HxPYRjQdnShNXwGggbw5XBuqSyrKEmlt73jgKSFsZ9F3MPoxq9VEScBgXVPC+mFACZBRfwHFr23W
w3nW5RMxU0tGV9r+FP1mBXvHZCJIDhohyzpgQqULToe2xIvgU4Fv7lDy5oqJoVbDo3jSwhuUu+aS
fKZDqbvEn3AamVyoLXiBu2/bdnJ4N40GwWo4hYaUoTnANGk+o7oOWfYtH75LISdyN2NJkwi0ekWd
ivp9hMmDoFAJbSAy49fZtIU0spboT16L3zHYzWYZgGJdlZDnRnIyytc0dpfkbX+0NqdHUyiRuyGh
RoM5FgSlNg8mPZ+2oMjGZeRpyHr7v0Ew67aUmBkhdL8Sx5+6on0th+nHPsLWXNAbWs3QoUAKFoSP
cxEb2F1KKAdzJ/2rig6hanmqM95isHklt0ZhsmeUNibqD4BCbhZPsAqHeORQdKBSFW/KC+q9re4p
8zXew9VmV+wal5miWgqXiVDrKCFygRav9Eq5oamoP/OavulPsVvLNRQzVWqso+5NkApXEKJnYTRs
PSb3kTndk6I46HPzJ50AazwmiOYkikFkDdNopSroTJz8STk2EM6SD+3bn6x+KzC2a0NH422pU7Ao
Lj3SKZck6u7QScrJrVvpfA3D7L3UXolDsZULPAu/1aILWcxB/1ziWad9NKSME1scz2cbNvIyM8e+
hk1DKtwoy4ju7OxRinkwW1lCEk2cZnQFfONs2YqamGNV6nPhZnV/XSbCTa7Hzn4Mb6XtNQSzCkpl
ZSTlDAi8xpykJfIgNQvlnKE89Ur7sI+1OWqSbCgiZBQVMKZ8zBdBkPSZMYqFKwkQ1/mWFK6MGsJ9
jM1HEGkFwhikmpR/UwYImuIWOzjRJrXwqv9cf529wMIz2VN2Vb7sg24O4gqTfDRs1NU4aFRg5k1m
keCLIoY28ocVdA3HvM1MsUJilnUoCJFw6oGE8pLD2BaWoj0Fxlsa3TeTu2/UpvOtoJjsrkmD0lTG
Ah+fJEs1FUdXeGdqnkMwqT2t2ioMQ+S9sjVtPYQsb16aTsctW+bND5PKUZQ/q7OJUWvkCxmgT6ZZ
+nySh2//bcSYNN6ZS9kGGmDmOXenuPJlLff/AAItuYaiSdg5sPfaQadqfSc1mBS5OGuNYaVidNyH
2I6gFQYTQQnqx7sCcivYpNJdOH1Vvl9ysAkX6BZrLNBrvfDorjYfZFHVRtVEYJvBVvwuWI7UOkIa
otwgLTbGErRrr2nhKCLWb2yQRfOY+TYP0mtMZrqaQUdBUwjM6CjPVuuObncrWcObiQrO9rE601f0
4Kyc/wexhc3FimjQslOJTDDWHxNGAyUneTHpEN8tGGLIwNByB+V2sJNr4k62gef7xDWdyufdHW2G
3AqZCblYqQdCoqFwtX526lw5tQRv+CD+2HciHgwTcfEw6E1BWlQM5qdRf85hZZ5zcuH2znBlCzOB
QV5PXWZgFPsTlc6DlJ1o1U84/NrZM61U0e6Tp+jEa4XZTCYrVGbzNPXZbNZ4AYQu1pPWvcaCbOnZ
czh9/U8jyB5CzKmeEznqsZ8RsA08CYZjGt/3IbYj/d0U9r57ANumIlcdjTrjpEwulfaOPI1Y4kOK
Qog2p0UDXDpYzgDqTH6ZSft/pF3XcuU2kP0iVpEgwfDKdLOyNNK8sDyJOWd+/R7IXosD0Re7tu3y
i6ruYQONRqPD6WGKc6AiHWem4GIxnmTjEgpfDpsX2Eo67lZOy7BLxwgblSqHAdZSFI8W/T77++rF
qxlZvWgS1C+SniXyVImKSDeDVCgm/l8rwce7g7LOCcmgAozIyPCVPUrZbWPHCF/nvegNspkGXqNx
lqEou1pBgII9Cuh3GYQMio1ZiB1qO2fXeql2IuapbfE01QDVoAkqCL4IoW7artWoBndQmztHXcJf
VUVfYJxGu29xS9PxVZHrxUG50X0YDTulmVGHLNWRe/0YbOrj6js4fQwr3Zpohe8Iq1OI8LkVPfWL
36eKAGfTd1vhcPooWWo0TaEO0zsWezO8bRVyYxrlryCf78KFCKiJtw+3ZqCWH+SzJmrSf1fPgo4k
VCjggk46RiR6GeCVtorxgoGth472D/OMoCeabNqwv8iJfDTN8hxFwaUci52UxqKhzZtXwsf38AYN
jBh0sjJ8z5zvRyRah2WX1KJ867tUn57SKxTujVEVaTrVLWpN5EU96GZyUBVtt8TySc3Un2qYzm7V
F/eZMXhJ2/uzIld2O2Y/Ugn0OioxYzug0p62w6lo3qom93R9ruzG7Fw5bL62RuXOi2FTVQr8KBy/
mK3+FFXjQ7QkFyltcxu+087sguOitI40d99RjmVn7fK2RINrSaVdl9GzNc+7qTEwoEJ5iq3OycP2
ezzWriaB15bmP+aQ+FaSF05I6b7Ox1OlSX6MMcdlXj+TbrqRO+oOKsYWVZJfVSHEm+9GLT/i7ze6
acqYgFDvUXm7L9Gl16F5mMq1pxulk2WiIOq247Zab+7wWEEdI4uJ9f6TBLOrXFwf0ZfRZ3PLQtPO
7vXQnh+un9hNVaKyruoaOvwRRPtdtenUmqo2EYRmJlSszGDCDCc3U6L9dZhNA7+C4fyLeFExuNTE
K1/LQ9uQn1riXAfYtrkrBO6MknBAw4WFB1DbVm5GY0fWKUbZmocc87jsvNJ7u6qSb3OnHSrVOsZt
8VUhzZeiEr1gRV/Cl/yqcQbCkARGUN4N3xklbIR6SMMZX/8cNyYqm960uR+C8xW/aSZFNZ2wtP1M
nGru9qnRX0guO/3c/Lq+yIJd5Ct9J3XR5M6AskhLEdt6vNjtZL78NwzOtC9jJ8/xDHHG6oVIP636
vym8xmRcuRp1VOayrkNPwtxAbweKi8aHujcE+r59I692hZ27FUy16LBVBZbKvEzg9wGR3LdgcGpM
AyowQiYzvH+zaogGEU1WKIJ3v8Mpc4Hu2QI3wpBrvlI1LiYECt4h7AB9ug7oBwTTw5VEltFlktxS
RGbM0g9KDX50c0BldmbHuo7Zb5Yt9WjUTbRScLS3te4DmDNRBXgb56oDcFNK9yBP+KobotKOfziz
HxicfdICfcoRUC1QrDq5OthwgsTGXPRjsk9Azh/6orpHkUyctTJoqTYjAZ5e/mhNz9R+/id9eM+e
rTZr1MkyLQnWDF2VO9A+OTHIXa9DbFZxKNSgsqki7YIEzO8KkUyIERugXkLfb+ksMkpGaW3Y8jic
QAX8faH6aTGCHL17+tdIy75EnaTbStDiQa6nj92k2mo8f6tDsDouLV4uxc5UMRuhJK+dPj+21exk
DcVcweWoUnNwilISFU/+w65/SMDbAhoMA81MduMOqFECB9Kx2WfvTd8lWtlE3HPbm/4Bxx3SRir6
oQlwwcfd2WhO5F8ROq53hDuisWEEAbUAUGROdkBdFxiM0XZ4avbybXQjY1SjnbqjkO2Effdny/Ah
F3dAk6Yd0i7BgHkDHXMynhy6N8uiccqixeNOaKD1Sk1y7JU6OJZ2zKrn6+q8KQT6SDVN1SzF5K/R
eMhrY9ZDVJAhCBFSlvIf09f/hsF5eAkbdm7FEaox9PmkV+lTOCSI4Fdfr8NsR3NWsnAnUy16HTDY
EGk/oPJOA29qeh9hSlIH3Z7+qDH+IxTyEm2+yVag3GHqmkAtdIIF1K3zojb2fAMiof28TN5gRd51
CUWbxf6+Mm9GgkSPGUPAtnkpI9Veyp8yFWV9t82DrqlgoCGqTPgBtSbpcqNC9yyWsTroDv1myE56
nn3GTNkjamCI5tRui/U3IG+1SUMTCt5NHKTyMqIVNK48NRUxfW32MCofYr1na1eLV+lyn+g6fAVt
lHZUfmzz6LAM3eQUc39s5OGbVjeXvGl3rRQlthnTB6UB/6wZNY7RRDsEah6b2bqtIuIkQ+0bqCz+
N7v7sQzcMSFTnVSxiQ9Mx9wG94pGfvaTwM38h801EPjHYDuT8pV/lKRaBpQCDFTGK2vARaD8pvNA
+PFSgW9g+Rf1bIr+AceZrzykVt5SCxGuwZG1uzr3TVXQ7fVOu/zJDq8wOKdiyUjW6RMu5Moc3KSV
vFBtdlbQuEOZF7h1s9tIig7Yt7OWgzijkbRTFc8OghXPWYB2nIg8KVp336AQVCv6M52Hg1xYtlGZ
LgjVbiPEUeH0Yzqz0WCwwAQnM8Z0nLy7lxVwQwTkzrCib0qbedUkZKrfrPdRDIVQQgxGyMEfeTnv
8r5BRki/RxulUzraHd3J7nARTdbcbINVDA3Pe6Ih3vOuOavzUVhJNechXPcFLKpz1/vUzG9A7H0Z
y/Z73uq7dmxOVYreGNn0O4z0s7VCupcsVHIt9KL11oiuqvbBUtUD5k7fGAbYf2lr94to8sjmlQiV
IoydBMFNLkDTTYGiGROyLmPT3cqT5U6VqINw+x2zwuDOYlgYSrx0I5y8PyYXg3YwmcPwhqPswyq6
9N8ckhUYd2/JSZW2vQmBys5XZdCm74ZY8IrZ1iMT0TpZsQgmtXGHZLSWWOsT5GKLdiZ2FlT3Q2TF
dlQ2t0Zr3qV153UgGKpazRnz3rAFpo2t16cz+gHPc/WSJZLniGWdp6g85kF8wiv6x2wmo9108gm8
e6ekIOdcsR7TcrZp2SCoNhhOE+t7I9PsWesfEZLCPK9pIhdLqU9qqD1p00z2nUT/0MrWKabpa1DI
3hwV3yor2aEKsEJxaf3DIvpZipYXFJc/VMVr2fe7PjIcpH52gZzcGVJ50IfWlSF9nSdeamSSXSta
YgeRemuE3c9WX5zSHL1Kiv/oih5TJIuXceh2VDde2m7ZX1+qTe02NQuxO12XNZ6RskI7WlaleMLE
+R5Ru2Y8XP/9bdVeAXAmuUFFUtBpAMC0jzNqMHcQVb2Zjos37WJfSBfJnO/PO/8hD6d4NQhJG4M9
0RlnRvoysuFH7vSlOhmX5GUG10OE8TqLqD1RJCXPUmlVpJDT8i9YApbKBPWLgV8e3stzRWvKmkeu
CMmX2ZSlidJWA2sqHy2QGit77cA6L1O/FZzjTVfpY/MIZ5cwSTUL0wVAjexn0Vtf3UaFKCu66dGa
poZqIdUyDb6yeeyVNu5YmN3UceeBai5+Muoeha02moMFQY7t6O8KjHu7gSRgKIYFYPLX6bt2ZDPN
EB5fHqyvLINNTpJbfhMcgG2N/JCPe7f1JMbgZpbW6CtH/5o9WXgsBk/tm/R1fB1Bxs+qaQOn9K7D
vnNuftaRD1ju3AX9PEuFgq1jBQpkF+0yNHBDWWJP8vo3/N9hk9xY1ln+zqokGie6D31RLd22efn4
Cu44EqOSAwQCYV4MUAmeiCpIGm0r6N+/z1MWWkmAzIYEKRPjYsh/hC3CGyIF/YfD/QHCeQBSUfZK
qkIINisu88N7OCXOcFwc3a/Aoy/Q0fe69087h8cxXA1FReEZdz9brZ5lGJ4JEwYyCa2cXHVc3Hj5
XpnT44KWQ7AoaW45KsdFmlI7UojTaOHthMBDZtY/lqJBVRdGvVdov+1h6agGRzOMb1XUNyNsYAXG
aejHYxMod+qY7fVQOpisDDFSpF/XdfCdoPmzJChvxjvRADM/t3Cz3OpjUGJ3ynr0C0tP3Lgkjlmn
N4tkjG5XZ16jkuM8jm464OGnT7ZUIbiFXNMSqHa3vMmxrtlxiI6NkaBRL2qf6wEZm7r20tp40dv2
PORJ65YdvSHG5NNo8lXwTLW41Zsy9JTI8pqo9eslPmtzaNltSF8yw3ro5cUNYvpFSruz1Ae1rc3J
c6k3P2knN25IbjoMYjANw5bk4oUi2zul8mHS49JumvpYzW9t0z4WhXVJw8jR8vRohE+9UTi9DlJ5
i9zTdNhXpPVAou9fX9TNE2V9rClnksdutnRDRkxTTb4uaK+m0s/rANvqvkLg9E/VSZ6qPRAwai/y
MCfuooaIaQxoLsT9mfph4F5HZEaAVxO8+1E0apnEtHhuSto0YLnNcnadUV85WR7dvV9mAldny1as
YdjfVy8Oqas7tWsKrNx4auTUrq3baBEFF7a2Bw0tmgneNiT6+Hq3rMW8kC5FDUdcVBfY39t0mgQd
kpuhhTUGrwJFXQQYYso2iDV9Zr50kx6lBwLmXtbNR3xiV07gzTs9F0YhN7VjDc5pR99jKlZKG+Zg
yU7zlGMMM3TDK24Aiv7g65qxWfK2RmPLvdqzJZNHefiztK+4a1+6J/YmlTztKXzCzA1fdlHvU4NB
STmoglfSZuhiDc2pS9SZVppnEFTeMaZGzKf92ZwwSthtUL8f+qLEz2Y4cY3HuSagkcVDowYeGIr9
YJfipsEkteCs3LAZzdl96IKWorqIBlaIFJZzT7omHxsTeVpvAOtv6krdw/Ut3HLv1mJxfsiYdWbT
E4iVEQw+Gp9lDPqb1diOcQLnTmC7RMJw7sYc1KSTc4ANNLc1CeRC/00aviakjdQgzlkJVVD+qpaX
TNsNueXQ6T41RJUhbGE+WcUPS8LXuqWhhDl3FaDM6CDR6tTHbpw1nt4eGuXcZvfXt0mwcnyNm4Tc
XxAywfLwouhPs/4vWpRWasCnsUgYj6g0xu/Pkldm34ZstlFS5/03IThrIRFVi2tmGLPwLk/OLRV4
m5sX1WpLOJNQq0relE3NfOrukHrmYfSjvZjq6x9sLLUUy1JlavCdkQuxVKmSOtbJw6b35sfEzZ3w
HN6VYHrKv1xfNPbRn/XsbzC+SVLSiY5WT4BZ1h9kROcGfMpJoF3bC/eBwTmCUdyRQgqwMWzhMr/b
d++9O6LpJ/9gQz9wuJsxriwroxZw3icpnhWfTVuLwKZXoUYZ8ZlT7keeaKLitoX7AOVuxGlqrUbr
sIBUOTfpbRM7mX6Uxy8JCrGub9U/3EkfULyCg5cwyS1ARefiXN+wSvfYiQ/lmRUvifkeNlvKiPKB
xyl81AfJIJnv+2a9svZPeikP6F+7iKmCN0OGayzu/gMpYR2kCmQLCTWcAu+COsWwoaXdxzLdlaqx
J718RELhYgai1/Jm7eEanLsFTWkwE6WBoH15MwT3AblJQSDb3mTGJet2Enmu0V8bqK6cPBhJaqfW
XaMJLKTojHAXZZZkmF1sQH75yDoKzAObNpr7osD7tqH/2FLuiqwCfRijATCFyu78wC1o6wrUlB2z
KyaFr83qDVVbVDT7vB/D+oE1q0vPqItFdXbsq2/X0ZheXAPjbItMtCYKTSZQe5Tb70qs2Mqyn63l
Px4+vi4rygMz7lMA6Zf4ZjqzamPJaX3WQYXeB/E0602FQB4GoQADSRK+56LrELA22VMiOphHFdwd
dIe7fycaxbltNFc43MGLrVKuZA1XM0Z1w2Aqe4xIU/ZguEZQkVFq1Y/Vjr6Jrp1t134Fyx25tlWx
aRnE61zrFiWfe/Ir9zIfRTROXtoU5KcoCXKGy7/sZgEb9d8ryx21dIgVqxzfJU6eigNz7vHU704Z
/HsWB6zuJbc+FTsx++rmZbtC5k7fJOdGAgZ2+I9Z4NVBcZHl+oQpZIIzsXnIP2B4N7UgbaNNDQQE
Z/mh78iujmvRId8KQq8WkfdPxz6swd4AjPHIau/SY3NiDxXxNKvNoO0aibvVp2AM6CJh0eSdq+8Q
IthLzk53pYvssnNnOtcNimjxuPucUnDKF+8vXKnHVN/qUC6jwNYLRWLfsH7XynJQKqzVo/Umt7uD
f3dZIBWbgQ4XeT88m4IW6m2hLF1XTUItInNCmdKYzNaUIhRXnAJpL/ciiZiZ/WSGkeT/XwBOojBr
lKYZACAfmwOzIil6P2Zf8Yr7dn99gzZfRisoziuJdWlszRlQRjA6bfTD0p/q/jXWLqp+kmJRgcr2
kf0QjDOPy9AuMWmBRttjOh8z62aZRIvHVv/T4oHcwLIM/Ef51geEsLOhnyQQacJnZQO0TPh1pj15
jNAwFo5l2Fa/DzzePtC4SaSqAB6h4C6u/DgFCWU0Yzgw61/EeL0v4lnMm7u2wuTu6UYrwPjUAzOW
DH+ppcZWLhENnUhvdxTdB6MsYind3DlQVSANjbJ7ED78fsjMCIkyxRxww3TzeSmCvdYGO1rEgnjc
5tH6gPnE06Q3RLImJO/x9vSSPD0MqZA5eVNBVhjc4iWSHkZpC1HqYYQT1U53HeIOOgnQrCidR9m8
oGTEMfJnDP67tZb8EEvtPm+E7KWi7+BMMcq6qzCw8B2Ny8hLQ8TpHfnR2DVQm/GEEa7Z6/Wzvvm4
wgQMitZhFIzzBSllZGDybT0hwdNafmshV9FkTk7j3YTKmAiNB9fhtl88KzzutNfm0udtgM2Uj/G+
eMTb0UY9rUPO817UT7atNx+icQ7QFBhVJ2HYjjdUKPO6bdKX67KIfp8dyNUdE+WtFVRs6TLpaGJI
Sbu7/vvs+HwyWqul4o4Xtcw+aQP8vi6BtVZH8R7tQR0uz3ZNVDePtCdoimcGo+Aq234FfwB/qu6I
U1UyBrZwfn6j/Qw9/WCeNVhL6kx4mVqiRjDBQlLu8GVZBEpCGXgxzZ1gwXisxb2+lNsGGaS5SJMh
D0LfRV7tVaPkXaax5lnMufSiO0YlFd5rd6NvvoZO7sau9nAdkenxp81bATKZV4CVnA+ylgOwslqf
qOWTNZp2hby7aulv16G2w1m6JhOVGWKTr6Ci45SPswKjkWboC40R2A5c9Ubd5Xfw8T3Re+addOuz
aB9wnI0K06Q2w4TBEeue6CZG52j1bV8OyJwmyl2RE91ptfJCSms3RvmxhfqWpHxKiLk3yh+1Tu10
SPajRN0pxmWcZJkTl/qpRTcn+ImUowo2J0NVn8NYOSodQWXaLJ1zNdpJ8nDMTflojMmv/7iGnP8G
ApyRSB2Eql47TItqMSSrSZzGI37pt50wzbOtHoZGkQdkpW/c2S6mZUxKCzVi+Yzm/vquiy3Hkh4z
0WYJcPijnLVorVY69Alp4ZMJJvHRX8ibqglyOZuOgP63NPwBlua5N5oZKIEh20P/I1XvyuIg2KFN
K4FiRNBKKQrKqThzXmt5QQed/JkYYyVAEfGCu+qkuR12qXOyyU5FHd3b1xU2SFY1kFEYfIY9bTNV
ooxRgGXj4n18lJzvdKd61U7kdG9b3RUUd6zauAUNMaOAGB1WVYV2UcNOHR217qGjfZFcTWDmN29+
0IaoqDI3VKzr7xZqngpzjnJofF39mPSvmpXZSPmjJGgMVZH53VSQDyy+jMTQcgxl6WENETfuHfPY
Imxs4k3rfI9y1wSLiL6P/VFEbcEk+GSoVqjcvaKnCsq4FDwCiU78sT4H0R8YD2fn1LAnc7Kndr9E
sSNQU7ZN10C5bWxIr1KUXCHc/zi5kdNPznTS3d6d3ahBBlcUndtaWWweuJMIASUUH8TKhnmiyxiD
tNA8wCrbUf3SCYk1tlRlDcKszOoyC8JeisiIjo/Iyv+YuuIYdpJrJJXbYh5npg+iNdx6yqzxuKNe
TSBitCoIJSm2dkzeMFvK11FZFTwF+/gwoBRv+SW7yv8hSyySlPPpdPApkTQHcpqWO9ARXCwjui/q
0Nea5qkdel+gLaLt4w6hnpvjpIMHDX4JStRtxR0vpZM65FG32ayC0DWETJACEfm3aYt+iMxasJld
jLZiDVMSaPOdNG9gxgAnCxEc/U0BGQWpoVggdXiv9l+pjln0ZmgOGN8akdDWe7dIH9N/wwWurjA4
X0tVS5JWOjBQkFwl94Q4hSigtHX5rCGYmCsxApl26RwBIuxjL8qj49zpIl3YevutMbhT1la6FpYm
dEHNexejtxvbIsZDFWJuVGc8lFHzHNDuNWrVWz0JQFJaeWWuqqiOsgThEgbEm7D1h3DHbwzHvtYT
CJspkz2Gj6r0qmpP4xTb17VfhMMdtlhR/hrti7SiY071Hn1K+4TObjtlosUVbSB30IIesbOFHew/
U779LkYOqDvFB2uX/2CjOaGe16XbTLipCuqtLDyrdeNT0Al8TmagAlLbVajjwdRVp3erm24nSjlt
ug4rJP5Ij4llUTljXX+P5Gj56TFym33vs/pXAsoo+kMg2eahxn2jMk8MjylOQYYxN+aMjeNVH9mI
kMoPewBS5IBZPiM7Tpdxrz5dB32fZflJK1egnLbkVl+YYwfQyWccla0zfOn2eJUyYpp9eVFvapeN
5QGZrYskvmFnh9yNjtZB6Kgxt+Hah3CqtOgGxhGbOB56i5YG1bKnyJXVuyrYGSW8iumrhGFLU2OX
maA1anvZ8YYFP6PKZpf+boTMJGraxGIDRc3HkvjqfAhD9/oqb74lVfKBwRmhPmrLApcDMH4NLsuT
ojYxwyIvXnRKfVFx1KYFWKFxitTm2WLFmGzjpX25UxTDrXK4vLN620UiOqNNA7CC4tQnSCRtDGcs
Xq8tN8MQnoxIfREs3ubVusLgNKOx6lKdYojDXHjcQuhRSHfgfzlIuNGb92SfbPffcpGjK5Dt3RKt
bqcupyWmAQEXKdouu8+tvUCwLad2pRV8s2Ubg9YUnBNsqHF1SE+ZK3mGF/S24jW7zEm/XYfbFgel
OWiRM5Cc5d7iWUPkRK9xwHqkzuXwTkFv7HWEzZOkEkND6bSCDDb3MqiqwIr0AMqwoPjA9FvjQIfD
dYhNIVCfaliyopnoKP79sLZFnDbxhFbJVj6Y8clKBa0jm0fn4/f5Pc+IWmlyhN+Xwl2Eq7nFYBcZ
yTrSuNcF2V6rvwXh917SjM7ArAvUyeUolowldyzVfa+lAqdjs0REXQnEdHCtxGpfqUlhsvevYQ8H
ePt3yz58Dnfs7UTs5KtxNwn7ikSryKla1dU5uGkB2h+1o+KikuJeye0pt+lldFn1a/xovWWOKSp2
EOEy7VkJO0bjHAQTcFvlTZue5viuN78XogSNQAffl3yF0mMgD9xydGLr8+wnSucWi6i2XATBBF1B
5LVW1BicgFyh/Fi2r+n047r2bS8Uwj2aZeKVyzc4t0XXJzE6bbw+N2765NfcqF9L0JqAFU5k5DZF
AYWUrpsyxT+cLpgBnXUw3GIExNHcoZd6p1V2fYkvxjNoCf30FnPJhHrA37eIKqHvlVWfGFRDISB/
p6epMQQtCVJUafzZS5dqCIsgFHPIfRAgiuKBQjxuvzJClzZVgccS44obe6N2w8IT0Z58CUq3F11N
/LH+JCB3xYfVIo1E+QuQeAnqoXZS6Vpe5wHzhM6T+ZuseCI+Ke4q/gsWwX74qBg1xN8hY4sJx1Me
ZYg4keWWxpUtFT+aMXdkQRiNM4+fgJhWrQ6AIhuBTtCVgGHN420JRr2ibi9JKBoXykciP+Fwzl8j
mcus9BBoGhu7Dr5oqZ3dxaMnyfcoSLB181voBKKgK3ckPoFy2kJBdKN2ugTtrG7VYh8FgtTupjqC
+AaJmfeuGp7yUZJzfSwNM0U6kIV4FHvBqGSmGQVKhER0RVtbtQbjbpg0MLS6kAFWggWwO3XduRAx
xHHm6n3BcIdpFv5FTxZftNPRLi+MykrhiXm6eY6Mp5TuA9Hg9U1BViicIGQKTaMwcKZm+mpJl0EF
p4VJBT6SSBTOHAZzP5agMEgxcDI7psH0Je7nn41EbvKievt/GflPq8adIX0cii5jRilvY/hLTp3J
Lp1CNOWJhpJsmqP1BnHHKJFnmsghNDrpHf3IWO3UG+QCMVl6csirBk4Z+YvI6LKnxerB+Ek87hTp
hWaUpgS9q6PCR915Zmu9+ke/FE5hRD+I0e97SdRZ/N46fA2Us7tLXidKgBYbT24Vr52Nc11iyssi
u2mrn0kx+gnIMepJPXSVrdbTWZbLu6TtjqpCb7QIJUZJ9quq5ydUle+srEcgaNA8dJoc87LVnev7
v2Vm1pvCvc3mSm2J0mH/J4Xs6yJ86Jfg/3m7/7UJIJgAI4ZJPz2eSQNTFvcGLr7G7j10/9xiGuev
7thjvLO8t9zaE1bLs2P4eQs+ILl9p0oClqQc+94fO7ylVYzwRRvl458DQMWkDAI0bsMbYo5WVzG0
1g9Qx6F5RfIv7jowdPy9htw+hXGYGZi9DJOgz7Yqoy1MujMLwUNg27h9gHAPp7KkfViwVRvlBWOC
66POBt4WjaDXhC/L5RWCf0CF+lBi5CeEQaKmtBUfaWmW9zUP/fc2tufvynFCebj0JvKItq3B3/Lx
76kCdDZlSqGI2Uzu5TL+SafAGQvrhpSy03b50QQV7/Xz9Q9W7wOTuzC6MaRLZwCT7ApQepc7rXMl
PG6cAdEyeU/flMIxH0SSbt/uH/rCV11M4CPUZ6YvDZxb2Svc0mF9NtaudGO/FjyIt43Ih4zcJVKr
atbq7L4axlNn+bXI0duWxqAYpgYQlm373dNT5zZbJotg4w4dnqfls3pD78G0hGSw8iZ6um2eAtgp
9jAwUM/P2Q4JZJ6xFVHcGdkvOse2WR+k8EmgFptX/AqEMxnEwNh7pQEIYw5pUZQ+7mKPFIzDwJmO
1r2K0hhZtqvBEwAz3+GTZVwBc4ak15SsbysAs/Hm+kvhmwf1Mh3zJ8VLvGxntgJfZvPMmSbanw3c
XwaviAPExPgSKKLWtbKd6t2ll5ZDWVh+Q+J9Srs7SXkVyLhp/VeYnD5OpdzJcgfM0YmecjRpTKfc
WXbGsX6LhM+d7Z38EJBza6jSKLOmMgHrF3O+aaovZbQj07frMm0r5QcKp5SGmrRzzfQlUMHXTebW
xfCDh1wRUUyKcDi9lGmu9yWFNOnwR1h/haMSqvv/JgqngaFJE70ngCiC4SHQqB30yFrEIoq/zX2x
YCtMQwbrrMkZ3grjaUmxwGbky32YvOj68zDeKqawbnTT+FnUZPYCcHydT2F1qhFrKjPw1aG5Sz3c
mZg3VOz795b1BDMw3oiIuGMDlKLiTAbvHCNP5RNcJMVMinYaUk+hD2GIEOrD9T3aurbWAHxeS6YY
hlxFACBflVtWRz3tawnJiNGtQHHHuFUMNxdcI3ypIPMLfgPlzHzSm0adVmMKvsTFLzAAJnHVh/J7
9ostZemP+6hzBXJumENA4mrB5D8UKPL5NJPmShYlC9s9mMOfbDZjgW6k8UzsMrJDV9SOt3G+fsPj
lJ8iYqHEoGjwEu1FL577+knrfglk2jB/v2FwbhyOMIhCKmBM35Gu85JHy5uRMEB/P7swi1HwhNg4
aGs4viWuC9oopDOW0KgPhPgpUVDX4OlLZ1+XS7B0vBPQZaQa8wI4aviQTvdaWtpzKHgOb3kavwnD
WY1iVEpklCdc/l72NCKDBIaVc2V3aFYQN4Zun+K/lU9jyrkKYOVLKs2khURScg7KiymqoRP9Pvv7
6veRp8DjvmcrhmoCOewPaSmaUKW+T5bkHIrfVoxt2wok73ppajMFgaohymxlmr1u0r0Ur4gWob88
UVyCGU5gFK8WUMoHkyOBPX8u0CMRU7soYjdTM4dGpd9HB4wadZrlRVPiEx6MHo2eguxFtU4Y+nCy
4vRAhtGtTT+gr8r4XPbBIZ69IOp2cp7fDXHvSq22y6vzYrT2OJa7vv5iaJGdS6MtLcsTJsw6UjXg
OT0dqmW2JbDmGOikzxH4TaavkTkeu7JzDKt3lPg2psl93Li5XrvjRO7AYdc4ytA+Dk3tRwP6ryf6
s5PCPejs/S4YUluuMMd6yunXSI5uoznxlYggG42hnzL5kiWLnUjmPpECFJXHt8FSnYY5u4zV8tAk
7bOUgmhkyFxLGR7CfnQIKe+jEh+io9kolBz0D+8GNTRPTba86k3o9VH/grqKQzIOu2asv5eBvp8S
HaVFw03VDo6iRedJyw9ESnaUNF7ZmInTRdZXfSGmo0zJqS2iXVoHGCinZm9Kmp6HBk3/loT1Uhvb
GKdzpfZ7lgBAJuBYtrjIzMBWtPGIoOsXSer2TY0pcXWCDZ+OQa08FIFmqyTxqhLD8Gq0U/fzN0vP
wN5UpW5PlspvNWyN1aenJjRe+2yx67Y4aSUYhZTWo3NidzpN7VFSPSuJvpa69J32uptGdW9rSn3J
tfmmWwJ/SNt7UEV5UaXtAml0lmI6U2m8R/MvXEv6IuX00Zoi2Vai/qRH1n5qoWsl2FkL5WBKvdNK
pZOYyRn0Trtonp/6YHZA5r3TA+Ty8kW5KaPivuyw21i+oI/QY6M/JVn+WmTDMc0GP6HhziTKW9jS
P0qpve2X2uv6Za+r7S7DiA8kSTDsBZVyHWaAyJUZ2jRpHSTdX9AK/X2UvWqQHuoG/Giy4WNkDCYh
pA0omaZbBI3cpmhPE1rBo4bck9l86frOWcJor3XxWU/zfaIl+3jWM1sP4/vKCPzZmH/mdZbaetKd
8yw8DY3hmuVwaWbpuZekRzLM5f+Q9mVNdupKs7+ICEYJXhkWa+7Z3fYL4REQs0AM+vU3sc+3vYy5
TZx9nu3oWhKlUqkqK9MdtU/5yO6mZtxnOQKc0P3CLI8kkjgUsfZc1nbpttTZdekPJe/OFU9Ayp+1
u9EsvcwxQz0y96OWfUYP7Ti0HXigi+yjziwX5/eYS/2HzqojuKPOoBTzUz4damsK+k5hLvhSjyCL
vGRO8qGVKj6I4jq0Cduk9m37EQ3bK5o15yIyQ5DCvnTCehsKy2ui7h7iLi6humvrUZAQ/eRYnack
HfOKTD/QCuLdnBtB5lh7TRF+jhfbAFarjE0BeKwDIWpfEOce/WAfEzAuQu5HPUbTjBagtDJczeoC
s0496Hpc+/K160HVxxnUneLuLi3kHaf4LkOWncCxdFTz1mubmrhFb117xzqkdrHvx2mfKcYO5GYX
tJ3vDKCB8ljdpRoilcSxFqBQZ0XgxPZDI4pzq3Mv6xvAizPliSX9LmIlqBxr5wxWgIttALdQlWep
CZdLtXGTyTnXyCn10qhdnZme0oASgTJPTeN5z/d2Cs1s/BkgCD2RMzxW+a7JtcCcQIc/Gvzh/Wt4
9bpH+x65kmrpf7V3ysas7HZEkuZMV1ELN+HU5UYYW1uKLKv3/Y2hxe2llUw1hQlDk1M9aGNzRt0o
qKKt4sLqJXljZnF/1Zw61WTAjJTflPYMivWNvGVrw+Z/v7kgAahPrNxBKm3nYS0Gd5KYe4HMYMO3
FEmX9Fm/EuibtSxeb0nWVAofkL3UjsvPztMU0F2RubZvgsdKC8F0iVEi/kOiuuYcthBFW99rkdp2
EVFMVs0bSV+4eSiaB5b57/velolFZgslpxK1mWl2Cc8wQhuUmkP4von1R8jvPVzOPObCGodGg40U
MCwdELd85xTudAcBW0wCNk/baeBaPdRCqcnG4C8G94GL+dNDJCiF8YLEZ+u+iuCX4E8cNl+doAWu
DuqTLvIFb9yYHFl/4tkmVcFgDs3wZX9/1B0ry7sWhQsoDgJIiMoTwj8yByx0Rl8gwoRbT7zVD3hj
c+Ejeae2RpYJnAX7qvRQ+LJDnT2//wVXD/SNjYWTKJSW4MnqsiCOL1n2Zcw2SvHrHvLbwNJD1FQQ
ZbKxiAZFtJn3twibsD7lGAELtEDdJ5f/UmTr17m+sbh0EGaaphZhSeP4ZOVvIHcunI2Xz8aXWZZL
UMM1icoQpUQOkbDWpcW3YSuir7+ubtaxePBAxYvaBcU6UPWZ2ZKUwMGg10z+YYE+ZQuIsLokwG9V
xzLBvrgcztMiYzDsAsdKsXTXoh/rPHLt/N8UgCwMk/1jZvFkJI2pq1OMuJccurPpqS+QAvC6fbTD
E2PmwJ1O0xaR6qqL35hc7KOI2Zga85ViWjuinnp7CxywemfdGJh/wM2dpeSDOrEMa+qcuT+DmaHK
wyz9Mbv0MapAxbMRRPOL+L9UOfjl6Dd25096Y5ewkbWZgqNlDXhl2d2+5PISd1s8k+v7Z4OdH2oA
f88A0tHUCznNAZe9dOpLn23F1vkD/PUodv4xsCwK8lS2tCPYP3YewDMq971LzjNPF5rAGC3ZGsP4
WUVf2gMhPXzcdKy/J/RSfaxAdIuDhYs/Cmv01tFLkA/zfDfQ0HfsssXpOAfRvw1C3AA6B2B2sBeZ
BjMVotTRvMBDf9D29X5WNeHgYn4/ls9/5j0zi/uCGxGdphL+oBjfpYjcTgPK+y7ll9Fmwfum1qIF
Abu6bWnzPbwsqULRAmEicyDXNb42xWek+55iqv+bkWVZ1Uww3zEo+O2Rulf6T3qE59ZGIF8NsjcL
WQJhrKa0haSwwc5yR3dNGJ2RKv2HyWmLUWbT2iL6UdA5q2OFbdOeZr2oEnlE+Qo1T384bHMMrZ3b
26Ut4h7F25Q0bQRjThgVd3q0UYFe9QFAnxHLqf435LFylFEx4xyXYP0BlDKu2QXqliLG6sm5sbFw
aXtk6UgYbGh257YqmjkKKsFnp/5qF5cmr9yWbxyin/O5f52iG5PzT7qJql1Dysow2NzzAzg+yH2w
VV+sEwGVfxaK3YgBg+YO4hDk8f0jtfq5fttdJkpmWXekarHUxNYOZpmcwJm9caDW/e/GxiI1Enlf
VXpa/OoZmEEzsyd9Rq0sQNkqJFvdzK0VLbw9BkVIXIEmL5C6cRR5GqKB6b+/aRs+aC98vMnKDATL
GfyjcXYo5XtqUj81U7ox0TK72Ts+Yc8rvfGJptSko0PyOyhL5hk6pMUHGbuMJNeOpseW5r4k1Qa+
ZMP1l3oICTGTpMhhcybub0GdZ4TzGMMW6GvdjKlCZxnUcsaSWIWmWW3GDlyijYnbKpNHGyh1NgGm
61wBssO2+Ei2JOJXX1OYw//H6OKVLy3KZM5hNGkDOzTBH1N41ierddvhZ9sM3Fen5LKJYt5a6+Ie
Jn3TQmkLZmdSF21Pg2E3U/dvbenm8hZRS5Ip1iyJozx46RVkF/F+Rg60O/PJPg+OO+NKhn1uef/m
LPze1GXgMspmjDusLqo+DDIUJHIZ//RvbFAwDMzcYfTna+/mIEwxm0iaIHUy9MzTqgI668bZ7PWN
q2U9RaO/7czn/sZOYlul2TnNHITBL7Rvwvh7vY8Pv0BwDYrEW8/UBYvdz1wa7/p/FrbwyHHKrTGZ
DSYHfqiO0eErcbN7Hcpz72/g2lvh1s7CBdVKGURdcDyH5YE2Rypf2hYT9xufSV9LqW/NLDyQG32b
dxxmsqR1jXL0S40+0Mp8JHbl64564HIIJwhZ1SA8BdxyeE2BXFNUCBS1xmeAT570OLm0GkTaTPtA
BHeN2vjWxtHnRn0lhr41nvH/uXV/7//CeTMZIWGX+MGQOo5C8cB2+ZPymHnAJn8QfnHvFbvSdJ37
aWv8dfWSsqE6AAgM3p7Ld6895KXBWxR28tLe57HjF0X9b775jYnFPWhpttUnEodmQAKTQuYWfQv7
CxE/3net1bvwxsziLiSCTgK8EWgtkwMEqXvnHs3M/83E4h4EQwtIKaC3HQxa6IjvinqhW3KaW99j
cfJja8gHR8Vm2RhBHu9scwNPufpIutmlxUGPqM4iwN8Brk8vMbtW9oFZvtHsNzXStxayOOl2JDs8
YGZD4jHWz/2w8S2Wc9u/QtbNShZnnAob4tQxDLQCV0x7rUnqOdWVm+FYX23euGqfuA6aIv/GB6Db
imlBe+ao+jM0xxElYGwvs4BQX9FebLon/6Vy639WhhqvCsAbnumLrVN4RITRIxjU2rmo740ucsfm
5f1lrAZiTD78n43F7mVEaXvHngNxZu+QqPiRUn4uwfIZFeTz/2ZqEdsIL+hIYphSo/vCCarpvqzC
YgsptlppJb9XtNQek6KkQ8RxhfUgkfGggu4VFwfjAuaOcncWPNsupcyH8a+8+MbkwhekTgaMwmFl
IC1zBw4GLHEU9dP722f8JId5z8wigBKFa+A9ghnR96da+WzHqS95t9OofjAStMurGA+0wtq16hsw
lN5gtWhTvuroTnFIHRlahm687ecVZBMaG1gK1XUyzZ20h8p+pknt9fW9Wo8uRC+PpRG5ffpJ4bbn
QGVbER9pWfu9/aEZU3/UlF1JPkRos0/8pZxmDI9wK7QOO/5qJhTiFi+Ngb5p0bpmO3pMtOhLNh4v
XoxK85SW+VUEiRQgWOno9s6Oxlqo5GOY4Waw2ZuaNICQS8jAng0VopsjpNFxgKGJ40bRY2mwvSOB
S9YgmmBo7pAQv+w8PvQedFs1YvtF76Xdx9Ic3DR9BDOqrxLLo+yCPi2g2y/9ZHuNbfidzMJMIrfv
5Vn0r3mSoOsLmZEo9lt6cqD/V00PDa29rNXcXH00DQZh8XNLJ5cSNFhYurPRyLRKDUBwfs1LEbbZ
p0LUgQ690qQjZwnmWhMEOOQRkIqAGDWkxl+mfAymJveGtL4CbGFnrwzwCFq5WfTaCIDneeGVxVOu
d65uPQL4CPG3zOX6ZzSMMRaXupoOEuix9Kz6qYgFHgu2Z3UcnIP9sbMftKo6WyhEdZJ7YwuqvKa6
G1PbS9Co0SlqOm18yKA3rff6LjfByBCXe6WozikuMscIZW8FpaWhxvTQWtXJoOfcrD1VPina6Md8
RKrbAC/RXZPhrBaTX5o9oIsH0n3IDF/XDRf0OLuq012pfSdCO1T8kVTFVR0twEkC2p9aWQHhQnZU
gfSb0MPWfgSXm5d3tQcRlF2bv9hlgrmbyIMm7wngCq/gb6pMXGhLutLYce05YRoAIfe2M4B4pXdj
pQ4iEFVJ83NiamHFoAMNHo8+BoNTXIfK8NkSfdCjNtNJYCbUEmqz5z49ZLEdqKB8ZTFK/RCpbUCP
VERP5QDO10LzrDb1qqbbZc7kTlCry+GGZtECsmbgPsndqGv8rpJuUigubXKXinRXNQQTN8U+TVUv
xm824tGtWQcf+WZHH0dd99vpvhquidYEdiZd7gDTVEAJVNKdwFyliBFA6gmHQIb51H5oenJXm9lB
jonXygu3k4DUyFTT5EVPf3DUKigG4iPTQasf4Abnu2qo/mTmpzHT93We+1aVeVP/NerswGQgL7dQ
BFOUnQAbQNeAtRSBXqu8Sp98XHNeGj11trw3koex/soM6kYq0Dr5Zw5W92IqdyTi+0i3kU6HILHy
a7XzHHs8xDPcg77UWQPyzlNbfWdDjejh47G9s7LWs4d27wxlSBkkSC2Cc/1MIrSYe/kYYYqi7CO/
Su9ViPhyhhehkBBDOXM5ek0f9r3mJ+brNL1lWuE37KNSQBBYnvIOFOVW7ZZausuGDzZ9HCDPpWjs
wJkRYl4b4p1PlvUCYJWnsRowGs1rVIjU1dwT3A56MMiMao+Dv91SX31F3dwHixS0TpM66iZcQart
M5CMAIHiUhAEqdWbSD9BuWagD+kgvfcviK1baJGVchzoIkmRlVIrsAV8xVeMjffhetb4T7bwk/Tl
9j1asKRNMyyMRGBbNHVPAi+Q3UnjsUs/vL+a1bwRNGmI1/MIwLLuI6JqRH6aIK0zjX3bgt8xtrZS
x3UbqPcg7oGn8CdM8WY5TadomVKhQFFoIbs30bGKfIx8oV8wufrbXBOhfvzl/XWtFl/ArWXblBiG
s6QojONqKHUH5Wig0EIRKkG7azE8vkUyNOdtf+UKN2YWuQLVpS30HmYysCMw8WCm3CuAvBEakkjD
dAt1q6q65n7gewQhKoFEKuLmIiGWshO8q5HoqwdqP2f82Uw2Hi2rhdtbG4tXS66wqOlQ6PyppAFK
qBc0TV0asn3m5/hW738pfc09bq0t8m/0nEmiahVQHRP6sSlYaAUXmL6cPql56U+GvDRGdRy46fVj
EkLjw20bfh35F17Zwh2A8XeFicgY1XvDqc6smB6NvLrXLcBrBuNF4DPIztx4l2zu0SKjL4jFwNuB
X60+9L4Ec27lxd9n8RSy34ahrAWE2y1a5PRWWWacmTCWO5emSVzSGkfwHnuMv1Vs9/73WP0cGuBj
NiorFl1qCRptY1eFicKerR7K8RM0PN//++s7d2NgcWasuoYUTIIn3cweOqN4mD/uTZ+iTpkcN3mp
5ktgeULBdv3PchaXhByNWh/Bjx6QT/TuF4DHCsAkeIe0LIh3W4RKa3Hn1ty8uzexzskmibEFLC4V
LyUURQZ9Z6efnPKAziKgrV6pbhQvV+PBzfoW8aAklVppNQxOuCuk8bkgqYtR+A1337KyiAi9FTkm
o9hF2u2dEjkoEKIbN9Hqi/J26xZxgBWEStvASsC1DsgpaA/AfvU4s5nJo3WcJzK3nMNaC9+3JheH
WB+FnusxzpXeDiHLoepoh1Kqz9H3LvOZ8Y2X8keVxA8OkNSxgiyGIXFkEngzLX2yUb+sSu2RW851
iPrvGnL5Um0eU4sfO52giZh5TlwBYW0Wrq2J0B6rZ9uJ8F4zvlRRsZvwhGvByeZkzscpnp6cznyw
SuV7OVgqkhkaKAXZAZH+UNf6OS4sF4jl1xaYas1s9zZa7jVTDmXanMcoP04TO2YN8To+ndMo8qZC
c8lY3pmANuqb5JLz937vVC0C0pjVia4l2DjJJy8ikCM6ztSMSvKwESw2ju+yK1/3EHHkLQxxv/fV
AErSn8hhVqnQPHNfv2x5xCre78Yj/u7QAwrciP80U/Kzczd3w5QAb8xjfMYUQ5gf46ctvepVqw5m
aC3Mws2zmIsg1ZjANbaSIFv5NO74ofNHn0BBntynXvycf578mbJ86+JdbXsgH6NzZU1DCFnUU8Av
wJsuoyxof7Sf+7vm0u8bP7qTH/gRJKu7LTzC2mG7NbeI+8I041KgQxuMUvtKoz53yzgOHSautc5F
WKXDBzlGG33NtcB1a3S5s2VbSE6ws2SSbidAINtyz1C2kGZr58EBVhMUgaZt68tLU9aVjJsWZize
v9Qs+dibvPeLmN4Xpdiatlr7cMBBUEOfxwwhu7z4cEXTS3Us0OqepXhnCmD7np/of4TVSewqu//+
FALCpFKCMW8dE5uL406MzslVNG+D6JI+qgEis2fF7iy8xILpgPqM977BlXzn1t6ShSAhDHMsOhYY
05PJS5c5oVEeR/WT2ZKNm20l3fnD1GIv54n2xulgyuGhVj9p1b/g1/nDwMLtO6J2EL2DgVwWaMOm
+15S1xbD/v0tW3F0mDHBJwy9A+MvyHDV0HGIdbxEMHsTW0+SfrSUcuOzrDX6/jCyuC+lgxm00ozn
1G0EALv14sB5pK8s81oX9Ieeem8/zWLQkCO/t/fZrnmtIn/LG1dSLPwIPOtQuVf1v8RZmAoheZQb
fkEVimO3H4/tQT1tMSfoK/HqDzvzmb9J5WzDHCrUE9EknIoHFb0OqFCBpCaijVuO6jHqIk9Qch0y
ikGz4pkVmuoaVvZDH4cJT5QKA3Zg4G/Nh0QCHWxXgA81gHCXUCCWEFbWtNc2YydZTaqL2bCdcuJF
ucUhs3az/LGIRVI12nywrXmzBsuVX/lhuoB90zPdwdc+dYWLARtop0VX59v73rgSDwn0AcApYJlA
Ii7LCiwZIB00x3q1Z8wdzBjTTX0gONjirM1yyZrr3xpbfKi0I6lNawRfvf0yF77H8bMDHMT7K1pr
gP2xpMVOTqLMu5jDynRU8Wgp77q9PIKsDZjy9y1tLWdxyLqpsByMC7L5AdaNX3sZsGTj86zl2n8s
ZhHQtTpiQ1Lj+7DDDDtjuywsXhSwkGhYEp8l3PuP769qy+RS7QDFjKGKEmAflX3xIX3E8IZffwHM
QoD/ea4BxTuubHyzjZ10FrFdDJOUdjGbjJBsZA3qAI/TsLGXW0YW8b1XwWc0YWAxAMuQKzDlRiH5
O22kMWux6MbFnUUaQ/qxU5v5e2n2ly69K8swse6Ita/TU7FVANj8UvOVeRP42sTRO1TEWYARu/OM
JlKCdAD7InH5lR0dn/v644ZzzJu0eE/c+qMzb/KNSdkWrcZ0rG84klAPoOPnWYEGJU5Mu4Dt/31r
W19sES+0GGOPYwJjSV27GiZb9WnEYCH9H71vETD0gfSRPq8pi6uQpJCN7IRbJ1tw77Vc6dY1FuGi
puhFlCW+Fq2fm/FZ5yBK0C71yLxBbpzh9Y2jM6GGozt/FVUjXg5Jg54cGAQOGGAV7aGsdv/m2/w2
sThNoDWtDRJZcPT60pGQJ6Bn2wQEzqflb2/7bWRxmsZEskQ3TYZWmTu+zaD8X2pe6AiNAapQD/+i
aAv3/m1wcaJGKypq3cLGWe3BAOOIanrQJdzwt/U797eRxRnqFGOgqg4jHBOMmRZ7NtlnxbmwthhO
1hKw29Uszk/eG2qWzO/GPkvDvn3rMNXlVRTQKcghYK666V+kov2rQ/t7dYvTBJ1KvVNnoxJd4rHG
UPtboW4433qU/W1jcZT6Cnrx4+wXutw7xos0DrpKXNIdugaEqf1WUW395P42t7iEFSMToOWDr/Pp
qmC2Hm2sSJEBRca5pfW5cXKNuZV2E19tOjh1r8E3cvXD1EYvMRt80Spv/9Ph/amRdmNFjF2t9vOC
lCnx0/4y6d8zusVSvlY/BsunSYEfBiPLXwXqrgdgMMfr8OcQhYXJJ3JAJ9I3cFdsi9GvfiOMqKka
qvkqxk/+3Lisis0yquESkDlxjekbqteuhblwJ/NLVm28r1b977ex5Veq5UiUuMXKCicDB5euuixX
UQLSnGNXjgdNEj/W4w2nX3WNG6OLJEmaXR2z1MBp7k6xApJETPBv9DNXI9ONiUVQz52sA85Jg1/k
thd3Z8UQHjXfsq0hxtWlgNnYoBC1RUK5jBFTahNrVHGgKsMrQf+OPMaldGOCbA7Wf90e4MpE/QWU
d/iLf7qE0hg2QzcVq7HDtn8284f3T9Hqm027MbCIr1ohHMFyGOh81YuO0HnyMbdIPMXroXxmeNrL
eK3DTWmWrXUtdo9oBCW62axq7Xpxnw0b+7Zatrpd1yK8onNZRG0FA2bvz4SL6AMfBJAsn5UQ6udQ
m9maxVw9vDcbuTi8uYlZSZnhPEVVDt2JDCgmBNc42pN6Iz/f2LtlmTrKSqUDDB97ZzxH0/04HDZ8
Yj4i7zjdsi4NtBsn1YSlcH/Wecl33ak8zZTQ2c7ZHPVcD7G/N44uDiz6+KLNSyzn/1T3qkscAhAd
diEKOxtRbzU63BhbZGOCGiDRtSULjPSlAst8/qhpF0Dg3t/BrS80//vN3WQNKYuRRqPYDeiG5WgA
O3QbC9k6uHQRGRqpK0U3wMas/1P6DJjyGKDImSJNd9V94ddee9p8WG+5xiJcVALiwVqPj0WfdG8m
r1eC8jR6009Ksa3+5tY2LoLE1PZQCClgjI8/SFfsVLC+vP+httxhESW6yu5UiGDhQ5U+Bw/VaIOT
wz7q+Zb61fpt8U8cXwp1mzRPQQELQ6N6r2kvvAzVYcPpfqJg3zm2yzE7zhuzayJ4xHCk53GX7uu7
8tz71i5HxQUNpZ2K2Vz6gGbWeXskcyWdAIe8hstwZvLE4OSfLl8UbV2B6zpCVhlQlgCRitE7y5/F
UMbkrWtt9/0vB8TQii/emlwW7nlU5InJ88hvYqgUWmDR5nrrQ4yt2/d187O/2nYVpFnUD4zoXqVY
nl2Zh07qjpuiZqrtqt5oDyNueCDpoiFWjnkWad/jUi+YW4lM9njW8PjRqJLuK0eR+KPFx9wfiDMd
ZN0kz6LhYENsE5Ale5bR6GAFkpMSSkx0llw5W3I6TMTasbg8WHrllyV9JBkSfZOUblyBTrHvA6tT
3tQCLHmDwo/l2IVmPwWq1j81prwf4/SlLpB9DuKqNQP6wZh/wXxCtBPMDHQhtTuwG3BXRsL2bBua
lxWomTIVuhlmTtzBqjO3lkbp55lTeVELzJ+loQGs9nveQgw0Ua34UW2ilwH8pa4pISBcDvEPUaUg
XWzJrhx1xZ/Ab0U0FZOAU98ebG26gDbrpRHZ45SLVwyeHTNBj30Whx3JdUAuZ7alARDcPqRT9yWt
emhIqsOd0WoeIM3NVbet3K2HfPL0CpN5A5RRqvxgOlAmlGb5Yorh0CQocEXG9HlIRXxC0wRCHMQA
EUs0UiiP1He9FtF7iIigeijZ1Li6kz0UYxSUVXaC3ofPpviHHMWxAOoSFGAB5g0vEIRmrujz59aQ
3dOggmLNMG0XpFm+AwYFZmj3+kQeayzft1vI7GTf0aBHCT2CBNcgZKDoOi4pPesuk2M0eKkNQF9m
n0cJfgetpI7bAz83jfRqlRaaVmapgpOqLd5yRr6MHZ6Qbc67g55CsE2TGDFw5F7QovR4kztfnbTS
n40GrHhWao2+lM2lnarLxAaXD4J4WZeAU6xSdnlXQeYih04fkmjSDMgzQOrFFf7cW8lJLS3rqlEN
rJWKPhyZOlzqpLw6inIFWdanxom0XdmXHzqevZbxMOyARMaijGJIvKGNa+rh5kqAKQa+tPQMazim
KphMcYoAsmzA9maN5scuMj2epHe5fAIu2fxQM6Yx1JtI+43G1PIkApyi2qDg0lNvSJwAYw81WI+0
UIgWKkmCH5Ussh6jxJRAdyiZW+LrShd6VG9Q5cHwItEnlyUjsNAQXZu/cY1ie5Tmk1v1ZQvcudCh
tkGU8sGGWDr3erRHwEMRWX4Ghi9TVOzraJIv4ND31UaeOM0/gtn7zhyNfScyB8xd06Nq5AdeAq1K
TQkuv0kDtpwd28g4KEX7SVG7twFQ/DgSh8FgP6ImvybRXFOR6kGrFNMzm2zM3bS0ckBRh0dVidXQ
bL8SKO16CIaXoWsgB0t+xHSQflZb9E5TFXpNq46GCTeEj/Hvc66P2tMQx3TfsOibbmXoQJbDnZia
zhV1g+pK0b0hdoV9Ptw5JLo2KfNyGZ868If1UwKCdqBnQfPn6RZ4Ay3rQMyziCw3cTS3TKzQ0dLh
zsydA0CTZ92q97Idng2gTQKlVMAL4RifrI4eky6+gKJ8bxLmq8zxIjZ+ZDVoAJPOLCATDrx/1BvF
Kxb3aivo3cvJnzKZKmDd4xXQKhgjj+xAQgRah2QzmBcntQBDn1P7pJKy+KA6pfCs3L70nTq6oAst
QTKX5/DuIi89jce511UN4MJWc6nKJxOEXNcBErf7AVOnJ81UdChEqm/MauVdGvEHp0T3GdJHeyIc
UDLW2pU6mNOguQOU8ghwdUohYpLTbz1CMQG/Y0rGPfZpAAPgcGprigGASbwksXPVhvGTMUtDSKt4
1K2m9RDJHiIBujuLwF+bfsK8QfnRNPVTVWetG6vyUrQ5yl4RSO2U0dYB8dc+00brXDDaBxVBOM1F
95Rwx3ZH0fpdke/Kut41cniUGf2eK1H5PQPTDnOnHsSz7uRAAppLmXlxr58jclVJLL3KMDuXx4kK
1fopvUIa9wV3BH0ZaXwmKlwkbsQdayOv6VCLnThDyYDp03wVjhiVGKPGHeUHmWaZy5qib3FXihx0
nJkmClwRjg7peEjGer1qtj+asvw4ZZPlT13sxzYgjWMESdpcERE/tam8NoMBjBkV+Vno+qtijVdL
7X7EmByg6reyFPGuiHJ/BEbJYtGVOflORu1zpaW4D63Ja4fW9oZJP1kZZriyOja9kRgJEMdO44Fx
QcV8H0e3a0ggZEWDidQvWanuWU5HjKnIezxL3iJrb0w09kcdDHfqwI9xR5IT3udnLZaQ+0uKh5zE
oFlxAMEoxueiwKCQFu0rXn3uCfGi3gnMih5JMX0gNsbIoMXkl7QFzhGUlNQcAHMwFK912L7RUha2
afUji9r6wam6odv1pTmOrijAR5gnQ+7JQUmeGgzEXbVUP4lBHmVrX3De3yRHkCqtA7iOhtNUOnuO
sfe9dLQLvrZnyvJubIqz0hQY6QDBZ6ezB4eKl7oavlhtjztW1b70pgktYifvToI3TyYkQ4o6vbcw
Avsw4P/3rXjSkwZ4/gTcqWgu+FXVMaTK9EOFu+9eh8S2LJGhx4YrhzHMbee+jPkXB1NuvpIz4RZO
zLzYGVu3JziUWdlDyij7aIsmcuOBeUQF3rUADRSe0ogoyoTaa5K8CjXhb6UO3IQbTfRZs3PXtr+S
KXvIerBQJrKsPG1orgX/zjXuC9Cz0oJrbqXpUC6pcEkQc4AMioCcnBJFGHnCtErQaY6JarXUA6Nv
vpZlAmpWXCsTxg4KT6cD86Gf0O4GJ/oq9bgBP2n+EputEXSxau+gDvw4VmicU6m5vSJV5BH5I9rG
0/0kHIxgxEhGXNOiDaZQ2g7Kvs53hX1POqf19VYHPyUTNActcvORa5kepjSWbp9UfOcwbW/wSL9K
UFP2LnS4Db6r0szL8kRinSjNaR15s9rSduNc1G6OcbWzhfvamwQvMF9khkMPYUAwDIZ5jgGV2Ayh
ae8XmdiZQr+Lx/iQDhi8iaFl6EVFe9/zCgNDKQjF8npArBze6rL+TtXuWNnkVAjNKxg/SlmDaLVg
ISv0/Dyw7C3vEstNRTW5jWl/s3s9nMzxtTNrkJFm2gFUD+lj3acSrCY2wjxiwR7+/INaw12b1Fcr
jk8pU07IfX8wTEgnrNlpsemPjnaebIoArTkHtRVvYPt9BRXqQ1HbKQqIFaBrZvXZ0uug6/pvrVF+
A4vOARQn9xxkAPZkfxO8wlXjsDeH80srKdqXdAxVRXI/Bg7Ts53Ei4X1hFB3R6fseZiye9NJLjKv
YtdQkgI3RMR9aFhfapUpz4aqgIdPbVtMf/w/js5jyXEjCKJfhAh4cwVA0Jvx5oIYswPvXTe+Xo+6
KaRdigTaVGVmZebfkv8zme9Ef8l3VceStb07HSvu2TVlODvDdi3VzwlDKYa9xbnCCZag4yXSxxSv
YtUw49anomJ+vJOU8j13cxIkteLE4SRkjZ1bXFrPwlzti6Kn8r3VWxzrbKUR/8BrI6VEd4EP4VCp
hAzHZpgqTJa7+f2F2kdeCWJFJBihstTXuAB80BXPvo2TgNFX9OIwd7oV5F77MOZu1KhZ5WPq9Vk6
iFCnrPO1NaZuTvvQ1eb6mlvCr3OtDAjS2tMBRRM3g591ZbktV9QdJmIZq740avdjJcODjdm579nm
jXbmWuT1JWOWDU3I1WkGM9QUY6SY8LrTyFa0C+/iKt6bmy7f6xI/5om9o7/atHF5cQYdY97lsGS6
X7vzP4xt30o7ncO+h6LNR2+j5YK/nb7YKc8+ttVzbdXDqVUIeq7U78V0/5CjrPQ9Dm3AsjJCxICd
alQv0l5Kx+9En88g30zn+3Pj5od2olUAFj1SjPExccAwn3KxeuMv0VUGrwwZLTxQbGe39oj7a5ws
/HxmEHPd3Cflsq0Ge/K5+SrfK6ubMxoXlQfwhZvoduXQr/JpPFOYxH5jedNuydPChzk7DpXgHtHX
5ZmicVtnS7JxV3yBtcrzDeH5xXHV96o6B3X7bC78bTfSm8ckM/yyYYzL6vylSjgwp9qX7W0a5VEs
dSCHHx5OZJn/MuYD1gq3gWupptvcitzcIQtLCVLd4T8wOBa3+D8/aH2/kWNx1j0tqF2Gr8olGlUm
XRmz0kz7NEv7tOjl91zmnJBy63bvaZ7vpvsiB8BdO/MyiY0VR2Lc5ECg7XMdP6wanddEyNusBJb5
J4qHbnkpnJe4N/2x+bXV5KLgLVsxahV7m8qgia/ra1V/eOquzZ+yPFrzXeNcJIxi3F764ZhIyHPG
AIV4vOdqja2xKTsMsGXtF+nvIu1NXVxocMJBI0K0xGW42mjiYV7kpqHr7U38UdLEV7P+utRESseP
mXzzsixUAEz4iMSf9A+9dLZMMPsTQxha9lLrb16C7Kw4Nu6nSv5zwXxfLL5VKoBOhI5KUQlBMz0X
za1qskCsRYii0CetPUoH3JGXzLe4FIVTBMa0TbgwbHzSjNRXmvSULSQMZDez3jbz6yqZYex6vyjk
aVw8mhmdMcy9LL6y2aAK0a/C6Xa2OZATkPDQl6BmdnTOy13XNmE/mAfX/EkmKkrtg/J537c0C9Z4
LhJl6/XjdvGKQGeqNWEeVK+ZX2PgkO6rM2+JzUxvrvir4uDxu529nTXGmyR3w6mrAqmKSC/zaCkR
77ocEtm+0n6K9DEzmtBwiVIzacmZEu5Ij5Hc5gU/uVlfUsU85v2bV27n4rKkiATo65r46ty/eWlu
DH6jxkobTHHpKUtzqsW6e1jKY06/IYklmwQeyIJhXgyLRRALO1hYDCZ9aDqbga3QkQhM7iitzPgW
N6du5trtGeDXQ0Evu/Zoyosl6hSaoO7Ljt1QtR5rhJdWhw32BEyVPFhTGZocTa5tR0XWYkiqRj2W
Pf1UhVZn+0n+ORKYRNIA58cwzdtsuhu2ZZtSPGaNituPCAwMLK2MbHA0dGZ/dezjrMQhJV/Yl++6
xqX2nuRXq2HCkIFTmeHXgzRjjV+V+QEj+bCa/nr1JrScczvEEy6w2HxzVmxjxg+lpV5rhebPSa9e
w1rTP3LjuswywGTrKqujpYeFxtC0um0TGSGPPCZr7pcokObsqU6qJ1OOW0rCIGaufG4Y1YyZ2h7D
Ibu4sC0LY6BTe/AafnPCuO7fpFQcDHwCbXCvcacqV637ZlE21qNav3friBn0j2toBEVmfj/j3Trj
82L+5NnVFgxkMv3adh1rWadYiwWdWeqX1rQx05slP5floJX7Qa+2uvkPD4lIzVp8k07Vega+1guV
u3bxY/1f0/dHAvxwoL7NBdc2Y5iFvjGpBGdx1lrLb+RTZn/OCr7W2oe2MJXSEF83loGdewwRrH6r
zYFi7y01R77EdqS5bdjYsW+xMjIZ3k/k1XusslMvGDtQTsuw11PDT/jwxPwtlj9TRgVzb0J9xpza
rxJ5KDQGEPqHasYxP5Ys9nKTMVqc87Wc/q2qtkW5b7x/k9b6jngcW1zfmfIgb8l8bxwv9Ox3oTxa
zGE32sUyqAAEQ8Wt+BydLsCr/pRYow9WGKZqFbTDJWWjFimu9V2y8xIsnNMt2y4gMNvvlr2zqBz3
qd/pzyh/fCM/mV7j210aFHRHSmyEeZsirgJ9UwJPdjh7aWFLN8lmgylIQ9M+dPWLrVzLpfJjkyWT
v6UTuRDPVqYHLWie2mNmWvmtPgYtYCMU5G7V5lOtN0kYOxkz2a4/JOgI7IXaGr3ssi3NLIjBBJn3
3kzsv0p+WvN7sTyLSYuqKt4yor0t8NNx9bPV/Kz2b9P96DnncM+8M21qSWtmzclp8EpWocK4fR7I
cgwSI4lGwqmbLMYZwA2HxDzhi75hbCXIpvQw3g1+E+WUeHkwMQfsah+N8VlkTHSrD8hIAm16UOOo
oJRzs8lXluU0aGY0Oc+e9b3yAJNZPmP2FziG9BfP3WI6wapVNqo3b4SSc5rEp5aEX58s2kBtUPkB
B66PgH2Hvvyz523lrJFLFgFAr68npl8OP6Nxzet//fBTtRwww6YtXkztWC4vSXGz3auGqynX0Nx9
y/p5AryW7MluiRKAIhW557IcqwqYab0lRARbQ9RWR0/81M3NLR6HpEa0iwiw+zGVfaI9GeQ0DNOl
L87aAErGmlUXmpD2s0nc0I0PZMiWXuA0bzP5LDk5AM6rSJsNJrmBOXkhrUHQ9nh4lhgj0KTGCFJa
EQrx4DrVPs6tN8M9W/ocDe63zNcT2yPB9r9hw7qATHacboreZR694AAG9hQc1mUYGz9C280Vveh9
dGw99dze1bgC9YDJ2ttU065J+VlRuyiuGpjy5KiHQh69QYYTFnHMvWcGxUp2ddrqvGhnKfdizMO8
vqb3ua2H9D7mb/PVbeFLOQQ5c/MC0WfB3JByigtKXsTU9s6xD0k5+w7AghM5+oHRcfbYT72e9fGd
0VT8RH4HUNmu23Tc2/drfgLsAhEGyyuT85CovtVmYYaHQf6QYqJQeThiTDFIXscIBrG5G1PfK1Yk
5+ysYmOgOftq2Cvd52oeOJm2SasEtq1hZ/Niplt1Gi+lc1Qczsmq4On/uNphNcywjGGO89eMwGQb
1Gctcsbdn9zyu8PddSDUbLbIasv9eiqvdZpylRN/sZxK5YbOwneMZwPUqtMv8fDezWQBtEcSGPy8
MHe1M4Xd/JrV/zS80gvoE1uZQyXtNvr4ogwPGhe4yZ8xdSIevDEaCRKZrNAu2qMV14c2/jPM53n2
Mmq7ZtskTiSnd7o/vykY0FA/tGxX1xWkx0kOOy272XlUrd9DfUmMl9TeaRRZsfpitK+F+CP/fduz
XMzqgV6FN/imLye3uNYGJZb7oXbf7XqpTVZ9fBDzuVl3GBh41RfwQ+AOJ9M4eS6AhHkcWOe0r5Fc
itnvisPqxVtD5ygoxCWxj6X+ZIxX3Uo2q/faUmj28aW0gRzmf8QGDWu6ywjpsqiHWysj8OEegkfi
xwSDwpgbBMfas4L45kV+qAFV4uWxUH5W61KVOTd8sTULHP8UYsVq9C0WiZKslJ+E7W8O1W6xHd7P
XiYHm9vcbdVwHW/O/KU6r8hTQvI5NNo+5PJUkcwfLOii62OrPpbqA7f9yNEaU5qkfX1o8oaT6Nu2
ntISk2dVx8aivLGZXevH8V4M7VW66QUcZ6bCY6wnmNTz2D8lDddGt4SViyq/CQz5WsNUjEx8Adtm
S/821R/Vgum7vI5Lc+EB+SawnjZKP3b2NUPLeU3zoG7Uht61NiNo7UD2RBR12rHitS/8+1H5Wxsu
VqYNs2YNYw6xLMa3pbwo6U0X9Jo/s1ZtyvlBZEGbvdXlXuHGzvriN12RIIG2q+xQWDRf66fAFe+D
w9Vvf3Y0lmN+bunN0/Qg8FPBBKEpHplG3dVg8Djn77u4Zzt1XMS7Cik+xWS4WtTf8wuot1n3oamp
UW7uxi6LaLTp9Daj/VNhs+Jgk1JhRTnCmgsalqatfMeaIgVVnJwa30vNALX1DvWcr7XHNQ4hfrwl
9y3g8Mqcox6kZ6SiaCpSdEuc2FvAafmIi0gIkh6q6UszneIZ0JFLceXewviPkvsXOfyxlt4+bX5i
s9/lyVNO4ekyJi6ZhATOD5eVZgNEKz8W7o628qDrX1U1wwFS5Epn6xl7bYzU2qAyisi3cWbMv0Eq
42Tb4uVSzxhzZB85+R4N/imH1f2N61NTmLA7nxNH04A3eWFN+2bsNpJSWs7KpqONGuC/lLN0T06F
EIO+CfTglIiPQX+INdRo6u+y0HiRNpSAQUil2E35q5M3EfyP38fxs9ZZUZ9Um9mMQeav4PL+MP7M
4jG/xxxZXtCKa509Os5Tkd8MrngiXfy09C5j8ViPxwJwUXGtQ8/NTQiPCr2U9+dM+Y1Lwx/pQYqE
pUCaE2q8qGEYKC8esvEgOFl17pPevDKDt9GtW2ofG+04I+JUhq+yD/Lh4o0Zk6SPHpjG6lR+Mrk+
3g6bwkBDr7R+nF5iwe16UsG2ufva4Zpaxw7/DVizsIsB2zd5zPUc1/zSnIKoC60+ymLCjJ6a+Jhb
hJM09LGr3zRXEE/iwibqfEZk8Kipq/cM5/T0DAsB+MhJVe9HLvDZ+MBKIjAgYPSFxdxjFoO/9fAo
TZ3x08qfCFeaTdKKhhmbMHp9rdguv0M7Qhcex8o60ir4XvKy5FFr3mbeuHJkWLfjGJV6MNcXVZ7s
ODLsaFXVcNGx0ALgozhJ/9XrS8Xcb0L8kNdFgGCq2Ff805o/6RjTTOPdWAm2haYyGXHqCWIuQxsA
x9F+1fxZ2vthvMFeDS7eUU4WNs5Hjf2pNtOEVRet58UqRmi23qZn0Tjcnar+iFtL3EL2ZptZJoG9
pKEsHxQV3Lo6GMajNzx2xq7R3oCQVPE3Zbd1eun6A/lFOFHVftufZuokNSZq6L0rTt34p+S3xaCU
BWem+eYi3WasuqJMQmfmX1n7wtk77ORiPQ3LVwGIPC0fWhJ5WMm0XmRMsOeAQTqMjebsPPZm3z+v
+cN9wKLk7XoLrC805OKr7bi3+t+u+p7z5QgSv4u7q5aOJ9F+DVMaWtWNiF9/nk1ChvCVsKs9wWSE
fnG5aHpo8XVGKv4R3lfVZCBJxrLSfeu9Wh13SJIFekWHrVx6DjqxgKBg9WTnpBJyf3vmu9W9xcPT
DKqrex9ObGwN8em5H5p8zhQd/PzTqnNa1ls/nWqYf9DLfvxymr/VMW9DrAWq+JdZLKq/xfuVIFmC
Ge7W/CiE6puQfcUisauatnl9UxOccaw/NmQnjgmeW6k4uO7Omu3tUj+YwD5spDQ9Oym1ybQT5PGI
Uy8/KmLVU8QnrLyR/YmZzHp0hxuRrBwGZmTSWifZh1l9SGQKvdreTbYc56Jpy8bqVvLmBwIfRyvS
E3nCFxUorr1RvAbpipWh1+8pKLdJTEvFEakoDi25eewak5VRbZN82w1PrdyPHHM0pkHlHFx15NhY
PeyDmLTWRdivL2OU0zTKicAqO43EjCy/Z7BN1UiG8pxb705XzUnOopYwNBJpQR7abnYpDSK7ljjM
7q1IHDM9Mm8ngtInNUbLED/apUXJvuwTAdnb9VvL4Vg1vYGot8Q36V0dkW9NvbOAnma+G6XRrD7M
GA0uHTYrI/1JMYUJGIOY1ffGRPTUq4hJhkjVqofCSTN/iK3bXJa72ZYgFVTt0rF+Rw+5oVc7STQt
ru2PngoaUB5KdkI+9WelS6JW9ehSkoPh6IBe6baxknTr8v01RpMx8dssQ3pphHlAb7F34nozGUeF
+2+ustdKzFurKw9FIukbRwFVQkplp205qf+pTv4zzOR2tzr7J2+eY2Ht7GUIVqr2Lte/Sid57Gf9
tclovUW9X5V3iAYedg3MsIj+aKZlmGR2WLouT9PdZuaPZb+6HuZP8p9Lrim66NCLhQggF4AnHTqU
V+jMEJ25b1czrIdh7adBe2FTUbsO+95Wdv3sbLKc+9h1wmK0kVopIbzDbsbrrdTrXQ+iQI5gVBHU
2gixtWIdLhLLL6UM0rI5Wlr6oBXqPlEn7LqSYKScHYEWWvcvS8b92nisTCeoFQQHNSxsiZOv/esp
xIBxduNnbVLKG0A1jhN6bv0q+bVlaz1I0X7U8KeaK8OWVlbnkgRDCDWgihp0lGf6LGhpS6zBVHqn
xix9Bf85tQXP4uIz7052hPZYbHAPgp1zZgEZFunMomcGM6U2a+4kTCeuRulGCqd4tXRnUyjnXEeu
FHsA9/ohNrBTsz2el/TJA6Xh3ZUCf7u+fRo8/bDORTRp5WbSlKBV5DaR5nmSCh5r9XVBfqN0ANBz
tQSKVA7pHdCnKW57bpzEbt8c2R0aD9ebYdrPff0Zc4HZphey0z7QEFEMepduFF8NYoU0bvZyGHaN
Is6dYu1mtHErUDzoP6qHJFrX/rEYix2sxrEasGnr8qCxrK1a3btXj3w9TP+IKkSHEHje+FDmC1Ck
tz4rQ3pym/RZWjWSFT39E271ogFP3/FQrS6fXYwPZygLWQ8v7A8YheSSafolc70c2toiieS9F99J
34SdhuwlN4ejLQAfczt5zkoSDpKbZcVwyjx7rha6hnFjNKyddX5cKCd6dX4x1Gmnp/M2N7xT4hqb
xS2P7OjdYnWbHJBUUc2N1VQ3vaKnLZKjnavQg/LimtYhXX9NbsJeDGEz9scE1UBic9xa9YoxLRkL
1bRvjSXg3KGkhJJzYK0gMLs7r+Ese1nnV6w98GgUdHD0xenEiLaNWR9/aHAUcgnFOVPbjc0x02nF
s6b1W1jCs2oWL8NcPdcFqY/lAn7PckNaEBWl8WQm0CyK+TXo5m4BqFiM4uaOBpVo+tjBrdYDHQOu
GY9kFEet3W7UiV7arobvtJv2XTNHNXRlVbZXIjGiri0uqwpAM5Gz6Q3PKBHe1fmjKVxuY+XaeTpH
KXxHjDti7oBFA7goV7Xo97alhc7qUSGa7d50gGgb6Y85gplqTgLpyquR0SJlXNiG00ZKztvTp8CW
f9Uog2bSTgbuzJiTBJXGV2h8xWoPi+m99YZDpWJHqgJnoqSbNLOf+7yMqtR6bisYna58ZJ7BXxii
WRK2J/pr2JKNo06beHjLcBpblGwzLPrWaARuhV2I75Wvt3yrnjqPDdCJZtfSOXX6d2PBoNZrWGV8
EfCv2YErtwkQzwEhzAzfwgzR1q/dKUQfQk12SL4q+8wZTLspT1QglOQSNIPShZjAtcCfQSmCZhn/
SuDrUaeIuONk8zyc4iq5eFn8FVs9oYJUh5kRZLV5atR1e8dzs64+K9RJafavoiJdULy1i3EU1nTu
2vdkKH6p5GhH+10KJ+wQHurY1W4w7KuAXGIFUfVpEuu86bi0r1rFsJ7L821TWfJyqXqTAglUqjgz
Z3l9TgwvUErKXimTOBydtSM6Djh90TqqApOe1/F7R+5WWxMBVFXEQRwJgleLlovL8LaVTYs4lHuD
vt1PqDgSWg/UZESJannAX3+sPAiPZW53Lmd6rBfHOv9GxOOXhJ/OC01qgSfp+FaYRoD+zieJHCKe
KTY9+bJr/cNiXC9Xmo1NbGIO/ACdDjGXnbUpfZIt4N+gp4EqcXBfBCdTsnOFdzLjjopS+Z6T7Nmc
ix1b/lAPCqPwCow9LMrzKAZvzy//N9Txh21TqE3reHRahq97yreuuKmC/sZQd05S7Q1pb2vg5sTo
d8XM57dpVKgr8bP6wW66reKQctsaYI6q3wG5KsUrSd3nkiAHKwajGTLqCTOYEuMQixHUmjZBijez
6h4YXN+amvFSye7YT+5TsxiB17MXUIQ+2IN3nHLA0EZG8GzRvCbXcZo2uBk9rMvElGF2VmJvpxrt
JeufdQ/CcJ7fhE0736Li0Ytrqha2n82mtUu8/n2V7v1gOHmTe7Xr7GAppgGD0747MMkm3InGEhn6
6iTtnyGnVbb+DdJ9lk7qF3dTeZGEZZb5xCjxMX9rYjLX2FJqZsDULfKqZcYvcf6wSxnNaXuwjJRS
LD+aKAAsqo/RMr5mYi0HW+5db932jbJFORmkHsghnaKWxRhYU6zbBkThLHA/c/PRzw3zWkC8pRMp
VE7+VBrV2SmKqF3iZ6eii6wcbSvjFcHo8iSM+Ci6Wz+/xR7lJhxivLi3WR8eOrj2PKYTwadzjZdN
TxlY4DLUezXRQnVA9nmkoiXGoDJEjeiXmnNQp3KjLWRPN+KUpfbByuE1mbglWXgo10jWjLhXR/yr
drUsghR6NFucU49ZX7N8jgb+vbX30ZFrZXW8U/jsTemilyktwuO0BjDS9DuQ7l5F/wfqLzKiysYi
2/QqPIgWP4mWtiVxRJT3QgbEYR/y1sL+ZXhGhnaRhv2OOxc6uLX46q0MkrB/NlfpBKA0O61pH9pO
vmkoZHkLnylo8zDaT2Sp7rKSfiNPpo3iaQfybb8X9lWuGac4zm8asQt3dKRM3FOejeiJ+81AJjDk
TxGsEz3VmoRTsmwQTzOc7oaCjraY5qPBcYVrHiF8ye5ezq1osOx8ggMdto4CAuAyMF/sUk4YmT0I
R/6gzz6qTRG2NchzXYXIaOE8lmhetH9eC3pl0aVO+H7QyU1NfYsz/YFMRTR/81an1hk6DKtW0JcM
LqQqmWZbL0nnBmqBpyumsTkMp0dRkDfcJjAw60LAYuwdSl3+9PAcWfK8NNPFoMASAtY7U3zTaKO1
UU8cXHQwja+TQWxVExRUy13mLVFcVCiMGJ1LUuuv6MzHpKm6UFPHF0No6A940UUDHH+nTaxkh4Dr
JLr+2rXTqZxmmPK8otjUbrU9UOCkPOruxAzOg2F1J5unuqr8JW5ShHh0siKYFCJn2hUMpXzJbPu7
5ZhdSo1GKd6biblpdWTLZBocVgUV0wRMacXmV24LnFy185iLfT92Oys1Xmwyc4Jqck9Top2U3j6L
IqZgslDAe9oa9KP13lZQTmiPiFGGmr2Db/8LK9ZdxZYsCBE2JectlJQ535ZaPcguCdMqvlKa7XMv
eWZ7P4s+CUd62SRrt3FPsrHd7ErjWLKnauK9BSVKF9uBSElAd+qtqH9p0q/JoHID/HqwsY3WgeYu
LwOsnTSAzfP1pR6J387Ukzo7P+bUg7INOwf7ZbV/xcqLRnQIBNAUv+VQiQ5XXFSWbQxV9+0N1caQ
WaAoJanYxbnNSP6l4FmWB2GRlpusWNx58A19sGrfKSB0060nHIgPVT89TZn1Kqtvayk4DdXMhwAJ
jMG6pNa6i9uFvs7JyFkfKd4tvwewczr15W5FrSOb66S2szk0ZxQXHTyi0o8Hfa6fXDYLqAsyDiOa
5ha5yRqkZnooRP2SpBAejRGZ3Ju2oRxTNC19hvRJd2BCxa3ux4uolR2eUXsbpPz+5KfqzSvWyMqc
y1LZrxVMMrpu0m0F7OazgsW9IThiOWZzmvtmvZg9pbmmf0+qvclK8M7EbgLHtv8cRXlWjRdQkY2p
7uzGPIxm/s9OgPcz9bJYBjDUR3InGIpKIIUDtF3Lzbqsx0HpXmReRYttvlkCpVdfn+KJmwNpThh3
oMut+pMN8t1UWsiN5adOXpE7+qV48xoKSUW7lTm7U6t3Tl9Brswvoy0eHO3ZstWtzPC9wxBHreeA
t3VbK5ca7t2kdlFLhxkEy/U9dwl1lE841m2oapleeEW2utOYBXEKyIi1XzFQ9YDRRoWoZnPcJ/P8
UWcpSwMZ1kwYFubjMzboJfITUf6tuDsL0pHQpX2pIoXsJcxPowdIvwoQaFH9Vk1z6JTvpsV1nZ5y
Wprd1FvhUMNx2cVuJaq2ToBLHGVTqMatN2ELSzQ9WBDtWr4NnCu6B5qFtDjh6RCkjXlS409Esje9
Q7jqTE/3EssG9+hKmJJmOozaemjKPOjm+aW3xu3oVVGXKmytIVDZTnff5YrR8kTDA0VJIEuyS2wB
2rcc2rAWlXQiBIn+gNiYgg9rboxtEIhrFPmt04XELewLuN8NmMneQwu1JOlxhAdt1S9EXMuK87lO
MvfKeEnd/Ou4OCqZbZf7+rf0+HWZs/cZA8KVAYR4riOj/OHrHJcFAB/1+m0Q1lNFVcRHb2R/Vqf5
t5SfptkeHVu8ZN34eQcvbPVft1xzIq9rGgydO5K8gaaVYWm9rNQC3lgcXOO1ARjK9PzNWNM3PV+4
WVdvp+jvrlf+1vNAp0LDSqDWW8v7r7qXGN9vmLQbXWakyxLCZ9haw5+AVqzT8dgn3qsu4xR1i/VU
rNYmQZwa309AjAnBfsxeDacRhYg0R5q+FAxl6sOx/sinn4Vid1AtD1g0PjpKEhhkgTrYTKjztVqV
ozLrF89bAs8A9vZauisywlNxP0InRH51oOa/qSPOSjZfY+XmZcXJSOuQiHiYaAlkQs2VmJFa5SEp
vkBg5LdLdSerP3knxxItyqzpdXTKL6E2sNYZzEW7XMZ6eI87xoBsDbksvCdKwNUBeiADwJZPNpvT
Rq5Z9+ZxQuoqzWUzNdpmRrStCw4BSz/0i7rNGXyWOM91mfYUqwRzKPlJyvjRwocfs2L68+/SAfDR
rKCFmIB93TUoksz6qVubF2uZDb5tfIoZCygqyL8VOwJZh7Mwtx6aBfCaEFMd5j1m8LnPwVyCHtlO
RVK8Xk0br40fZxziC73/rvPxR0kQ7rZDVBu0q53vGQhT2Ek215WypCDI1O6ltW167LAymITBHUKH
sya70/GlE/a1fcmYEsem9lmyd5ll43ViMLY41zK5ldLbcuq5a8o6tPdjI/go+zInr4siD9a90q/1
h2KstvlQMlJk+B2Chq7mHp2m5jQic9IlhXVlMyUFvDEY3KIz6CQLzkSrCFGvZRgK93KDqU8gpn+T
N2zq0j70dbwz7Dv6owcqIKDMredlLq9jOgam4iCJGJgwaDamUe5GY6WzwuAQUcbTGv/zCKxf4Yca
0YHdpqEJdtvlIkqy4aqT65ugzNcHx9dyZMMpHRP1lkhPM15hpYsoheXq4sTPLbex1WaToEQt+mHb
NcZWjYtIDAjSahJurWXTquYByewDDvWBtn4QFPbTIRWocGiYTO3HK0fYchFVDex+Id9MGsIR8WLi
gqZX6DVomeMx2zdpB5exQEpb9qZsu5c799pyHCZzBbiHuJW5E7ik0IA5nvEyI8ChBr5ApX6IE+dl
EXihWeQXWIKDfYKOEOQ3LmY4tu4m18hxSH6boverhgktgmUV1Qrx4QA2rV8KpdygQfTvCheJAs1g
psmYbE68/zg6ryVXkSWKfhERePMqIe/VUrsXot3BQ+EK8/WzmLcbM3PP6ZagKnPn2ju/FW7sykJS
IFZcwoINya9ga4eovuIRbNi4VyyDqFgVwmryddBbfjH/W71aEXq+FwqETYwWb2ZrcxKrsr+a03cZ
NieK8630WIFBJ2QAEqkJb7cSrnMk/0pWa1yjqwFAHd/RvUQRr3MOfHiGMlKfXX3DWbENnGhlZCnC
KyqG+24yepyGD8alC423Y+wfesV+FKmbPOl/npOvHB3QOybBPv0GnVjFJc9/6ByzlMkV4nvWZ5fE
UNYE4sErEQSgsXeiK7e5js8vaX18Uqtel9uBHXaTznOgKR8STYB7YlXL6GxM2b0s4o2RkdlTXpg/
r6ZI7kfkXtWdSU3EIoHtL0S0sQOPUwoOsMlxJs1xbRguwlke83FcLWs2FykVL0cc3Kzyf6PlIhy8
O1fxuvScRSTyXdT1/5ro2XFLEdB/wJW5dSomImW2HmI0FTws7DtpKE5sXGajgO1ymFZ59tUtYASb
dYDpqsFl0ZW7JHVOE8NXYdp+g3ztJPnOnq0z7aSgalsfwVZ01kotmgMI+p83BZCsfHxNZBHc0vGY
Gbsx4vpt2/daaH+Tmd5mCchT8aeG0jxJhYNloNnrGEp3FbxZ3ZpYVzFusfDCF1F0l3HEG86XqBT1
YUCqjy3KG0d1VkGKp3IariYDEawBoC1DfssJx+GLVReKOMZDseqriuqxWXfo98ZIZyGa5jQF7yHA
j0lHFgvfQpDq2CnpcCSNk00l3YAd31LaI4UlEHli7ep6xvlidrggf1lnq/uKVGdb61hER7ke67NJ
3LBp25w7um8GwZtF3SJ7OBwAt7Rm4qx2S6996uFfI521zfvUq98AdWyaSBcVrBS3kSxvGHP2sVGd
bGxIUfkvgW3VzVcteor6qTMLsLyr2v+pjBtCfk2CoAUCryj/mVzZLHZjv1ycUKymz5HZb1jdjPBD
0ec447M1KlitByLe87Ow9J1o+9XIRdRMn2LqX1ttWBV99qy8lay2XFw7qUdbrbs3NdOGBuOcftP4
5gx1Z/UYmo3uEhTK2uJ9iJkrudSGU8u4T1d2JV1zBNsXj5pPbX7VOELteti3CK4tSW06Yn2HO6/T
GjAUbE/Baay2hvajs0AxQE+Zay7z5CjcjPrDEjUg+9swso+FZAwIUz2EjatIgVZus5TcR6+VybvN
gkJd3BPlqHTfg3FSC9Uvgk2UdR9q/DeNxbKLFCrkpznXpyXCrMZ6dZGdah36j3acn8rjzrZTcpt6
k3OtmMuJiwiLT80e94rGKpjgA6AtQ6pW+z05XUt+3SXVLd+CtddacxtHJoPEYmVLRogujB2zH9JK
Fg0li6TuMA6q8hP1X8IukQ1r/B3lIiIGnSSsEh02LK11YFO2YBaeXGacLeb70byEyPp9H6/GGNYK
8welFvMvzQx+NNtjszXIJ2tFiCIDoHkNa8wR2kSiqqRZped2cO20im/nJYcfdEcW3ZkDAa/T2qdw
2IIVMrWHlS9YRGSJInm9ueI+qy2o/mubSS0ZYAHgZQ/55OHlKttt2FR+HP7q3XGkjHA6Uk8bpj/j
R5WpPrfWVh8+JtvaG9ZNN0FOYQtyPlRN/lYp0DqiqKMXnE8fifwq7WrRsigkHbtDRwuUACZ63XtE
SRvC2RlVTwYoY25KabyNbYd/tscIIo1LF1HTGeUpV/RNL+pTqg6XPhxWyNZu6t1yBmFe9SJEsguj
n6yg6uTR1TVeEjU+6u5bj9QYPrP2pW0sXvVkqwTfDfVCMx1yDFJOszYw0s4EWs/oJwKeE5lynH1b
cjwo/E6ueKRo5mHCNzDovjDOkPKaAtejWouOuwGwFiGIPW3BQvFyv0uDdYZjK+P+zGs/BxoD4GbN
FY1DXaym2eCu+61LBYre5pZvcY8RLmwPU8Kbmk7nqdkWlcmEslxgq1tm6sB8PvGDbJ20Zz3aFOOP
BYIR4gUmfudnCljXUGbngq0xXlZt2K626YcPmYPGo4II14+RlGUB569SH2s5s1lz3GhK9EhEfgyz
XyWwt5YFejfzirN6rMcrHZtO2XkHLS23sUEFzXHEObrSHIQ2XLgNLxQo9XgICQEaxzMtBzQdogr1
XwH35vBv25jalu6I6e1qGn/zqfEtohsVgVVagfTRgL4Zx3R/wXhQ44rJJcRVvzORIiMcQENi+NmQ
7yftlFufLrP0pvoQIyWJovEFJL5HJH+IfSVivpX/pW6zcAflOqmXvurAtyo/jAyKCM4NkDKv+qPH
gYB+r/uHx7aXjp/bVpfCSmgP2MTDSVepyXbqV06ofObcHao3D0rZ1aRdK6BAtaWHpxFdCestNHD0
DWj5tXsspzfI7ix9bYc3xXnt6leITHzEIv6yiocX7UwF1cj5VGGVbcChonwNBsB9VRzk3IYWoKnZ
VpR08G517NurzgAQiS2p/o3cj1Z4w5kIdHzR4I9gqujEvyvhV/pHbwGAFlcWMrFPjauaAZTyqDzI
2MM4e/atOyaI18IL2YvFAjOXu03jYhhp0ZtNZ9nrXClWTfI5VH8xyWWu+uYB5Q/1J8dra3eYCa4x
h7wbbjry7SdZ3Y2BggR9sBPYIpipNICnkr9XzHdn8Bbb02KwiBkaPgdMCDEwrNNyxVdPtRuX4chy
M+WAbxEX0XUcJY1ot50dRqFDXtHgYYIV1KVE0SP51MmLGAyOlLcASWaktSKcfwO+KFL8dXRMzRPJ
1sreqxzuLFWXWHrZwISDJMU4/92kOaDbtexBNL5wkyy85GBZBAXc8V/i2MVYxrBj7Nd4IJaShVlI
lAurZ3Lrnr0OU2z6EbIGqoIl4LFjF98mtP+yesZBF0PrvRaZQJ5DybKmRTHttZqVZhVOBt1eeCWf
GTvUZMiSL/PmKp9SIw1Bp7pI0J1YjjX8aOG7zZsT2uNC7TDVpw+F+YSWMWrX4gWu4oXS3vUG7jn1
9j2KRKn6aVltS9ohm+U+PAqmu2/B/UPjbkqxirKtW1SbPpgwG7NALiZnAu1KYGpzmmUH6DtFxEcP
PXek5rdsUglQYcHiAOgZ9DpR749cEpV5csVB41Xt6+8022ge40EKhslmaVr/2sE41JF2j7zj7K+N
icIZrl2NJYIVtPkFnjYvGJ5ofA1ihwLVQrOWlHAO0x48Eq5lrFDrqmw4D9lWidw1wssqlu073/we
ZXMVMcHymLhqwa0uS2INmEwy4DE4MjPnrYULzVkU51C6xneBV8GsEGr0/BlSt/RcG20ErCHemKGz
jOn/8gMAInDhzbgJW71YFxhUNBKTlVmQGPQL2NtWbSJsWYSGQGs1uPor9gCC4PeusXBbyiI64Nqk
m23OvbdXY/PqJHtiSHw6rI2s5UYx5/SAAeVzxDL12cy0XYO1x/D8BFtbawCzBWi+6CT/V9m8m0bI
zjUOMKvnSgm1XU9cuWZhuuenrsYAnbZd0r7QiBznEyrHONAHMecN9Rbeh2zYFtN73rN4jSm8VOt1
Or42CPZpdR3TCjNTCdtkLUwGU3ldH/X0OMSkOo6MNJl7ttZ3jLSYmC9myUvMLsAJAbU1ufAV5U7G
zNazn1O8NgewP8YxeatwtMibR0cgQ1x5gb6wsQB2Ez0ndUcde+u4N6E8mQ8iR3TqQ6jEHMfPqR6O
yoS8wSFH2835UwPeR0q3LUk14OUyoNnUgu65+6fy0zH3IYQmYBZwq7O/otTe0/jYCCQeQAHOaEY/
wmfz3aoai/eCVax4cRakyJ142UC9Jz+Jg7USyhXz120D4QkVBQWPoYrZgO2+SOJtLBWTn6ddTYnt
Xj7zxtlVDty7oR9a3Jz5el4M2FMrM2ot2BECQejySvXjj5PuRzfcsnd6YUUx9PGPIe4tpE2N5S4/
DYQTj1G2cslhwAuzd0r8Z0756JqnLMEL6TliJV/15KW4IXOtFhLPc1chM+kCj0WZ/Yw6Em2zhVDv
u6PJ7jPtX0ADIgOATOuYeoCLUbIPp3pDLsoqg6jxomfhujutItyBpaCctr3xO5qU97us39alWLe5
c55tRBLhboRzQDdF9hgPdqus2YixtCHqOnpCC923otAdhdMvZc0NOqwMWAiDrEyC0/2CxZpVXrF4
8lqD48PiLINewbdT4UamDsa+UoAdMllbBzqONdRXZmalDC4tCgoo9lOpk9caNVfBQtHiP4kYjRdD
sg0ZpZoB3cJw6+kK04hVGRPaT2K/ji3ajMcewvG17r760fE1V0H8zqlWbMgBPKfseZk0dWXp/4Lm
n+7yCjaIZn19LJqMfZbewQly9j6iryFoR/Fe9R46k8/e/VLo9ogQ5lKnlMHM2w9IaLnAuz4tByYR
GTUu3qASRSPgPY3kv9DEItPorDb8KfjYDKFQ775l7a6jv07mpakMBtQZ39d6yqICV/KEzpHu7OFF
Cf/q4k9iYtFwPGcozZ5S+urY4ehtifCZqOa+0vCdqfiLK5Cdgz8trTHI8iVP9pwwREhGTKYS5UjW
LLP0SigxlLl6NtBoHJzBnlQ2gyMZc3c+tF1SA6gpnAcEv0TxTrMFufibxCPjMo33OfddVhb7mliA
UHzV3XuLFU3Ri0up1YQRDEubDirx3rx28Ft6ZM2idrPgZRjDac1fFnxFI9+jdxDjW9wBP5Pdn7Xf
DbEWpvNWO/NeHvAUGyOnc7Dkq8dR4xouncEGO82SGr50vrguDe+34CWGeM4gCXCUKZ7pe3QGA18N
UdJLcv+5V6FeIABUb5fYt95QTtqYU0OpaO5ggCgMcamR7HDRCNToOsVnes5H95ji6H8bY21v5poz
zWpWpdN/kIBkAI5GDGP1rwbB1uIudKjAyVbwh9H6CRRUPmwDkbMfmm4dRMjn6Z9b/lOUnanhSAle
g9nNGqIl6NxbMDOF9l2LYtP3H5mFF5h0irTGxhaeK/fDmu2Qtl/SIOWx3Dpuuxu8M+UgNBmbacVP
3/Cag/27jBT06U0fnE3PvFcJrmVybVioxfNhRWLVCVRBkOW0MQj5Io6BIJ/2L8egngW7kD/amHsq
FGeN/aOGtcghWHrrR5a7eUBhxRcYTJwrMLOd6ReAU6xdQM1cqWF6COCCKG0y5v69+aOTqGPhkIAE
bskHcIoMy9/X4N0Ka29C/3vs20wRXdOD1MQt9b4cYz3QyReA0ZNiXTX9kqiflX6wvdKftNusFyBO
pDG/ZNKTPda8aRMbteyPeKCwHXTg7oKH1gJluQseG6apefWm6aeUQaUXWXun+PY4jI2pO9QwQ26s
Ek419w3DWceiIPFhaN1DtWvqS+OlGdxlUogNHJbrmFuttv0J1bFItohjTOf0lT2ykHTeNRV55IwS
FzRsG6a+wv5SmW04+a+E5I+Cqzn+9k4LPfYIMGeMsMN5kzMlxAqIJMjyVpujV+Pojr0jtONKjfHs
Rel66n8VeDZLVL4svX3F2i2dJ0KlGS650J2AhY0jbIe8xspVmM7CQW5vzVVBXxtjJj5rxX7UTTCX
//nhXDlGsDDR03QuAmUhjklvt9/beRlGTzENz+y0jA7sn96xfD6wg8WkuWWSyqOoEheWUdo639KF
pqfZ0MuPkAdkUscNWUSU9WKVm9nS0JMlO7LIRcNOX7yxq/fUOs+qIRarfLo1BthrhXg+gpvJKdhX
HdcdQ6luT4rXdhCID92HwPkc0rNTt9bjTUhmAgpeE/FiR/egfR3MlzT+6tQPgoSQYTWKAAO1L10G
CDxS2yXB10ADXlXAwP1nGd8lHawnj3X5mBeEVOR7k4GMmwHOF545JXXPSNalEfsdEKTlkM9uHkwP
lERKn7HtQqQvfY3dTf1QoyMt5HIOLehwnljluYwM1i2z2Di51DiEE/tcJvtuqvx5tpiJu6OjUieo
qNAUDS64Xrm43QzynWG5YvHRdA+zTs9O1q5GJD9V8mL/oKgtjWCNvxW+q9h5drtqe7a+ciNVvVhJ
BYdpf/FyToMpJQj2piOuVZj2NdtYJbAMFuJpqeLAD1/G+rvpCVkZ3mPGsE2qr8GcZnvSqqE/i9i3
sCPBa9kifLvDSYekSYEsy9LZpNzYclYXGIO3w87jF5eR6lukATXcnmHyO8AxqwVJdZwsrjrwTHwG
GPhEfAkG86mycDzsl5H9JdFHlHGk7jROHkeqB78cSnWvIdHG6ptKD1UwLknoG1y19GUIAtgmG88M
10V11+jiC83+YOcQZ1dM4g4qZ1kcyioinhYlUQV6QdFPWly93h8aUe2N+1CeW/Xsqf8S+RN1GZtf
cCKZrzkPc1AlmxYcuXcJYyD/JAo4SlGXmmLfZZ/S/YqZNjXOF+ePg8O4xjokaTPnr9BCHG/jH9l/
Z/w/kOHDXlvL+QK1/ymWvETOVfXm5dDMhmztUMRbGTpksLmLoHwb+rss1UWJwzorP2yGLIaGT1i9
SP7UasT2oO/D7trJL+H9EhEYy3+yylbS0al15EIMmq8y0fMo+OqJSXvQ03Jys5LO0A7buA62nnXO
hks7/ApsvSkyVlv+pGCcmfh1uJJbiLYB5xA2Zx/+rhnJNOcN0Ah7m2jNc6c4D8RBjE1KrN27oBZu
cObr4kSUhNN3i6pl0Sh/W8QFoSRvncqoizn2gEiVAoFa0dsQSj8z4JIaatjp2o5XOpV6cq4iuea4
3CdvOXGZZXVztAp6N4DrHOA6luscXCnC9l+XBDEdDQ19dZw4EvH9ABwNYKpiGB4lx6RBFeXxdPCh
ZSBE4LskjpG0YhWIhOhFBJNlg9xlw8nmMc3y0tcAJSfX9r0cJlYcTbd6WrHYdeSqbFxFYYKIgMDu
vrHjP1TU4FemUl1iRLlUw3AyGnNpJJ5Er+J25ZBBlE3OHjeOkZGTEY53IoQ2sfYqehwSdgPlyowb
T95M6vQErmXmW4BqXfW/NSknIbcItR2+4TMJNTRVYOSQFiqdqWu/BRIqfOJoidi+2WyC7p9E7Ay6
F4dt1vBpDzF+OcnIegLBaJGZ3MQNwW5lXXJnT/DsYJpMe6q7Bb7WcEBqScMIzNfL5qgUr661wcaY
pvdQRKxF/zfhKRn7Z6CAgf2zglcnfwGsQFHKb01CsQWsa0YDBgs7w4huAW/NY1J65Y9q5ChFaNC7
TTHc9elKIvYi0zduAqKd3ScknsZDGBvOjAPx5H1OlEipecv4mQbjI4gdf7YmJ/Q4ZQy7OQOliHPF
uO8otAPxHBTMWDF2MIvWF4NAfHHbezZxBmjEH+27oFiGc1jaoSyJsIDQaRwS4wqaDLrL4p53v279
6jAkrLwXgooYPrx55mcCQtT2Z71mTI9kHr2E4pSPj3Su6MTFTH5ns2SGTCSvQiMGlsbG2CG8F/El
tj4I7VxFyrPo94r9pXM2kuS4bLJ7M88hvT9FP036o2sZV7qRP6VEMdQ/OU7QID2r4e/IhF7HxTy7
tHIeJdMgrAp7pw6tyEiAIeCAP24gV4FunxhEQQub/gXNteQSyslSUV4m5dio52LctunGQoFKPaL+
7oV8dV0yUjh3tWPB2ergArsmkEWqc5Lix+EFNQEdBv3A6rtxGkhyeXErMlJhBdJ4bXFdJlRvfbeu
WhyKKKOkgI5Xj5MP9VXqu5YUF4Afh6MnF7nvJMg2j1aeSBHi44TUY+DA+sDVzPPk9gHpawgIr0qv
YfokkJUzjySkzi947k1FWbh1tWcduwWVGsAnhVy9HRMYlHD7SGjxQABaPZNwPF8WcLo5aNyY5H7A
vwzfQ/ulVecxPbjU0eKZlAfp4MbgBrR2YcXll3sHK7F5XTk/sCVmUUqWlb0U2T4KcUAax7qpD3nw
QChJp72wj6r5dFos0UW1TM3fscn9Vtu3dkWGxcpiN1fMK6jHP6149KzY80gISrdtaV3wGvlDoXpI
A4av5cs4+RzjEwyNDHMiG5mWeL7D35LwBCIwGNF6osoagmsT/k7kyWFvLMWpq8qdp3j4pXhiNRTC
Y0y4SiQPw3QazXPgnQy5NI1Vlb5BJr4qYqcXxyiKSBWLV2n7oZDrkETfCdkvbCVnFPc92sTburco
JBPjYAhamdr88LioBRo88aKLxL1Z7a9H0r+mH7E/qsZJifZth0VDcq8QR4MDrfcuqqd9tPmEN/S1
IqZRsW+j9Uf43FZQ6BrqyVC/SOxqcSJ4M+e/KEOm/yCDKax/hh5IQmxBOVKp5gXAoqCFqYzzHHFJ
SRETZVreG5MgjK1KCHGo/8bQF+HJ5tOOOpphdl6p/wR6hh3v5fTQSO9w5virg21jYrVXklwgRUFa
SC5D8Qf+UcNnGWj/ZKmpDJ0CLnMGI1SINcN0PJ96+zN3XLq3joqtxJrHCGdsKPvg/KDJpnjXjHNy
JbfkVCBmPmt8bzhwCiaprboK42fIsa42vhy3wvxs6PPK9qC1vNbcXKI5RsphzOArO4Ifnrq7HdJT
oz+i8Fg6P6N8ESS/zfwMb4Iqn5Ssi0bbYRb3JtJWsPrXrn4sWiwrpbuSZgrbbCx799Pz9lHwrwaj
ycMPK5xe2CaE8L+NID05aZUtY9yKdK654bTAvwmqibbo9VQF02L2Tbndo4pYNBPdJvSDiC8zvmYU
pgq0ajyNgKjRMiJxJIif9QQKWafYyra1ypiw5PXF11GTE/hi1J9ZSMpucnKHammwOl2fnZjBWu1v
dQJrWpxbHgLMYJxgc6gPLBbqzWdev+Dv5wQCv0res/SSgxr2tV+kDzV9qTrfm/0Rprs26/cA9tmw
Ab+KTUweCmKkXZxMmpvYvo980I236TKPxNJmUWgvDUrWePb0bwkRlhLP2RK5GPD+wgBW1o8b/FbM
SsLQ3YnB3pAVBHW+15qPNnoZ5rgk0rJyzta+/x2mT6i0ZUBQwjhHHtmvgXmPQxzAnkCSd1bayICc
Eoh6KTL2FK9Ns0EOXPfkXXTyXykuZfY+xruWLWmSeUrR889xC6YXZdziV9MpkGr3ldxSP0B+H8gK
6F0Gu+O2jl4qjoUU007vLWodh4+zYfw4JgDn0XPyHpJERFG+KR7jmbuCF7nHgB6oJGuuwvw9ai4p
42CcQ9xn97Y6Mgbkf/2KgsYKlLmiRYmLp9XGa75By7wpOVbsNsR5ezKVJyF8OZRZx6bicUECI6lf
aAQ5uyODdZ98uvZ+6o+agfqRHAyaQryak/vWWeXeqko/jn6hJ5ei75dmeDdjQnCSpcfYrkwu2fBV
8y5NtOyG66f6F/slMEF+NQUz8w+3xfO8TpLfqn/Q/uMLi0llsxOCigggdvV+m6GCqS422wQbp9wF
mPnDbZBfqvny2All5cp10p0SFQBj3ZCFm1XrgAxUo5qz4EjErqtDEPyI6WB2W69BTTS2pvUvs04j
BG/y2urvLdBUfi55D3JvbxDHgXCbU0pZ3J0pH6jGRmh0dWMoqPDpSknOnY4w4tbgEH9C1e4Zvp6x
G8O6BuiEYXZ2w6eWbaPmuxzGP3yzPC6duRnqdpXNX3392Xdbw9nEnq84HwNdiN5uyB3AlhCTfxJq
mzL9TlRQfVqH6i1BKXGNfevRSSNyaQ+TGBPoFPGa6y8OUWTFnDWLJk1g9zbvDwJbIMCXy51WbzL9
lliNn9WHIH1OzX1UdnAssGlGi+y8FNpGD7Z5fS5Y4moQ5/3qan+V9WoSr+Z6ZMdh5GEX8ClTQNN3
SMNB9Br0xGHFpJx91kKuyGto268ofDTKP4vvnEXTRNQE4Rd4uMt1U+n/CnxAivbFrJGwgTuwUOE8
UtwCKIc5qoF2rELSAy+u+Tsw83X4oSUTZcKZUTWM12kOFAyWpXqWDLOq/tbEpIsY7daoGAqrF9Sj
UT1oCkIIbZh26hjD6N7dDF/y6Gdg1GAEZ9e6ZMaHY/Cb3jRl28S7IXvVccIGle8gqFmut7aThwIg
b2t7UhcGdzt36qn4m5R/5vht9jBsdD9h/xdE34LU035nUwwVLujFBhdFk5zDEGfvUXFvAVcF+ppa
nqNYzNoCB8Gj1U+xfULpCabDKLYVGuqofvfqHqXVDe+6enAdLEDZ3daejkuHTbZa+RBBvbB4xhpK
Kw0ppCVwkjGLtbftfjmBGrSo6TrZgw/ot646DIiIZa7Clv65ypsePWoSNfWXceBtl4+UCGriHOAr
lBp5lRb1s2D4UxKQDH7BBoRQfx2NM/hZS700GNayJgeiuxN9HvMBkCFQ9YfAvCbp3mAUGCU2bter
qG49F7Cj+BXJe9Wbm/8imGU6cWVc7OlBrXY9c/uIwIDip6JvJ7433VatpCReO8ZOuGc5lyysO3Xf
ouFk1XeDMY0U/0zvI1DPE6Hwhi4XCto5LdZi4qp2v82JddTwkA70CLY9oiDqu8z3GJ1KMsDsz460
HVhFoY5+h28zysht9vYY88PqYbHONRAf5LUsoQMJUdtMwz03vqdgW/Osa65fTT9DsGWma4IZefGG
lITSu5LCNaiHEF8NZ0HRfkwIYvkGP2bOSs74is5V04ySuEvwQbzAaEOwBs7GCcQXT3/6SvQOge0e
XxqhdM4Wc1ITkSC4rqdFQr1fUzfOUPN9SjZ28hlyRFv6o5H8wXLlcJJnYDwAiS1/EnNjVQ/9Jri6
w70YVwUBB4JqNlgk/YfphQcpd91MrHGZEQtgxcc2psqkSSTx1qaU4inK8JiEmC+pxrBGbB39EGR/
Mv9LmGJ5pwl6BijI7rEkJyXZVQThkcQcMAMIsltBEx5EHNFEDLf/iJxemKXvAWMNuFOJE1fQejnI
xLghb3PZdP+86K5U1tlgNi2IoLcE0Yz4QqxaPdhY7oZb0t9UuZ/ycu1Ynm/zLHn0wbNtDwYoVr8n
895T12Xj3phQtS3EDRYj2Mrg5/p34LQLg2aO5bzd+JkB0hguMFGl+RNrMbUIRr4n/Nq8eBGCiAeU
zSYRXJMK8on8i6wPOiRLfY8UisdhJcIIHmQ/4WywfxVuhGFYVbM1AM61ew2I3qY9itRD61KZT/zm
DEw4dbzqKRAWS3nmPg0xQxKDGj5G5naFJEtF2J+TQ4vZBeeWx6Lhvg75NODhrITYDvlTq+vU/pbN
T0KwdMLMXdF2UXOU5ovbyIWeWjw4L9qcfYTp+TBo2PgmB0fluC7MzSix4LVHLXlXw8PYE2yUQ34A
B46P2YKaFZupuWYzknKqXGw4kiCkrVrvAgLes3Ud97yB6yLZZ3DIVvDPaY/CO+iyh1WEPHYBu8P4
EJsJaxRcCrFj0+0Z3eliM5vt422uPsdp/ORs5p99KdW60r8jfstMu4Wky+EaoBHX3l3six6BBuap
0ojTOngmqVzRR2g/tODTBXAoW3gEHEZZw1JTDAdd99CUfUxs4eRupwG5jCYPkDzyTh1B30w1w+bF
JD9yMA6Oe9aMT6cdCZWhyYV/EcfONdZxeCUx4UQ7E5hISGR0k5iWJCeiqQxUbz13EYIJ/cNRQrr8
wm6OFOGQWHDiVuejB3cJ/5S5Zipveb7WWiAe77UFvAhyRnoFYdTnSlwGzih3xGlALn6+7Lx94mC9
HD5cap/G+JXBLoACK/tvzbllw2faHeyYQOnLaHoL1/tKCzY+I4wy1RMDQZgq14bjLLEy6fLQkDvL
accBJctNXdzl8OwV8slIkJNkkcSkErxTfnN/qCSMhktTs3CEtIuWnPKmv0mr93s4dBan4+1W6HFz
KwBG8xX1X5XBmij6TLHMAZeL3vxV+Vi1/rUhOMvj18fW5VcMrasRBwvD2CLKN8xnt8KrNmMxba3O
Xdtef9Gw6RgZRH1HDWbHHTYFzr3cnSdskC7Z0nG2Ggl+vculXEJGDee0eFG1F97+yL107bcWEqO0
N/LvaVj3aHpsFocMv3PZZiF57DHx0yfAIX6tdY/vPTAocygh8vjsdndzeifet0cQY6i8rNl2gAOh
Il8q+5XUdvqLi3BkI4M01XvV94sqAVTt7iror9t86wHtJwlc47ljaP7RoqCgswYRhU8Q+gZ/eGIa
u6nSgYjC3cSOAeJJDm2AsKVl9bt0eVPwByYUOQYpkp08Wg41oqruhqG6REJ5ED+L3lab16AoXxJr
DtshEr/6S6boENMxhI67JkBgSEyiwmJO0GOTbY2A76pluNugIJASt6FstfSXObBJh30ojbcRviaL
iVVpSNYClOnjYhM4fO8i7tChol3iNuSu5KtQ5NuiI32NxttkMkj7qK5GE7NfqrwGSnTS62mt1/Ge
0SI0Z6yt3SJ7JjgQTZJGzeioyJdMF9tujv5xCMcINKJVnWVUodxaJGnqr4IBrd3xTV5NKhX5VsBK
jEB4AQe3aT3Y36F6L3bRb4QkRyfb9FA1bQ+v0NKq8Ys1uzF5V+yG2p0cuIcW3kvjVmMTnLV3CTEn
7SsVR0NZZSss1mHiD0ppo0OISwiX3VV32VzACdz4x9QKTGTwN7PuJzeRwt+lvc2RgI2HmpZTBpEV
TzRsSL9Y4mAxkQVFO21M66WZWOTIWITv0v4uu6vmPof2P9LObDlupMnSr9LW1wMb7EvbzFww92SS
yUVcpBsYJYrY9x1PPx/qn/6ZRGEAM9VlmcroGQEPDw/34+fcOJB++D985c3O393krWHrVG9TetdC
8ruJbjq6liLHZRj7MUEZvQYUMVSGBWMM+P1drh1i511vf4jBTc2ggkIfJhV+EXW0AoyMv4ujs0LR
RHQ0Zjy5n5lpYKbcAe6eqhAW8k6NdpKu36TRB3QOV73yrRJ2MBLp+j6s6Low3Zdss/DUW9/d+FpE
LAhoFaRxOYybYkJiwUAEFG5JiXZqjATsXUVp09EeEuhYSL6D6ltC6ceiFzdQEzK5MfBzAbfnAXZ2
8wC+diBgpUhT/sZJDmbyi6H9q6KjV8jvvVWpcgu0mGMKKmnDvQLIx0Clozt4RGS5uLWdmwF/Bpcb
s/FwPlON41qJlQeJflHFHLr5kSXvfX2KurPbfQiA8VxvH/oPXa6QUyBesnWtQ9PdJJSdm+I6hs8K
bC++/AY72Sou93Z9a7BNPYQtw+gpXIpUemzhhZ9TEnpbkB118uSVPzXhGkCoAtWfCLpCHbQFAEDp
ELgIWxmuUQ/ZKAPCO2ZhBg6HgOmy0qAB9CtnLIdMd98oJ7Ikx1F2KVEWkQCGLl8dwVoFWrlJ3Rcp
6HZifJM7NyUgl8qNNzYKOSDC2w3l2i7gXWS91M19kH+Lyp85+MOGzlXJ44rCSbfToL5XmGVTlDtd
epDtG4v/0LJfIJBXOqVUCARBSIAMqA6eBRfzyjf2Rf3cuAfXy7eCd2oqh9gA+TSPff0gVqfKe/fr
bCUTQUoElwKYg5goPFrhHWUTEiPmtl+h2uASBDmSMoS1y3mhAP+Qqvc+ePeabwU/nwjFlLNZI8X1
ywL6XXEnE2rF7yrlBiV5N/S7Sj8J6VZ13oPimwk3De0m0yNe3IBy3+TGY531V0a8NplkiHJU+BwA
4fSO0ZyBgfDK1ZgeDOB1DMJrz9il2qsq3da0Wg3eVCiD1MZ3N3vW3W9Gd7ZNiGjx8UI4ZjAnCMBF
VfkEzTAlyiq8jq27AEwWHSitvGv1ocEC4OBc0SyAozABv8YEFNWkGv7GQvohQggxTNKlj+3wP/bM
7/nq1gBIL3Blaf5vW6m2hGhoBalbCC6cAs4+ENxrnTkTqUj2tKi2KsJ4vLXtH9A8nOq/qqwSXLed
u2kbJiRoEp4FnajpFLyCyrNv5m+mKJyCMAWCR4fag2ehBvBYMTynCMEPe6hraPWeNtgP7S/JnCwT
V6aR7w0r3ilSTdrttiTTfLm0p2AoAq5tKpjrlMdSJExrzVYszfsMwJ+AzIw8lAKamryvfbMYfOPJ
oXJd2tFbV4nIS8BRHxlIiKjvwB/gTPJwFum+H3pUZRu8ymB0+t75prvik5jIPPTFa68vHwL0cHh+
F2ufSnAx6LC5zU3v8LBhoNZzpW8Js1h+6GxdlYZcb9MxS7pnq6w2vhpcqwGgWg0JDPJfqyyuAZFu
agkygqEvaaTKvoBJhgvm7EMuF6sFr8X+RGkNLo/8Xkm0b3XbrakZ3TZ2dC0raPaZ4r2gRU9uHL7k
mn6n0ZzoLPdHQgFLbblWXb/lF+g7JCZ5aJAQcZ/EwFirHsBL3zIEAVlVkFPcUHUihskLqIVOK1Zz
UNHCBoDPS+o1HwKDJMDUAr85pEly5wz90zjqj1ElA3c2bjQVrmuNvNyMgyOkKjsEu7a9NxS3qndJ
6G5bmEpEeuKulvwIsxqQlMDLA6Eq8doq4BOt5Lva8ZOjyUSD1fvHFtzhsx9p3SotYav0KH2H/tlz
MvEYBT4YcuJIZNkgfMKd34fMlFG6coZyNj0bv6DKOQT/MmiPVW5ChVt+WLm1CUuGJZkLrywPzjXh
t16XVE0piQ/sY7F2MtBVSmvzJjOybqPq8FtmrUoP2NrmPhMBvKoZQ/iIPFj1XAYXlPybXuTQXYFp
5AEaVbxJLbWn1Wwx2oPn7XIAmzrktmnaPmlShQSAhRSAHAdwVqQ3gYogQJHYBzO2IMdGpEisbutW
Ooo5qNiw9Z9EiWxJz+BDo3xjAeuKBwKvznbuwVmJewF0mewXML+RN8FMgbxbdxZbxtCo3nToUgNE
FcAfSFuD0WELdYemB4Ws8BhF8C1syrOo1a8S/LVRHD9WMXJ+cviOwtEDBQMX1F//aPPw82lcacxP
r1pD6G40KBe6AHw82/xgm4w6Cq7ERBxZQ4JrO+7Rs8UGXmL5vUFexpH86xwahrqmv+NH+0BuYWls
thLTa2EEUhcOqqyXkP+BCF1rbxtZ3vk+WmQtqCWvxVMMN9oCVfzpSDXH2HBuJK1eBV1+7+k0XaIM
zqfApwvc5sMolXdVFxnt8vhcaDxmmro9ewDb1ZA8CNG9dhVWdMlcfEdg3lzs7EPtFhRjOKo9Tydd
IAKEUSBu4tSmn6Wa3xVGy3lki3es9VQNjUVk+QjrvN/Mvj3pxlCrLEFnGv5PtxeZwxBPdpkq674L
nvKI8RQnLXY0ZQ9wm71qXsUP5xrVG1IeT6NQ4rqQ6wXd9xKVHQgHaTLAWWpYcJNKsFeW/rvjZNcN
oPW8TQ4JCaVoc0bBsKylwvvQAdNIAtxcVlsgJ1TC+od0ewiTa9wab1pBtYXZ6ihO9nLU/M6gwom7
ArED63tTwDXjgsLfmIYFwjvuHyspfVD97KfslvC0U7FI0SRowLMnIeQUgcRcU9MK67QLkKRnVlXi
xNkVsMn4SZIYhePK4/DsbYFEiRHupChfFKlC4M0nZSTRPiVud0rz/tXslbsKSCSuS3ZQ3YNDPbtN
tnOVLoMbvVrB5shoMNRSvXLriQpK4BoA6IikNon1s0AEp/7x3oYwNQsM+dO76BihgeHh7NrBSVeB
FesWVcPOgwumO2idfxd08r2i8zyW+41cyU+C0R/s2Dp4MaDLJBM54pZxMjKLViVEQZAF2b0MCMV/
14PqndTHXdWKwtBvBW1oeO8NbOBQclVefQeQZ1W20g9D1W9bgTe1Wls/LDFg0kj5JjE5youJWkB2
HXbqUU5zeG+BfTVJ+ZF0+lVS1NexACY+aJK1a3a/VYRzVjmaTbzhu6s+hUTMp64VZt+8VH9wGDAs
Mv9Byp/yhBECvDqHuV9ZN7ULk3qlM3Kd8y5zdwyAUh+ywcIp/oNXlNehQfsl897gMXwJAvAotVgx
ksejWHH6s5LDUGdIO3qeDG5JvwqFIBC7RzOEOrOtYeOE0nNTtjpSEhn5gW0hSZFRkLeEa1OwqWcG
AAz9TVpD5moxBlhZ56a0r5F6PcoiE+RqJOyJ32uPGKLRklNNOJxVbZUxl1kx3x1q3YMiQi9mNPdS
EHwPEmZrSaUPNbKnaQ2jueykx36QKsn4PEkcM5YNvtdOhIObA49NkI4pRLjLzGFswRCOSeMewwI+
H4tZrVaFNl2nHKa/BHrAsDe5Q6HeecPEXSCY1GcGNTahJj1t7mDVIGFIOmqJNdWecOd68muvKJAW
QYtk0ICkY5V2hAs1kjc4IjDY9l0A+1dFwso2eYowqr4udRJocAZ5nf0whQQ9u/RVEOw3WC152MY4
QWCdskjdpQLFUT0xGsDn8UZQGcGE6SITIHkZimZquJazchBdzUzmgQHrMA/EBMAGOMNON8SzBalE
qkLxEfi3GoA3Rt7IZTLpqLfFjYAoRw7zkEljgQhjDW/n+7YtX1pN+MHOUxMj4atp+Hc9LP+lw4Bz
KrbfxVq4d3Ims/OmZSqyULaFVb42Au95mwvTNBFiDbKjP4zXZtBhQRl67Onnqoju5gwoOZF7UgV5
XUMNK/Aa5R20kWWy3sz7BQImWJFWrEwosPWGrCNpQfea3+su/KAwuUsGsAIQB6NpPjpNeRCk7hi5
tMD7CHqbIsWXGmR92rR7CFRmZdHqMXyl59XGrIZf38qVuxEY3aVI1p3VzLp1qPLSEwY70hUHJ66H
4WCgyEPqWzPvprXhX0wXJVXdTJY+Crt8F4wABmmfFkx34w3iW8BvA+Yobbk6+D662jQAo57t0BN5
g9oHD5+QPcnNG8nxYAGRtiECYp3LKHssgfEzAVbB9xTlDcRoycHOBw2P4tqIUYKlHb+tNFoPifgd
1l+Gu6O7sHC3fl8hrCYC7pG97AmS7W3j5j+8rmZqL8IP8+Ss2UBLI5OhV1fel8xaw7z24HY6igLO
OlZem1p/dL3+QTGl614QHq0gQm0uuW3NYhcnwobRoGOs688Nihk4/sFU3HUqGbuqLW991UElDUUN
3wf8h6g3XIX/+R//8//8r1/tfzm/k7t/KVD/R1xFd4nHO+N//+eE9rV5IQ0tSV+locW+9mxbRxra
Ms8qbS9n41ULOt4TSuFfTIw05I0ilcEBYiJDjcxTwiMTXrs/WIVpaXAoaaQD2kjTvSkExYHw3V4b
hrvTE2iFHGoMsXqcNzOpo432oC5rsgHn62izhFLKk1BIOV/KLz/YSuS5AXXx7C2z3jJi4Lw1aXLj
LsyNNs5toN7VcsypO7fceHuIC5E1XHmHZi18lDsQaC/SYd7mpDtcmFS+uoNGC72sGkzaxXOmNFcB
bTDV+zZvRJ4UB7+wMvpcbkeBqar+WpiyVcwr/ztlBiiY18mO3MLe80T7gH6em+yRSaU1dUJeS1fW
af5nTG0vmRF0egiVmHzQr2uVKq+i+U+0lEteEsz70QNfcJhBWH2k+m5emjC+mrDggJJaD9dPdQgG
Qm3tC/mbGJe/ZbO9rRWK8L53S+yIFlxnylEv7Q7//uvtwYsdQoD0Pygzuzo0nzYsj4AoRPG2gk8m
quvbLoXa1yD4dw5sdvP7KQ3OMbfakcw8RIlOCbedvaYHhcJ9eKbYuvGfzStxDVPgWlvw1YXvZ4pf
F+m5MrlHg7mSum2ZONRVxYV9HL7PzIrM0YG3eplhz2FFpXkegADhq1XS5FbgUK4WTE2dvItPZg5n
5uKToVrbhjJqSeuqSNeKtXMqdUvCNf+JBpeeW8/4eHdunKKlYK+ZV2B+30ULjFqYrp7nzUwe8MvF
jA44fVdDgeXYpmzh7yCEP2Y06oMKIRHUL8Fj7GI4k4QGsnAlPNeWeUfhfK1U1Itla2cBK6C6LvQh
jPxwkTfnPkOd3RNuhE65m/+l0tKODJ/lYttbKtCk3vxS5ZH0aQ26cq/eUUXTTyDEr2jQ3dFUPem3
82an/cog9iiqqlrWKPT0QiiIhurhV4XKLDHJm4S8nnCjWNdi+GPe1rRjfdoaxaBCEXm0tL69TmzY
c0gw4KVkPFXbzpuZDjmfZkYhpyoER6slzJjQbRVoSJZnzXiLe/DKYPhMAGfz9ia3UBZVTVQkU4Fj
a/Th9DSAW5gPRzlzF0rqLRSqN16Dbo5aHWsl3s2bm9zFC3Ojk9M1yKTbASdHU34jqV2Cr/e0hS81
HUAvjIyODRrsSNUAi4e09wr1xVXywzmmG2DQ0EVvknWzr5WFXZSGbfpbRJANRZZlyCclcRREzcb0
Xa8s7HWxga9zFW6N22ILd/Q+36GCtuD205v4aWwUThOoS3iFZDZsakOx4tTxDstoIvzJp/q0MvKM
JldlX6c+vjbyb6nE6N33zFsIcJNXz8WujbxB9UH6qComUkFgAFw8uWW5YOKvzPtvX0YRDc0kP6EG
PIoROFyVQa5pr8UjKIUtRDcH1CWvGBpc/dFNemFqFCIqnql+IWOqSJ+r5CGqX+e/yOR2Xfz9cWwI
aL7kOn9faOHyeNbyP/ErRUWCXJYUIPCjIJ73tZb4Q16ewZNZBbe0wmgLLlwVk857YWT0Pfq2kKjB
YgRmQFl8rfNnEWaM+Y2aPI4ypS5T03nHkCJ/jWqCzPSEVMaQKAN+usoP8Va4DWDeXQF+vw225mbe
3vCbxz52YU4ZnX4ncmK9Rldk7dN91HhbQ8MKW/hOsB7mDS0tTBkd/TSDa9mRsQTfy6ZmXeW+O4MR
3UVbZ91/n7c2dTdcLmsUAQBn1qKdYywA/MzsjpO8DlPfbv0ggm+ctzXlFnidLKPHI/HBRmdHU3Tb
sPQAXGIPefip7TdQzP4zE6Pjk6uJ4kqw/q7bknE4RbkKlA9F+D1vZNIVLtYx8jxCpp2VcEqhf8rk
YG6dPVroZuG96Km+mjc1vWW6rhHbNEiKh3+/yLkYsM4LP4poj0B+Y6gHpVfXdrPwupu8TPko/7Yy
Oq92WBRhkmCF+bZVv0ZndR3t9DWinKR17jHb/7NFjfxAUFNd8krMCVZ18mKdirBwLsx8Ye8mXfti
VWNfMNwOvis+UzEMoaY3avph2CfVhMbHe55f0VTUvtzAkUeIuY8URMYpktTmp6lVu9BJFjZt+LV/
iz+yblG2EQ1e4CMTtkben3KCYIYTVoJPyRunkw3wF79VENuZtXCSJndPFQ3RUkVZl9VRFNI1rxB0
waai4qFTBBLAP4SkOsJp0Ff6g927MDWKQUafm5kWMOFRIkVuSsaLGGQ38yakyYOkqpKqKZSjdHG0
fQ4aQ/SxiT2oYjA1Ee81qTjCbr/rXbCcTS8evS57kloGPvJz5yAJxvyr5uZbkDq3PUq9C79n2L6/
fU7mMkxLNiRTNEdpUWHEZWnr6H25B3Mnb/p9dxcdHOo4UG3tFmxNrv3C1ihXFswk8SUTW1DL7pR1
dpO/kE2Cblzr23SXbHlPofa+cPqmg4rBKKAlqaJlyaOgAjtPaGhSicOe0wNT0tDhQnm3LT/kbcKw
2cpagxxdWOmwa3/b1Qubo8gitTFgOBmb8s466z+GpACk8YbJb+FeXsPhtrC1k4fywt4oxPACiTMp
50ng9PkhtGtgewzm2vK+YC68pD+qWPEfJHDyhcmRI2sIm0pSzBJrRmL85lavJEChL/MbOekxn0bG
yY7gC0gcdhQhCoRt4L3ipd277/M2JmPmhY1RgKHlGxtKxEJKDU29zl73zOvNm5CG7z3jD8oostDr
4bFAb2/dCI/oM2wlQ1oZtYQqSddfl1n/g3rmIXC1Z70RUG9y0eZyeQcpdP/bob5PRO8ArxhOueA4
00nexepH57/LaqkX/uWp0J2u0kckKFYhA3nbaAswd2GvF82NQoAIN7UIJp8PCvRv1Z8qZsKv9DWd
rO7KeWXGe+G2WnKg4d8v8hbbZlaa/j+HP0c7S7pPo+c8flv4ukseNIoweey0kt/gpfm625RUzWCO
XDH5+Kv/UFbVOdgWL/GveZtLDjX8++W6eiGoNCI3g7YSg3yPgXmgZd4SyQRXXc/bmt5DU6PnJKmm
bI0OSC/ENFD7mpM+gA3qp5KevL3QcFqyMTogIWzkqGtgQwYMihhwCUXXQsCSpoPk5zpGrq41RQ+T
LDaKTbdxkUW+TlbQdx2cm3oFX8cq3/QrJptWAsNsCwFg8IC/n/9P0yO3l1yrF5puuPmqp0g6SPXv
TnmHvnzp3hkef3N2Ru6O6F9ig9ukcNgCAaw8KH49v0G8HcbXOrNBWGrdWxuojDjG4mOmGw/zrvL/
CXSfCx0dBcHwM+4F9li9l7bU9wuAr2vxO/M7K6g0r72tcKpvUXC01kt56ZIHjU5E5phuECBQuo6U
7zXgeytnkLY+zK9v+qR/Lm90z1a60UaBObiQeQchrG5+m//7S4sYXapZIcPaV/L3verNGzi9B3LV
9nneyPwilHH9MOgN5K+GnQrwBQaGzeB+3sBkHUymIPKviEEI+hqdoItwA7djGcjT7KIN/DMnqLCo
g0GPtpBQLy1mFDiMzC0S2R0cLruV06dYTpfO1Pw3UcRR2MjCCoJquPzWycfwKIVafhMdk5W3cw76
FVj6obrHlOT8Fk4aNamOSaJpDg/irztowKyoKJzYtc74BWOYxcHV/qA4Jl+YGPlyX9LTRf9raJTB
+mO8a9ZNLC+E9cFf/xaPTNOU2DZdUazR3kW1mcahR05Vd9HPDJbDPgI3ZgcdsBDktVQxhYIRAFPu
2AsbOOkXF5aHf7+8IHPByxoDJ2+C8j4R61Npmgvl3sk7+MLE8A0vTKSRHwEUwYQFvZUK9LTXfkio
XQHYhYF8wc8njVmyrFpU/CVDHx2pVi0tX7LZSRmFJtnoXzWm6mvoA5uAYQQ9NRYi3ZK90bkyTcT2
sh57qtjthSrY9B7EY2UQPKVZyYil1Sxcz5Mef7HAkaukqee0Lg0b2MiZMvM082chgAuWzMW65uQl
eWFp5Bp6y4BDPCT6KVD1xk6ZQe4HxTHHhg0XGcvOYAgy8LPvSuqgZhQkS2Wu4Vv97VRc/ICx42jU
6CSJpTqGdYjMmqTNQ4UYNbFBuDkT0w9GscBk69WT4DIxqAe//iC6WJpuqnQpRBq0Xz2XwbKss4KW
6OK/aHCOduahAj35j4z87e0W0OnvMoyI6XXCNHljHnImTOaNTOZ0nysZ16hVq0XjMeAMap67z7L+
UbXwoBIyW8v8SBCysgcWon9mc3Q03J65k7/KGLpwirVz0t9QTgaOdquqEOvKC9YmA5llSRTHKZ2o
42J1HOU6vGFsYxGaa1OFnblKXuYXJE2dCEWUNU23FEk3x9XdsHcDVaw1bCTZxnQGxtNw2yEJKpjN
3srhFUY9jtO5QXT7T0AUl7ZHGWPiBbHgQOSwluuf/qCBk14PGt3zK5zaREXUqP5YIo8VZRRcCr/0
bb3W6dKiZyMb9WbAr86bmIpfgG1V2QT+rdCX/XqmgjixiyZQ8b7gRXQeW/SPpYVjO2zFOG5cmhg5
XlxWrgO4m1odYz0m8xZqWcJCdudnSyCoycVIsqmr8KZL1rjIC9ghyr2S/bLT9ElRjKsSPQM/TRYu
tQUzxuCXFzdopJpqp0V8+4R5NIG5Ab7cjwQox/ynmdy3z9UYo0/TWi6sGgbu3Ym7NkohpHm2rAIK
gX7B0PR6dFJqsGki+/J1PTCwll1YEYEshzFS6JdthNC6P+ktQVsqUX03VJSKRs6sCYIpZY3JriEu
EYf5BtXdVVLof+LQF2ZG12TdZ0rihJgxE/gaTP0cBtYq1LPHP/g4F2aGPb3wASVqfBeiYioZ5hky
fT0LYKtHRByCnXlDkx9nQExAyWtqlOC/GnIFrXTNiuq+7wsbaE2vUnBUTrIACJnKm5QLK6MzWgdJ
mkDVRN88t8EoO9KmzTVkoo27ELqcpG/286uajt14HDxXsjw0oL8uy0DLsAt6ibtcqgWGEP2VYDJO
j2SLKacg0woGSGJvXdryc9zkC1ni5Mn6NP7Xj7v4eGpHNupIRKSkYuwjjo6d117LYXgS3CX8xpKp
0efjsNaFospkbV37O2MUSmPUM/IZ3cg1cSGzn3SVi2WNPqITV21RmyKlYN04VzoDjWl8E9RLJ2xp
SaODbCaeVKDJDX4whVlL+F5ADFPWD74pLbj+5PV3sZ7xUc5VPynhZENF7+hKO014mHfCpb8/OsNV
lORxLLGQLEHXU+Wt+n3ewNIHGXbyws+CNpFMrRw+iB1BLf6kwzMaR9Vq3srSWfqrunVhppAYVmLC
axBBYTjRDsptYju3NWNN3aBIKhZPZuheh0oJs6G4cJCXnGH0HK9dtS49kT1E9PwoBu2TgMo38/An
Iw2+za9z2pSimvTEdFkyRteUJjuoxwucWke47ayWm+podPvMWErtppJzRfm0M1qSHLih6DfYEYNm
1emPvKQSnsplfRoYllx/88+WNYqEbZ6pDVrhBHg4qfS03qeIQFRIXXrK2z+yNIYxm3VSaY43WAIN
UUoJlEtMn8bCSxssfatpz//3Ho7hzFAwSDULo7cg/PDyduUoH3LZLsSHYWf+llgO94fKZLOmq6Od
A8uWc2txaTEn+KwEMRTNrzFEp0i2J1YOzYcI/bK9nt/EyV6Q8mlVG2V/plmHbqcNVsExQlnWig/u
tl4xtAn9xbOz1RYMLqxSG90gGXxRQVCSaeiecrIa6xrmuliTNh7yXm3GHGumP9dgYBeWOfUFVZAL
mmSZFqMFoyhvtaKZiwIo2/hVPsqb7re/Bkh1Bw+0sSo3+jZnKoTsesHq8FfHn1Rl7IXHiK6Qxo+s
Mo8oyIbHeI0llDdhI60CNNjrvLrpVXVfoAszcApB6BGbJ1/KtxIT/J0DeshUFtY/vfzPHzLcHRcx
1a/b3ChrfoiIRpEJz3jzwxQXvuzwN+YWO/yGCxt9nKBg5CRsMaU3CvSwVXhLGzrc+X+zoSgSyE7o
hKltf7VhIdem2wWfUd05++bJ3bboia6gyNh1exNdXnvB4FQiqV7YG3krQkNIddXYCx3IGh8bOUKR
2EddNL9yzZcFb5ncwAtjw+IvNtANzUTzeCMDvKLYvFHWxZOwgeP5RtihlLX2f//JII9JrYGn5VB3
GL+U7KpjAJ/BrDV0MG9paB7t3N/OL2rquIMrBR9nGrpiiaNbLjRCUUh8TPRFdh0pBaIfybMRmG++
5oOqUTeQcCYwPEpL0XTK4y8Nj649hl6RrNaBlaUZ8oHF48BHGzQf86ubMsKaqDbw2uCIj8536KZx
mtWesHbSBuGdYKPANWs09W7ezFSqcGlmdHolFJxcK8GMqsIXmD3JwNlp7WwUbwklN+WCl5ZGZ9h0
hEA2Kh/omu2/ZkZ3b6NuMb+YSROSKumizGS5Mq5qgNEFqG85MHelyHjL+insq/W8icn9+jQxrmik
aOlIbQc5WGEA+hGCk+dDguVFm1qx/iCwAmn679WMqxqKgtxa6mHKps8qQ9Dmtg9q/ji/nqkodGlk
FBgMy8uUIGXLQvXdzt76GtJo+R5pyshdWM70zkHhCMaP+dhxREAiOfDbGmCcWDJM7W9j7To1blJe
RvMrmnaCTzuj0xnCtxJHLn5mmW9t8+wV3/7Z3x/lUiniuYVWDOBi/6bvz6q+gIecSqotSKb+3z6p
o3vIUwQ5ikx+vwlZQQSdUnafpVsoiXQ+UlMs3EKTYebC2ugW8mKVl8+wmnpgngtuKgOWZllbyD8n
1yRL4jDSQilIHJ19hGXaJG6JmCaMwJF7VKCgbU+pvPVEbjuYnuc/0aRTX5gbXPHittOlNEHDE3N6
9ltkVMM9JAOHlXjQF6v3k09KS1ZVnU6rLuHXX21VbRWooQR+y0JxLjlp5lkOrxuH/jHkbPVPI9QR
wC0XFjjp4xdGh3+/WCABKCv6CqN5Avtgh7Am3GDzezhtwrBEApBFF2nkGH1dp24BWHYtWYe+O/f1
fv7vT3+jz78vf12CA2LTsobbW6+aUyHEe+RRVlZoHbUGPckkEJY67ksGRx/KbD0xSWKcYpD7UEmN
RXgN1HBbtXdF8/7PFjf6PpVqpULiYCvzEYSnTpjpv0oYTlztPnYW4sUk/hVw77+/1OhwWa7pIpiE
sWLTrut3aW9tgNyS6l8B891ad0sTY5Poj0uDo+PVh4DA65JPBxP1Fm3dK+coHwwSyXRXLHjJZHi6
WNvwUS8cvfC7mIkrvNCybqr4Ta920VK8XXL0IXZdmOhJTPNGxkQIxC688b2FJSz9/dF9obhKUOYd
u2UJRw2VOWUBgrGwReN3C0QObZIo/P4gKk8Kgqmdm2xDVGDmXXphGePHdejqKqyRmFGlXefBafkH
8IALp9JG8SBQvCjxKv5+B7VfFewk4VSmC1u1dFS0UQxQTC+x2mEwCCrGlbTVV/HZXYcv4ZWxizfi
zyXU9tKeDf9+4Vq+k9BG8jiZyLZkNkSI9/PfRBp8Z/xmvdy00dEPPcspbYn1eM/Qim5hV9wpWygb
VlA2uM/NCczjDs3kLQr1V0vv1yW/G0eBpjA7IcN2EO+q+KExue4WfG7JxOj0wwHnCWhywzYNW3TV
pOcqKna9Jyy4xeRo/OU2jkJA7eZi50FTtI6ommy0bX+NasxJ2cKJtIVvvdlCCnFsrpstqFVwpMlW
WBtLMLTJ9Pgz0mmjMJF6gStLJmtV/b1unWrXWpXKdeUuASoW9lQfpZeZIbq2GmOn7x9z6Vvhrfsl
KNOk2yvoxg+z9Ca4hq9ur8VS2zgGES8o4e7sfnqA6OYdf3KzKC0CkwIqpY0L3G6FPE1b0+qLI2Ru
1V45SshomV12azTB3byt6dV82ho5h983vpcPVUw5RADZ1bcOGkd/YsKUBwyIpFrq6Bjragdi3uel
17YvCtoX+sf8358ME+RxQ0NAowo0CnthkFiV6FMY9aEoh8LRk/ep/N1K3uTiIIU/g+B13t7kllFC
k0VmN+lcjhygB1dWyw1PGDfpD0FpbJQwXbguFkyMb73SaBTJzqlbiAIykjDNt422ml/FdHSlqqtp
lgmUatwtEmPYYBqVZYRq/AGN+T6H8E/zYFetra2VyHvZ6++Zp6SC50dUnFBxGxiKc8c58wp9LSrU
pYP0qUT1PY7kQ+baL/O/cPIsX/zAkWuGgVJl3TAfWrs2uu0oRiCE2Rz+xIimWLxvRB3Q79fTbOkR
e6MynyfajwhuwDNnfZu3MJ1QUiT8bxOjqwQGTkZ5oX2Ew2kV3yl74KRQOSCJeUCZZJ38nDc3+RC4
sDa6VbpSLFq5o+ShSp1FUUV5VVWRgVQI4qGxXqWBvps3OP2ZPpc3+kwe4tN95GGwbOKHJMtfrQD+
1MLOFu6xJTujY+d7Su5LMMINKZoGUaUGwxowiPnFTMaSz92zRveHZwQ0kjIWk7QIBPq++94mDiJv
MOgzkSDAKJ4mxsmmxjdvd3pxJgmTpaiaNE7dXFNyS01kcVaPLBhaKsAv0A3/oxP1aWUIOxcZW16J
alXLhJUqQUC8/WEGJ6S55lcy7X+fNkYHSnQj1KYFViJD7EctmW5N8ITIRwFxf3sXe+1C4W1y53S4
RKiRU7YeM6R5RuEohZ6RJIZHz/9lpHeV9DS/pMn7WAddaLEsiVnTr9smlwXZmVnw3s2RtrEAzjf9
q5Q7z0GULUTl6dX829TY/9KuaZqAkeG1gM5EWz1X7ptRRX9ixJA1JmZlYr88+kRB0feFpSPlZHgP
mYnctrSP+wWHntwz02I0lW0T4TL7umc1KhPgTKnh+MYBvV+fJAkNrzJeIkOYvCkv7IyCK4UU5CcM
7KSOs8sRN0q9eiHwTBfBLmyMQip0al1ohQlJpayc3ci5zYriqAflOTRS6ap2iivPgOIU1YIA+fh5
35tcn6XrMl1Q3ZDHuMzURkg6K7mlPeNa0G4S40+Oz8Xfl79+J09oHCceEmYrie9cVUV2S/plmPJm
fhnDJfC3p9yFGeWrmTYrE0Fshrxc8re9n20UFKcj36BtLaO6UgIBhE9zYW3TD+ILq6N450Ver3cy
m9dLV9pV9SZcZSv/7P/U0pVxTNbCmo7k/DqXPtfI7V0pdv/1ZNW0ZyO+jpcoYSbvp4sVjdzdL11b
sh320YOaHj5PmloMQV3rpIhomAAVgcVMXwD8D7959O0sUVTUIVNUaR+Pwl8RRYUr2ISLXCjXsSt8
pL14UDXIt+f3biJkDNMhClhWVSYXG/mIoySNVmlE8gwFsIi4ZEnfJPO6z5eglBMf6YuhkVtUZiiF
XoqhXs1PXWzuE1Xazq9l4hb8YmLkB1XoiH4Zs2dAgnd5aX+0orzRu3zvBci8t8IS4+nE+fpib+QX
YuFW6GJgD2Lkl0xD3MyrYAQ2gn5tgMdTUS1htmdpI5e+2CgwKlmWhopBYNRDpjB8xuPgteyMD7Fc
eKVOuqAEPJSGuDaUgkfhwyXIBgbLC5LfRnGdp+9ut5C3TJmQNcbVuBZFHejCVxMZXakkFngIt87A
gJ9ndyFcjFdFIiygxqdc49LQyPuQ/YscVxle9+JAK/3eWi96gDZScA7i/bwXTnENWrKmKpCq8Iox
x7fH/yXtu3pj13muf5EB93LrOjOZSS87uTF2de9V/vXvUs737HEUn9GHnLsAAYYmRVEURa41Voo+
E8CPYCqpBilr2Bl2jRahogLHlxI5ST+qYG6IgYw/H5bBuupF0bAtPXGnGox/faFi9lbOvKJZOF+2
bYTzhzHHjtLXejnn+DDRGjwFYEnZQQSrb93/SDLOKbC1NdY2YBZWVAwxN3qIymbwfEqgPMuuAS1v
a/0PM8rtPPqPqjHrG+Z6NfQtrhCCEeRY2K66XwZA3JcHLeSI2vbZsxWZKBOluVXPwGIHW5s+27UO
mOkCp0BH2uCyI20LMgxgJ2nvfS8fN4esx5GltNgcA+iIcGMGivcczHPuXhZDTcOeNLIlo+oFfFw6
3vVRjFQXQN9GVdQdom/g4yW8q+rWVRwzNBoueFh13BWYgBWVKejLZZQUajBJz7hB9uMEggqwxssz
YFwg3Z5V/WREIG3Ow93c8NLiTUPSRjpc81QFYFQfNSRzolhkhHMoyq+hve2N2hl5jYJbURl5/V8Z
zFmQVkIdhQNkoHMeuDzyXi/A5TVh6GYCl87lFdO3lgzzT6qMQRu8EbMX13moxTaXcN2L4+Ekj6E/
kj4A6KI7lqC7NKv5utLMB6C1e3ELRsFa3cXK9L3plEOGvzsk0Uqk3oQVmEZjzIOgY7hxlqjy4Yeg
KBZMdG82B5myKWfaQZET14hmoKuBSYYOjvaadavhRVorBb+PjMQpwB3oV0Pz3KmlZS9Zd5U2CR7h
q1h3YpL8Tkzd68DIXs7aFdpt3cJSr4kh/UGt760D53qiNn40ymDBSBEdwUekKLJXZEMgmCoIZY3d
AHbdWVt80rWeobSvep8+Kuhoi5vwu9Z8pUhnrc3LBBPSjRVpMuyIxoNMD4yhnrnv7kHG8WoA9UEB
3kPsLd97Z9rhiOes7cZuXMtmfLUccrUHQhZOd7xZKSlAJ8ivOg69BZD2lyVt7Yq1JMZjVStX4jKi
+35JQBn2T3z5LRq8y85G9vzBmsz2F0GP2BbUWSURjWARMMbQWQr+HbD6LOCqBceLBLLiCC50Wb8t
2KwPgukZtSq8GL2eYOgGgtVg8oyb4h7UDq7g5HYzOPgCN/WMPS8M8IzKBNM8yScF7eOo7yrwZ/I4
hrfDVwBxoBgFIQQQPsrIjBDRGAClJyMDBLHNI/XP3J3tJbKVA3h6Ypv35Li5gLKCBBDYh0hqmLTB
DJtBWyqENjAm77oAPF6e6os7nhiZlvnYgwiNiXgWkRTAQLATxrIiDHNkYrJPi5PvhvowWMarRkYw
J01vJO6fymQAWe6QiCAuLr8pkQlCoK76QTLjR75Y4BUab0otHDGqR3Zgc0ThyAQCUswDC9/qQbcU
GeO16DrCKD87XVsIM4nkCtVr80mnFnkC9bmn/qRhAZRNzmUv3srZ1sIYJ+50zOuHKbINEk9O3d7E
80+tO5rRYkdfGBv4oBfjVphBTJsBcDBuo38L85916OlwqsvqbBuPDnigcChT//24KSupExoMeSDq
HNSDdQVCUke61u4o7nHi8wBCpe0YABBA2rklqng7+iiOGEkjTgnMF4EAqM+M26HPfSm1QJe27JZ2
fJkWyoZcvo15D0qO9nrsY7+MlD1Z6oMx1k4p90C1lk5zrOxD2vBuAWKlauObKm8fMpCw6gnYpwbL
W0IQlS1Kg4f/AqSUGYgNDLUvvWgAap0yUJZaZDwpAad6A6rCioD+WXMjRQyMasEsZlgGkdY7ydwQ
kPTUAILNZtMXwuZ1VLuHXlsCVPZksIR1lT/qOgZWyusGbIK5nPmagpIfBXLCKGlxzHGVmmPt0E7R
a48JOCfU5zs91gLLHDClLd6Ig+ykQx5UWb5rdJDDTQaotyZwLpnzc4yHKNWo/GkqfkfAxCmaFmev
+EdphMdIFa6GBlybWgbm1/RKybTvVYaRI1E5Lqn4IwQxbmHo5VVNql9mqrlzoc0eCeu92rUH4KWB
wBdzE/J4m5l9kIkySF0IiR1Riwa7MJIeTU31VQOSWRtH/pUStcEY6iDIVVxh0IJOr74plYX3Mh2v
tGggmwgYkuTbKUneLrsp3VWfQpGq4BkYT42oAjJbIU27WCE0jKM2cxNFuCBZ05UcIiMp8shu1c4T
dMLZ6Vs8IMBuQfM4RmpwbWTjilTqZiHTyzC4wV/CrrgC9TNwbWfDN6cMPWXdTWLpd1VWXcdLGdSl
umtm68ro5XvLQnv6ZQtsvVR++Bom8AxdWS8q3TnSg3QD9C4HxL9OFoCJyNfd3JaCGR7sNn4ZFDzZ
W4coUJ5pTy8dJ2djRBerwqSCPQaIpHLQRAnikLzT8/nbZRW3QutaDJMAEQXgeZpKQ2tlAWexBsDM
GBmuiZZiBwOqqWNJ+uNlkTzNmFwIFapMTqhRrQ6E7fqtCHpUMf9CCw+W7mw/Zumw3yrACOOAkoN2
X3gJRqUMH6yEXufOnuLVgWljUtEGkqDDu5rwFGQ2zlLEvSCMWLrQcIv6bcm8XOS9DNB8g92cGI5C
ZwPgUJVP1fkIva8j6ssUOs8MdEfZJScZGNMqpqIsd+EUwbaSn7UwNvlBYUpq6IoBZHWXHKKA+BR4
NA4uO8amGFRf0d9AXx3YO3ILwjBjVlEdxVVIJkAVFvbg4avLXSI/z9HjOHMKb1s3SDxt/JXHuEje
dwBlliCvH4Im/ZkJr5f12dxbdI4MPaSgamJfu5oo1QhwppFLGPHJmK4B2GBPZeVH06FQdpdlbeqC
JhdRoSSKEgsY1QhSqAKPSgALF674IkBTATb0FRGYiLOAbSFqLJISkJgHuaFI4+r0NI+/ivnP5d/f
eu0CVIuoYlYMAA2fsLuA0J7FVoEnhtHXD6U/76Sg2fdB5PLma7eMtRbELDyo06Za7iFoDk/jcJuL
HMfaCgDr32cCAAHZeDJSRersDZyS3fxCQt7FbuuisJLB9pslch3n0oIXJkzA2+M+OaBkENBd+YVW
4fWqsMuuKWTRwAxHH37AamqcCOiZ5Zw3WsAxGXu/KpO4mxLa29bmOqiCQRccTeRoGISzJ3lylI+5
8KIWmA2bsTSm+KgUj22fOOPEOXvomcnG5vXSUPdb3bl7MSZtRzufiU7cBLPAmv4m9NELGJG/cpNY
i6LqrkQpSZSBhRiiOi/TbcNfdpkT7cHTdk971Hm3061nzQ++wGQLiziMWkMgTrrpniV3OGGPvi2U
sMGpHiKgUHMiwrYlDYDgyRgD/gSD12uVYnYGopp5mkAKh1Keq10nHmbHD//wKYAqrQ4MlyN2e2+d
xTILCA/Bk2QNsXgYylDCq4NEqZ4TCbekNHLjCch7+rxcGRq8tJA40umPf/aes3BmSTszDJWWduDN
cxKAxHnfiQvHrtub4CyCWUbSF4XW0sNCLv7o4CgpI+Rh+8tG5KnBZHn1opjgnYUMrd0DlF23OAfe
Zm6ODtW/vsEEcUlf0pmEEDD+7N3FnR+bwKztyOt3ub2gttU7ZJc9Kl7sWa7yeFk5ngGZAA++7VBe
FATfQv82ZdehdWp57+2XXR+39o87O9IX3cwyiEhrNO+Ba13t7BBXIaV5uqzLZjXibEg0F3+UlKp6
nmUJJCk3yTVlXjTd8RDe4J6KPgXulqYB9pN7mwBfQlMiykbscWJpi2DUMXrC55+jOx+VXfR7uRNO
gEjDvLTlFi8c7Tb9cCWPyV3nsQHNowl50sPsirgHVCDhDUyQTGlO4SaA6+dBZ/MkMkdM2GWjuqg4
yjR0tCaPc/Wdo9JW7q+tVKIfsAr6C3ouxjSHSjlqLBi2SDyUX6TrAc6B8hvZEeNLx8xKIhOThAUj
AyqI3FwSjK7kl37k1S9LAKJmcA8InM3Fsx8TncC4LCh9B/VStfdI3wRqZn4lAK70YYMTJZOQJuiT
z81ei0BeAiZdQ+S97PM0YUMUWNtCiY6riWlyWlJyI2pceIXNOLFShQlFHcmRn1Eulh7o25hV6ZzU
jU7qM666TvONjlVEGnxC4lwJt1OBs1x2YHvQ5gkPbrgNaDYIjndC/hi7haM+qrb+rfS07o03KLX5
hLpye3ZuO1s0ddHpPJ5Y5LtBy5wqNQ+gZkYVcPqphAmg/ZL2uRCrnWYt30ucD5xtwFlOgwkl5dzW
pUinbbt834I8ShV4RCpbN8a1ikzoiI20k5MYRi2rYqeU+UNUTXuSXxVxdELPvMcJJJxYbFCFV4EE
07RRmlhQCDNUQV6DNSj2pwG0Itlt5cdvuaNwkoLts2blNUwgGYWlAxIUJAq7xZe95JDh2UALIoRi
8KZwdjlna7Ckt5VVozwkQ1iDQX+tvzLyYMA0VfrrshnpN1840dihGVEXU7GiwQTzJm43dJ6qdr4R
K5zV4nkfE0y6qVxqAmxYV6lummnXS5xuFd7vM4GkBEqYZtGlKfu9oJwwxXLZTJul3ZVzs+BPcZoC
vzqEnXpXPUh4rysC8bZzk9vIwRODYzoGp32QoxELAZURpVf7CLtpjqebqOxujdbihEHO2rNMtpPQ
JQahRluiAcxHOHpnWwH5Osd0nLjAghKByrbIugJr3+P0jZ3MEw/EU4EPr7qt1x2FQHblK5Q0v+Ry
GNDRgJkJLHImM7SyZEqzEgZsMJs67auQFw62zXcWwERU0hZWP6sQoGK+snOkq8KZI1vFiDWIy1xx
Z7jp0eRMONF98nm7nmUyMdbqFVMQCWQCiTtu7qzlPkkCcQqkAoA3vD7Ffwl4dJ5OAlPNJxRiOcIw
QtzC6WNjZwa1H/sWSA574s2ecODf0Ldd/iyOCRITGYki5RBHkn0sHlPz22VP3F6w8+8zQULL0cZW
0mniFPR8fXMoTIJely+53f+EaJ+uPlWogmkBSsz1tJ/y1F56g+MEl+2ksXeeNs8aEeCOKDe1+7A6
KtLusp3+JdiddWA8u1SNJDcpWsoQmg2gtbDcQ76TR+uH1LyKTeOaBmhnFvW+jDu/zKxAHNpdKku2
OAomL3xcXjWwCH8859uWKAC6x6qNvtS6ht8Eo13udLvZQ6B0MO3Gn65SgSOWJ5WuwSq7yNJqUCo6
eZt1mFet+jigKO2tMfJQUHiC6P9XggyaGJIYgnq8S4ynQY7sgfy4vKA8GcylpLOErNII1rNQHqP4
twwe63TgdVXwhDDXElFPl1bXIaSeHuq5Achc6mo84Nvt+Hf2TCZE9KX4/+4+eNy+yRvhQeri+zpO
nGjs94U2ucPMYxCiUeFzyD2LZKJGVoEwI6VF17qNHKX1Rv3Qxtey/KueHiMJ/FICb/txLPn+1LBy
CUslSS9RVIXO64/5EbmmMwXLTnCiYxLaokuvybyyISemvN9fVjKVZFa7kQJSlMuVEJ00XvWVpxMT
UuZsDNuMTqWa0l0yv5aAp0l4M3S8uMWONE9DrYoDRR/ovHZPzdY5ObAcCtwkMbh3Ag/Rr8sb618u
kn+d4/2LVmZTJyO3CAUjmP1+L2tuuK+vVNu6Qw6Q2LS9sKg9jkieJen/VyKHMGwjiWLwpPuksxc3
85rfWUD5FME+PLnos/yNlIQHcr6dxJ0VZUKI2vSZFtMJmiFuMRdxrfS+Gt+q7Y6InGDFXUUmkDSJ
qaYJnr/drLUpadf82AXZaUTjC0qjizeBWo3n/ZxMR3tnEVsZVU50U4wsqNd3Hki83caJ3SgQJRcD
TwB2UDknONdvmKCSKlU/VhSjgyqYK7aya3cqQLBcyUl3dL65nL50n/y7gO+9eysNxzE0o4m6TYLL
PzigcvkuF+/Ufn/ZPTlxhJ0r7cmSaB2tzhOrPsZz5Erdlx4AgO74T1aqvQN3rDTJErGzJrrncsm4
AbStB8CJl0SdOAMnm/vMkkTVQJ+CauqMG5K2sspwgRumyZs1Bob+qDUcN9g01koEc5oBfVeTigIi
0Oxty7pXqL8vrwZPB8bNRlOv1IZWIye9drpkV4jwr/r+shD6I58OSAtzMpSlAhQFTIIWTYJojBUa
LPJju9d2/ZUSGAd5N3COxW1jncXQ/6+WvS5ykHkk6Ilp5f6hJpZDmoiz5JvNhpjW+6sKE1vNuce8
PGULkAPxoCR2hZbx2DWuxf3cIsBquOvns6Nx9sx29FmJZYJrJWHeSF2gWngi3lt9MyIWDK54fEg9
3jnMlcW4NSa4pkovICvFEyimi+9LP9yXOyHd0UeFxA+9y97BWzbGx8MuBIw+Di1XlU9ABLbFIbYv
S9iura7Mx3i5GQ5FrxhYNTVIb2t/ROuFFfzD6cirym0fTmdZLBBjpRWTmUyQNfrv5Wq/8CifpHGi
t/7xZLzyJHLsx87wqZ1pAksQPb3LogMx2vKExgo4BtysNa6UYpKzRB27qIyxRniIv+73tQkm09Ee
neQxBHWx5NG3LWtnPF4Wux2c/m42lYkbRVu0OSkhNbeCZniVNS/jYmHxrEf/vwoaVQYWqYkGDZoR
TqfEs7xyF+0nl3LLJze5E/GyF2qrC9GQhe0JyaCFhNqy8Ygzu6oDJDxPvtWCdAdKWF4nHbXRJWlM
5EiHwpKKFtLSY7nX/ORAqU11e/YA8uUAqcC9vGT/Ej0MPH+KwLb8xHcka0WniRH1xhvxT7+XdqZr
PE3fFg85ywNP2raDnIUxbpnn2TQvFCIlTPdWeqNnb41xx1Fos1vCOstgnHCq1bFtAUNMs+kdBX77
me0xg3HDi7vbjniWwzjiOMqLRCikbqQexPBgpRxP4P0+c3K1jULSLsTvi9muEe5zwjEUPRY+O9r5
+xlHCwcrMbSKtoUmGWCOj4Q8ddLojMpjF6ccL+OtO3NEdYMI1D8JMbaRUU1Ff0e+dLY2p5xjl2cy
5mQSY1AOdjI12fA2VDeS8IfjW9uh4Gwz5lzKNSMZ6wUC1DszSKAGXqhqT8frvfWccO8wHHXYqkFJ
luaf+UX0ljvi+BK3nGyVt/nZGgFwNvJBFBFsestOvtPGZPBCaphUcMhR3lkuL5byNGL2f6rkeEWU
YL/e+CVa2f9HwYCzQmzBIIt7M597SNBs+dDuFUw6u/qv8o8QFH6GKYr/akGq8eo4EkwLfH8Uoo4c
AMroRgfV7T0Jz9z0DYnXrbJ9qv91v/dkdyUMz721mqA/wO3kO2P6I8ffk/KmA60bx83pQ8qF0PA+
Tb+So5WNVOs0hNLHdANIk5jVCYxA8cAuw7kD8FRiIoPUmejApVE0qX7WGhAhLMwC3wn1b45K28fq
2XRMaEg0tMHPtAleA/TjSOsPKLAQXwhEu7gpHR4azxZJuaWdT6H3drGVCU2l0GqNmlAOhuf5SMmT
59TRX0d7RjMYuiHdabd4uYeLHM9LtksRZ9lsYUAOM+SYNEpptujoB93BAu6jQLclsNjz++Q5S8gW
CKYuV6EpTKsCUyA23vLesNPpSIZfnDXkuCVbJhBNPTKqCXqpQb8f3iJPd6kxtSd+lzEnUMlMEqHj
1SOpQ3oBmXfash80zr2UZzMmbJASc74KvUOZ45uiB1a6E9OgUTkvzu8jChc2MtvyP8hA0Rq799RV
eu9vmLzFpbW35Di4+fIP5/U13g6cy0vFOe9lqv7K++MFbdPtDJcYQHxuLUerqTC1x0mQeEKY0FG2
aktAF4tHMwsDAJEtiG8Yc7+sCA0LlwzIhA1pLjvTojAFGXqKEq/NjqS7GbW9LLd2Ob5eFrblFEjA
FU3DXK/1ia3T0rNBFkPgd9bxcqeR58VKnWIcbWGQgsuStky3ksR2SxErybRGx1hvsuS2lYd21L2M
vKGgrT20FkK388oJ0BE7NGIGdYy4BJn2aRl+/DctmGxCL/IhbSgR1NzdlendUt+iv4JzFvIsxQQC
ZSoWkmEMF3Nv92blTCIQK9uX/6YHEwzikdQTpg9RoyI3U3sbqbFjGd5/k0H1XC/GYlYWYPBwba4T
x5jf8AYGApivjE2sl5zZ92C5ns30vaKn915lHgUy2EPJGQSlSTa7J9dCmH3fGFoy9zNUscTMMaTc
lpOXKj6FBHTt8w+d/Jbqr0zorEUyYUATltoaIog0s+jYR8opkng1cN5uYa4WGJfSjN6CiCztb+cw
wkQtr/7NiS9sx1Pe96EixhAxFcW+6C1HK4aX8Q6s1O5lZ+MJYnZ+nDRaF48IL2Oi7AygmRS66gy8
PIezNdlmp0XB9gdYFUhLW1Q969Kdp+/i9HxZFZ4QZv8XpI/kyIAq8+zr2X6pDlPD6XTjWYvZ/r1h
oP6tQI9a/0UfapU3ObQzblGV42CfEHcUK+wNig6dkcTBiLnNxeTj2Yoquo4xmF6KFwqh3YenqL5v
5zcp5WFo84zFbP6s7pOkm6lrRfeDNdrV7FuYsxh51ZFta6m4MIgY//5EAY3exiKVZ+iiKb8W49Rw
u0R4ApiQQgShMToaKmtjepknEkhd61/2XZ4IJqRUcjGBbwE6tFmJ03c6tjMP0OU9uf8cjP/aia2e
y11omRFVI5r1fR2Cd26Rj7ohHeSqcUprOsS1cVPX7WBnYybbGC/f9bV0l0rqoz4NbmlaYIAVUZjW
pGuxX/wmXXwrl4KR8OZFt73z/KVMUFJj4ADG9AQU0b5l1D0YDJVjLo+c1Jc64CWDMEmJ0sVFTqjR
ybLXkquk6N2h+13HeL9o/nxlfU1A/mJ0RQeO18f91hq6HtU6XmZj8zeZXpDTcZKfbQc6C2A29DJb
nazTFgGrNfe1VfgKEb/iowCx0cFxCYQZg4mvXYjyc0tH+LIQr0la7lhawYmvWzk8npb/iqBarsKS
2SQa3A0iyjr30yp+xqyUI8mhbzbVbpYnTzJLTh/uZoqyEsmsDEoNizW8P2jvaUk9AjwPStA+bxZ2
c33AmAzkFjydf+IMr+MeXFV0KAs8oNfDrL1qurm/7GObu+Ysgq1BqnWqJaoGH4MVbw2tdydT3gOR
5sdlMdSTPu0aTFUaJuUuQHPvxzUCAozQFSFm30ehfYwxE1XJ7U7Ke69RCUejTXdYiWI2qImR/rbM
OvQzAJxlHv2x+glCtBIYIk24n9PSvazZpgFX4lgHVycrq+IWIwbWCJJH0a/0X+A15OzUzWF1bCAD
1GQAB/1E/avVfTkb8QStDgpeMOfdgmH11Oa39G7WjFeSWEqGcSzMZKlHVOwKDyAyXjjZaeX+0yQ9
/SI7bomVrv1n3/irGktJVJG6Fhv0JLj6HaDXMF427sor0Ve87IHXYb69WGdRjG9gjLIZowW6mdGL
mQTmctVrnNDAtR/jEENeh8ZkQob2oIOCtgv6XfVtcBePzjdyGxE2Q8TZLzQm+MUyEjLgLNFe2/G4
fJM9adde4Zrpj3hQLNz6N687YHsng35afEcvZlEzsGfJ2EgzBYoRfLPKryJdctQ4dZpa9y5vrU3d
ALiITh4ZTm8yuSAxAd9eaz2ee7rI75XhqRmm75dFbNZS9ZUMJk3LwXyAMZSBziQBo5v6+0yJ19wF
tVW/csmOp9QmVO1aIpO16VHcVV0NiWKgBvohPOBJdl8/ZIESVHgLdqmbpE8C5xzeTFvOerJ4+6k1
p5KUQqoencTodyZcW0tm62mEB8GH/2ZTiwn2abIIqrlg3UiSn/qlfWpH4ajJ6Q16gPwQzgyoLtUB
eOkJz+5XYzbbWiVcGZHKu0FyHMhitntqSm1ijPgQBV3AiSx6Yc4js+ctJ4uEIopEXJoMho2IrQbq
YTmWeDQEcdeCBW324CMDWoHIfVfZzEBUMOTKhiiZBgtH2st6SsYE29CUiNvU/c7IhmM13lnKU4vO
sWWMvHwxXi6v7LY9z0KZYDMLXV9YJYKNqKNlJ2sfmpA7yUDX5NNpsFKMhvBVNgfoKaIXFmTQR4DM
cCrMh9NXADCgmKLNL2XzdKLxbiXPGqeqJuggcwftOlS9lHse0Hh/SSEmirUC2lQFgyp0mgEcIAFh
yI7d0e5c4lrP7ZemqADg9dczmIiG2nPYdBKO00x/nYQ3Q/3SrWElgAlgy2y2ckpDiaTEtqh4vcR5
PPmXoPxXBRZsJp9nQTAMSFDsMrHpGYoujyVYDrLfAwaWlxVsPqOsTMaCBJhmPwoq3oTQUiI7uoOx
FYy5F4foQNFGJByj/bVoW6+88MTVk4lPgz7E8iBAbufJf8Rn3Ul9DdgYCY6e7LW7sfa8NHwz/zkv
nc7kJospVJkJ/g53Jn5N7sUhiBXei/lmOreSwQSJ3FDmYSkgIzzpf+hxWu6ILzkGGih4c/VcAzLB
wpIrPROpPlGBSUUVD6FCYTeKTTs2KCKNNnHf6DfjBW4wlookHFV71vunXu5zytmbAZQmvI9n3lA2
RwB7Umd6HtYGcJ5dUv6R1MImy6/LUXzTCc4asMezPFdzoVa4ixV6+C0us8AazKs4Hv9cFrOtBxjv
KbqaAraBj4E1XJJClOn8vCGQb30oP/VjtrssYrOPFHxFf2UwsS7OIs1qcbd0Z6m1a8DORmNlj+Wp
VINWACxm5EchhgZ/tuJXMKPXkhk3wIUwRKMsruapPgEtFy/vvehqQ7RvZGJf1nJ7vf4qyUbDMU5D
YZhQ35iTez15Tqvfcch7BuMsFhsBM/TudwsFdtKTaZeFs6/lIyeq80QwwU4sJLkD2jjOQUCh6rro
VWHrXbbUtgigvOhozQBFORMORmlJJpMSgBLlbjD2SswBWttMovHT//t9JldoIlRLegq1gmKdQwAQ
JQH3xw7NQ/96WZH39O1T0rCSxGweoGMWXUqDALDof6XTCMBP+dDn0a0UxsD3Mr+PQvk26OAmCIvr
vhE8ObfgH6adiDWaver91KZX6ZzeqkQ+pULuVdL0Mx4ztxqIE7XJo5nl14Deo0hMo2zLHXkCK7Bj
EEDxSIPhCTmYECsxdpYWpx8aPrR0AKeZeWi70dOBXrLI82yDTfjUld1Ra5Bt5qUnJPVVYWp7EQSG
RdvmjigUqIxV3QuwV2MnNrO3cY7ewDy2v2yvTXQmuuj/WxkmEMyGFsYiHR1vNVqjLqPZMTA/Tqr8
SHrjVE3FqUzrJzySel11l9p93rqL0AVy2DlyqXhFpOwssb8alpJz8drcvRQyk9KQiRp7P0DnuTXJ
JqKt3GZ2Wu+Ieq8bnK1F/e6Tt6xk0H2xymHNAUx+UYoaVGnuJ/02oaMPaMpIfnCsvOn/KznM/iJC
KCsZpaAbHIApufF741HsNA6ehOwmsSVHBj6aUNtf6TfRV4LZjVcppTgYEKwuwOj8TdAVLvBciGdE
dstlsR4PCYzYfhtdwR6C+Ufiocx/W/eACCj2FOs0Nr2MZ1TqmpcWj3FdVbAqw8ogV9fsxadWBfBh
Slvy9s1R8nBB2Fl3FPIO2t9fXtBtlWFYU0NTP2rJH/0m1AwQTfYolYLc/MECHvQyI9+u8FSTEB74
wmZs1s+ymPAvycqcjwPu4m1MKby6fU3y4LI62+55FsFkt+2opt1E60VCDloo/aWVngTrIe0GW5d6
+7Ks92a0z8t2FsbsuQJgrm3SQZhR2jMmS8YbNaDXBroZwmOCuc73gQUf2bxuE3cO+P3D255z/gRm
O4axtIiahE8wwWsb71sQifTl7dL+ktugL3g9Etsl6NUKMptwCPtFtUI4arpvrodTv9OC5jFzic3r
Gd0OmWe9mJ2ojhLavhJqWin1ihEv5q+Cxbs78Hyf2XZCLVdtOcP3zb7bAUzXKYwpsscqOYnSxKmI
8XyfSRaBoFYIxQyFeqP05FDwQ0F3L/sjx2Zsx5eidkWkAegfUE6vcy7ZsnhrgAb9shCOw7GQWKlg
VpHR4L4K8HxLfYoy4ivSHTimfGMKMu6kB8dsLADWkibEAEr9+8jtH7Vwo6vkYDly4xb7vkNvY+wZ
KfeooWtxYV+zD5b61IKlZYDQFilQYsW+UgieQgZfrGfQ+AxHFcS1czt9Zf2AfI9yDMp5IPf+GIpb
pc0tqQZ489Tfz/JTLN8p1vPl1dt+mVjJYEJw2tTTTBIq41DvaS87hiTfm5Xp+PKX9tdKGBOMLWlK
4qaiwohgT1EChpHWbpbnnge7tDngh4T7r+moG62yn1GtjK7IIIlyziggDipO4NDoMXoe2grOT8Bw
8Xh8uKZkQq+ZNSCuiCATD6YenRgLb3VXR90G5BO+zimpbLK0rDVkIi9mxgiI5SFNexhdxc+uipd0
H+0KD9DFQU6czhWC/DAfQru108OXIBPW4pl4XAhqC7pPiJfv9LswQNHINX8tdzOAeCufvPBevTdD
2Wo9mcjczUDmngnQp0b1Tyfs2uoP7jKcrbBZpFrJYCJyl4Jie+qgUrw3D+rvyIMd4TDzd/UHT53t
IsVZFttCI/WyOWZ09eRgRmKpXMXIliffOoi7/yyLCSNKqAxZRuk4gdgFxGSgMnpomdUwEdoGhFe/
3My3Voox8aSN5SomMrJyNPj8UFLLweOqM4BiNFYAbsXtvOH4BTt9Os3qVE8CxDV56Qtm7QPKy9XU
hHcRoJHp0wmwUouJJ3KXhgV+HmkkaGgC1QP4qGh3vmnHu9ED5GnwlTn51f5iB1D1vFNjg/LOxsZP
s7xPeZzrvAipMvEjGdNwCjNYDlAZ9+EBo3kv5t54kxAgk2+1E/kVZ39tHqIrEzIRoxyz0Uo6CIwr
2cvmR1MhgM/0a7w9am+zGDSW/982tMoEDdTjGrWgAZmONAk22gjAG1HsKaobLz3dTEtWyjGxY1pC
zDrS5RJN7Sa1uquQqI+X1eG4OtuDoWgkzoFnjRr6+NSkt3MNtN3dZRH/coSBZ1ZUQZ0KfT4emxIp
RFWjLMTjOzJygUHkbrL12A5vdJ9c9b3LEbhtt7NAJjZl9TzpOWpVFBbML1/DyRPuLadKANNAjsNN
r7m5w2Wj2t7MZ6FMjMpjwNVWMhZrAYp6Wig9vd7aYdUexMb00ybez3rr60LjVoXybek1R41Q2JrU
u8vab6/o+TuYdMisB1AHa7g8xSaox8lox7XplpnKMTLdyZ9j11kMXYNVLlSbw9KUE9Tts6OaPoTN
ky4dY5nTof8vAeUshmq7EpNj3A6dSu8Bpd5TbM30pnCWe/qk2dr6S+hpj5fNt33UnAUyEUxt41FM
VaqX+YPOHeXhtTze1eG1ptb/dWOwwaubcPlsoJwahEHnZHdoKb3N7dGLgQeglc5lzbZD5VkzJnBF
c5qpGnVQmtHRscXWA74ml+mPt/mYoNWk4K0yRIhpcWfSxeeBxz7MiydsJ2FjRkYqEkhYcsc8DAFK
Z6VDZzAXbwyi0uZdMDg7ip1tHpZUjjSafUjJfYqrey+9dbzxsM/bSUHLqgRCHVVRKRvjRz+vZ3GY
Cbg6vaK+rfVT1Ex2Ft5JvMLqphhdxpYBSL0JttyPYgYBfZ6gCUm8SPumxEELzLgEDSsJp1H2s8UU
0cT9ktIbixaaPj+KUUYlT7V6Tj2zDET9qLZu3HNEbGmyFsHs09HMFiki/0fal223jXPNPhHXIgkQ
JG85SrJly3biOLnhip2E8zzz6U8x/X8tGWYLp9O3nV4uAdzY2NhDFSC0nNgVuy+wlJm2VqgL01Ef
Lfr9arhj2psTFIzpmLgjc8I71V47ByVXWqygsND2AD6jwE6/XD+s28szGGb4KNXRofR+ByGcm9YY
vU3QtvqSyYlVt7JFoshqU0FGfyPZtq7ujMRtZKzNOQtjOXEXmlgmSay4/jlPoa2E1lKConR8kDF1
J8yCr5b2/v54D8ttapbHPeJsfL+Wlp/jvLeDRd+FbYxm+uVrVAX3emw8X9/TDcfxHpOz/rIaE+TF
sFSzswPE25C8O2LcU3mQvcyNvom6PbZPwXlnOU84M2XuIhVLhPiiNN6a3W0TPF5f0rZp/g3BV2z1
vqGxvH480KAo6TFdBHO/61e48pX4vP1QT/miBvj7GopwarFYZeJD57n5JQtJ6EVfh1dKkuVmSkPY
ukv9dcw98gziDDa0Qz3pNFSWKNch2jouTmqXNoYADb5OrHxN2l9zsb/+aYTrWX/ARejSDkMSyeGc
uNGkumRZ3DpNCmvRAluCcgFR1MMQmn5BMAtYBb6hUjsKRc8jgRvhxRaVYqG9gXq7Oy+lFbXSfV8Y
D4rU/2zUSPAS2xjgeXe6GOdIDBk8BaiNwtztNVO16jVAuHIVbuoO8XGyDcs8ZMj/tbv5i+EuT6og
eSU4bjwpXz+ktRbUwE/mUyvbXfOYDY7gmwq8FuM8SEaUqhn+stFwlzn159zONbv3h92AOgxxTb+x
VvEVdNNIkgj8Ix8RNhgagugGwpUKMbz3BqWENZHDsU9Akr6qFUr2mwZ+9P+P3M7mTl4AcU8Z02jR
Vl4PiavcZ/toPzgrWyp5ZXvpOd0TO32JhQMoIkjuNFZMS1EUXdfWvnbpSy6fShHhlwiCO4+5FJZm
GmFVUuv25K4APbWwJW39Gx/85cXOrb/h4szHWRAqKgTs3WKqvWwJn7pZ82Mm2foQ7xtCXTprHjQn
7X4eng11+Zap6jHTp302iOa0t/3PxW/hzmMs0VkuB4Qt2X6JLclaD6R+R/G8IN9z7w9UTN5bJ3eh
66pWpyXFFxxBbaaB9D48ZDfl3gAD9x+obbzH4o5hFIZ90KzW0h8WT/PITbcj3/4STjMd9U/u2It9
5K5xzJsZjM0AQ6+oRUw3HEQshduWiRY/DQkSqOJyCJOeGlIKdmo3ajuXKDGUlXUb5Kbude+1eRlA
9Pb/YPh+vyybtH7KYBBmDWYmo7fHoLPm/mbsRJMp28fgjMR5qqkv8wltO7hbMU/9He1LSPmQu/5r
ZhXP0iE7jDexIF7eoOdcTeIMyfmsukafkW7idI+RvT5vJdf8LO/RjYesdANRgtLL/ER3RYJp/3DK
zric42IqayHxiKViyOKwMtCnduvl8JLrdMW/f4m+XyTnwmQpyRRp3Vc0EpXDE63dJfsjaz+vh/Ng
oLWfliJF1KJ1vpqeokTw3hAZIeeVxhgy9EmB75Q1D8b4qYRAOWv3PThbrxu74EzxetusWlDRXe2h
KD6Brddtw8+Vnv3HE8X5oTxdOjpHOFFq+VrlqZ1kX8r2Sab9f1wM5yAqI5yoOawOAo3wPRo99HhP
OkGu7fqhJXyatiVaV/VrQBzKmFI/pqN//YtsDLBcWi/htSkMmmal2uGTrDo5aws13rOFE7qmTe8l
v/Opl+OQikuo6xH8cCmjNVjTKUQA0R73/lKeaZ5F4VDDgb/N7qoql9vz15VFN7CmY+GL8t2blncB
x1l4WBEyhArgFsPvghvEGbHhXd9KEQR31y7NtOhTX+EQmQsuCmdOEoekznWQjdwrvtfFQjjrpnOS
mY2JhRS3Cwbu0WCvu9QK3kZvbRKL3MD9r1vH2TmLlVarFiBKiJT6BwVspaOgs3ajk//dqghXjSjK
Vq+7YP0898PbX1W33EYnf+/hMeaOO9Hg5EZN/T0gdxmGiamHtY6PtRaM1kgaLXdfidPXFjvNJ/1u
7R+gXuJWEN4AO5QnamncvqKYqaomJht1NFi/t39GwoFJDX5A98J8RGaYc6pc+W12cD87msBqNr3I
BRh3D8sgChuoVgIsbe/lCDIVsqj0sG395/VwV+5slmaPKmbipsWNRHZD+pSEAisRQayrvIjjjYwW
k0wAwTDrpmD4qHLU/vn6+Vr9wEe3dF7G+hsuMJSkCrJIxk5F0w2Zfzb9YvWwRBYLvggRAa3/fgEk
z+2U9hksPmCylS5pbJEy86QmcCRwN6nRsOtSGB+NngbCXtGTtM9Jtp/M+BNEwFSLEfZsjNqxCZlH
6+JTSuXaioxy39ay2yo1KLkU9F5ns5uUizdoiPwVfVfEit/N4V6TyuNQDXckM/ZGgP+5H5jb9z2E
Boz03wsZ4qjpKnqzCVOYonL+g5QTtAEonl8GNKIkVt6wWvmTq/gMwbuPsYvQHB+2uEyqYzA+TMoh
E7ErbRrfBQR3XpcJaYYkAIRR3KnjXsc4siRI1myaxAUEd0qbEV18MwOEYlJbqiYr6bwG5ygV5GQ2
vcEFDndUBxIu0HMHTgZ3pyKJzGQqCCtEENxRncrOaDAIBn/e9AcQF9xNkcjhiCC4k9pMsWREyvpB
5F1s/pJiUY/vepN+cAUX28Sd0MUMTDz9YLdNGXl5DQblOyb9Souvc/BZ1gSVE5F5ccFDFmb6WObY
sDkBl1YZWQ1eE2MUCg7K+meurYmLHqYgUc1oXVPGUEUARXfjMPVuzL1E+pMny8Xucae+l0qSTmaT
uOBzs8PipSoEWXDBjvF9VYw0Qa0U+P5x5VOIY41ok5/ert8G27c0LmfQNq41H/7BouDBzHQJ+7Uq
iMa7ZRf8CCJLR4Zv3i1fRSrj20s6o3FfRwHj2dz1iMWlyWujg1Sein9Pa7464zME91niOumSUoKd
0eyQF/fKJLijt0/l//7+BzW9PMVN0LVYQjmjO3gqPKUJLMFHWf3TRyM+Y3CuuCs70O8yrGFVPwDh
KWK33A799q9Y8YuI1X475NZNjUD+3VQNxu8ZKfAK63FV0yMEOJIfipV4hiP9XOzumXm5Y55ErXX/
YHd/Q/L93OE4Jku3Roer3BBxEk8m6EFbk9nzjflJFTz/t73CGY3bUBqjbs/Wl4tGVEsyVJs6IHq0
4yayB1E0sB3qn3eTb+seFTaYVQyw0Va8tUeRDXsUGNFap1ryKxmFTUDbp+q8Ou66K5DxTWYKT9Ro
brPMVtbfBsJ69KbdG6qpE9VAlYjX1DEn0GzNIRyFIt/1UIWJvetGv7mIi7/PXagLWcqGLPB2AS1d
BUxXk4a2+5bsrsNs3nkXMOvPuIhKuzFVq3l1qlN2q2oHYu7IYtp97Ogg4Qypex1t08xNTVPUteed
fZhASoZsMpSuWIsnwx4vsMSS49/KaCuDdvBo9vvrgFuGfonHRVhzPQ11GyK6J92XPvgRISeuPuWm
L56o3fpel0ic0ZXMVPSiAlKWokqjNHZAH6vBELjC1fPwnvAShbMKFtRTFq6vFRW9SmvBqwXlORX2
FYsWw1lF2mWLWkeAacfqsZenV7khdheLrr9NR3u5HC7i0otRzc0c5qAG7HNTgbxYXWRr0YudERpP
sopu8EZ5jJBbMRfNHxfTIgzZf220CrUX+MRNP3X5Y7iIrJtYO0s6fkz8K7uVbdnN0Qqc2jGoW33m
Vb4iIpUX7TJ3+09p3rFpBiBrvxeoVraDldaC63kzI3+5Ku4um8rYrLICIMo9+Mp20HZG/QkaF/s1
f4Rxmgf2mvxcNPv6udvyjheo/HVWI6idOg2odba4Y5N7VZP+gYM0NUNjVAc1FeFfmYYWpyTo4OVB
THUck/Ykx7oXRrUAZnslf8PwL02wRXd9GuH2MsmvLt4bncABi/4+dxUXUiHNU45YIxxviVpaoOwQ
+Iz1EH30GecVcD4wLuQwwuwDDtki22P6Oph3Pds3vele/+bb5nzG4TwgjaSwr431np++aZgQjvdy
5F+HEC2Fc39lpUfVoAEiVO614qsWlFZtvCbjINiy7WvjvBTO/4XQbKqSGR9FTZ+m7klGwkRDYBQ0
ztDXgjVtGgBTZXnVa8KdyLkdJZLb2ZRBVNWopT2lN3R8u75p2y7gAoHzMzPNkPjU0jW2nJx1YKq5
kUeIh60DUxjgPqKJKPJFxL6bW3gByvkdwgLdyCIsS1Eji3a1P46VpY2PPWnscH69vsRNu/gb7ENv
e2EqczlPAGvTZyUElZv0VR2drBfZxaaJX+BwhzUd4hjcpsCZgvsyOuh6a0vYyv+2GO68TsuQgwQU
IBp7rFJmK8tiZyD3hpD4daDrlqfzut1sKEgH0gm8Pkv5plCpn8bt43UI0YfhDiyJQkLHKV9L0Luq
pX6FezUpbGMRGIDAxj9w5xI1IJNqwsZLg93qQYcQtjqwpvw0qIXXKcsdq1un1/NdE8838tDul+ol
WKpDkjdoIDW/Xl82aI63nO6FpawbcxFXp2EHIaEIC1eq0lkIeY7GcS8H1MJV5pg9RhIkVL/q6NTL
0P1kvUsizZWVCRQahd02mTtE8XNf6nbA8oehiCM76cy33ojuKhmsHhX+A5oBQX5T0z3rm6deJccu
ke1m1G+zTDoqvfoN8budESh1TBDLrLPHxiidpCc3eRU6UPY75XPiVOrimn19M4eNrUrprjUS6kRK
f1pi0NiZ5FiAjbvpIDg4h6xF8+sMjtUYCcQcdaj6XpWIF42NNWuaJ0EZQJmME8i3IyvPlWMA7SZL
bZij9+q9sfR2uZinvEwcFd0Ac4/mwjZ02Bh4nWTcxhguVpbgEFBqSeCW6Kccilz5QYUiJZVbp8h6
a5Yym+XM0Zra6WfZ10h0b05HuY6dyARHTqYzq0ult6zId7RF3zvL/baekTs3EqvsqZ12b80C9Zyh
f65ApjKMkqX2qY3JmF09hxYG7J0ykO+6ILcLphyqlO6JHt4V6WT3I0WpKJWgw9m6hUmtSi/sogFf
mN76bDYdLU5sOar3dA5vq5G19jhNdtosu3kYj6P+oxsir2/pvg4CO5y62Wq18cGosgOUjLx8BKLa
ekEBLaNxOEaRjk8z32ul7i8xgKapsIKO3uXGF70jTi21N62puWhmR0Wg3hkBeitC81c5ZKcsw1xG
lL7pEbUwIv409aqvqflNaRKMuL2kadtZVVyD1K+CckTU26SSb0AXeQgHTD+w0JHjfk/BAcNy3QVX
3l43Dm1BD7XyLSpMr4kPhKqvtEUvYT5CZ0yt36q5vk802lhmHB/iVHFoOVsaRA+GzPyMuSZ8UeOJ
jfcSLI3qzYs06seqrb6S+EXP2ht9MO2G3kggdOqQcKGBvo/kwEp6HJl+dvModsYKbCp0uK2TI0mN
Yx03Nq2XGxIP/hSnLkOlATyv9iKp/owEZ6UgeZJEDjQYXNCl3hUlBK/i1JeUt2lGS8UUfFGk8dFA
srqZ0fjQtC5Lxn1ZLg5k2qyYNI62hM40ZF4Po2jr7zQ17EbPDo3Z2kUQOlHwOZQmt8mIo8Poo/k5
jmWnTN+aXHVzghM2FHvIWty0cLJWqqEtQTN2pXpS4Zza+TlN6c+EsRfNXO6kKcIXRLOmRqC0FLjT
mPi0gpJLV/oULaNm99qr6AVvxj2V8D4a+++Uak6rGt9JVjpQyrCNGHwTtPXY3O0WebaCvHH0QDnF
IFEMC/O2nar7vipqC5IRfl60TqKDyQ/FJ1CguJije0iH/onSxg96cjShtydnLLbU+S3SxxsIFDt0
iJza0O1IKv1ObrxxiW5mNrjLPFtpCf0JnCdVMZ+ToN4tHXns1PlQjT+XwrD7JAavUORqmeFqVXwK
l3FfhcFd3DcWjriVNpk/wFU0448wL25ovjwEneZmeut1bXavhd0XFqRO1gS7JmpshcZ+k6n4UDW8
K7PHjDwFavM9jua7YBl9tW1uJTm3eok6hjlBEye80+Ftlkaz02VCeS/91HWjp3SlS2h4DE3ZkqrM
UeUS3iTypVyG/zLYLqzaO60AheNY7GhanAI9wisAQdRAjnrJSmsOgtpeeln3tHh57VQoVOp4nkbG
ASxLz6FaeqGxeImJCgL4GRutf8jrwdba5EvQVfeVop6CQHWSLLKlpf9uYrSwDqNdTfK3up1vQSNx
k2uK31TZrh/1XWN8ZxmEh0GbOsuyO3SRMyrzvqubW3NA5TCKdpKin9hI3aJU7BH9ja0BfQttcLsc
DXrlrzws3JksfjHFtimPj4Ui+4wqR03HD0qPamKAbacCob75zAoQm0RooG3TxA6DwsU9CrIp+r2m
4PuRl8rSk8UeY5SwSeYFWCaClVsKMRpGcIHJ2a6UBiuH61BL4zgO1ZuJi8BUYzfKtE/Qj/T1kFnt
TO1GiZ+MnB60uNp3ZudnRXybz5LdtsuNpqmfZiY9kgh9XPC743ppGLNddYFVzA99Eu0Tqd3jCXVb
qwW4MKavoB2/7+fcDYYlgCyl4gyB7lUyFXULbqeymEYJ6pzoS+SbuocSVFsR+NQRVY/oZ0ndySIr
DUHvrMxBsogRfDuSOsNxAQVTSjC1pytcHVrpjmny/UBaewmW/fXYZTvGPQNx75Eobep2GpD7KSvF
g4uxIT63N8mftEGaF9vHPUpGPQyNgq4ppiGzRvKWg5oifGH9j+ur+YfA8Lwc7h2Sk3wIoHS/fiZM
oSKxHh/T2gJhROMu0O3DEX0KFVsWVFwFm8jnP6ZMrYkxY3XNcBij0wzlZFGpajPC1NW1q0VWQbPP
hdYzg4qxJkd4C1fSgSmVUy+yIIzdtLkLCO4ZPAZNns46IPrqlDaFNdeVRaNPrfYnT+ALHM62q6DO
ezIBx2he++gz+SmwgfXF9CEDcvH3OZMe57ycZKjgogbmgiRnZZ1PPMlt2U5fVciFlLyrTV3D42w7
qA0toCbwOnwljFgnpx4doqMJchRMJdOSfcmryA4MJsi6bVrdxTp5Wy+R/mrXfWzIY9290gXPoMK6
vpnbGJgmlCFrp6FE9v5hk2RZTRo1QPtee0vNl7z6NDZ/UBpf5S7/B8Ftn2KUUGuUAFHlkYNOWzsz
NCsxRJMcopVwuzW2QSmbVYi3aZ3ZjTlambyPFEGLxwYbCGqI58XwVesxkFsI82ExK791CxYt6Qh5
PhtRmSMaM9r2CH/vGz+9qqV9GUK7NnaLevKLAAQ1mahOue0RzhDrSbt41oKmstfB7g6I6UZtK7ta
do1pz2ossOTtyoChon9IUykxeS2cRO2jiCH2wLY1+9TNfe0G/aKjRdCfOt5HGGBijQBzc/suIDkv
1Oo0r2kGyGqMvkTyeOpA0CTA2LS5Cwzu9BS6XCvyAoyA3UgN9VsVfYezqOlju5RxAcOdoDFKplQF
CQ16fAOfgVOdnsoRtEGjU7iFj8YZ5d/z48LMLxD5w4SHZ6GjlcxV8sTuynJfgDbLHBpwQBWpIG+1
fabOYPzouZrJk1qrAEv2K/VH7YP1BoPnxMVElOj8blr8BRaX8qtmqV2qCFjN/23lpFvyaBvoc7Ex
w+PmT2hFkVCs1y2RfqjAIH9HoBeHbWzlkiw9oJcQD92HRfp53ZVvh7AXayPvT3M3x3QxRwCA+eBQ
IythDZWrubMnO1ieZE2iaSjRitZ/v1iRLJntAl5U5NUhWZLprhkIezfWE/Th7r1Y03oCLyDSMoup
vp6wDFJNPbNn3Q0mvwJ54bqopLaKnzS0DMh+PjHMVgtmbgTn+3fz/QW6qhO9Ms0EO6r4Cyo5yDmp
w4/rn02EwfkQkEMXGl0tMqhuWXMfdZ4xibL3/+BBTGoYVMfjhr9LOj0PYhIilGDgD94hbnYke7Cz
+f+6pEHV/0c7dwbkbhYmaUrZ9LiN0/JOR8alegjp7k827gzBmXsdJaTVA0BM5IcRotVWtjQhO936
Rz7a3xmEM3E103tlJACZD4pHnGWn3833K5/sqrbe77KX62vaPlFnOM7c62RMaJbhO1XtS6F8Gqgg
3Nt2f+e/z12KZRwg0cOwnFyVnUzb10liN81zImIL/weffgbirLrLAgTN0vpxcm/QHyQZ6S+5ttPs
jTYPtP3azqM9RLqdizpXtx3GGZi7K3sTioaajJAG0w4DOxSjF/WPTfVZ5M3/wduegbgrMhzmOZt1
rFAxLc1bh/EqN/m12Au42kIh16/AMHhKqUlpVdAsAM3oXk0TuSpEGtdNb/29HyzdVDEriWSjKcvc
ehKZhZnJVl+HyFbZxb6G2EzeiWq+m+7uDMNf9lFc0aIJ4e5MPfN0VAXSGGUO4Wtg0wwuYLh73tD7
ccQAYeIONXPVpvL0nt6Fk+G2soJ8bf54ffO2reECj/N3BW27OdOxrPD76GqYWIx99jRAPSh1QkfU
BLrxqRRkqGR9FZakuITeX4qR1lAFo0qxS6RvofE8absx/NHlP0Pm0pZZTf/p+uo2vtk7PO5MRWqi
NwuqpW7W7TBlaOm9oySv1zG2BtkAYmjQc0XtUvn9hLi4azOK0mVYAGQddV4cZDvTO31X20hqo4MN
1FTIs9NdkB3/gFHkHTDnczFOg1fCCpyVJgoWz5S8ltoiOF2bW4hioKEb4CMy+AtYViqtYiY+WWaw
lySq/DhvbbMyFQHOluNV1gaa/wFxhpiPWSonYEJf55IOaN/9ItlI19vL987X99c/mWhN3AWs60YH
3iVAKXG0i5P5ANoUOzcqAczGnfVuRdwVHNSaltfjunXLSe2+1S36quafmfr0B6sBlR7TmaEraN54
f6jGSpklNFfhLdypKKUgy97GKOPEgqhl6ymsoA35bxzuA2lV38ZmWOMDOcmnv7qfhx25G2wVgnXN
MTv+yajaO0TuO8XoRWZRAcSht+ih8kJXf9Td+Fb2UK04iJzTb1PmLpJ3cNz3apeMTenSxK6qhyfo
ovgtSnJUpU4zDnhbxeSmCaJ9TEF8M8Yhqrevc9xoFsUrsyvNAxR6n0hgPKORldjZYPqqMd+j9Ox0
uexUY+gtXXJoMP+WGUtoR0VwO5f9EWVYiArg8chAtlSlxAsX+P2pzTCFuKBTIPQGOhzqqkGcmH4L
iTx79Tz7Meh3/5sZcd5Emxp5DFpsdoGcmvSjklFzFQSJ267SZDKURNFFL/OqkU0bJ1LftrFbahZO
XWMtDrOnnQYCLaZYfWkpSIVXdiFUT9oQ6iD4tmdkbnWGPihjZeLbjodmj+LNvXkP1hTgtlCsXFlq
65fF/mtMPxC50I0r/R02F7vWYKKGawV2reMRaKAhAZTeUFV1U9TuMiaiBdh6MwHPRLqKEXSE/JYd
u7iQWFxXSYPWDDdMdsVeBVvzyrcw1tDDWgOjzBaxJG75U0xSG7rGUAXQeYI3Y2zkqc0B2Cf7gaBm
vjP/vZwJbtYLCG4PB9r26IYDRKbnVoHWnaG+y+PW+/dn4BKFi08Cvc5qGuEMJGVoGwPE8oiEVgSR
QaxhB+9oLmG4sKQdlWkaZSwGfF0PeYuHppw8xWX3Mkqv4Mr41neiUeqNKBxKzjh0JnT4VkmY93dE
ruUhElU0crO2s0NwibSZISg1bVW4FIXgaBNimkTnG2FVbYG6EjojXUypHbLTysS4KpjUt9WuRS0y
d0ahqOnmss6QfFOsVhClRqgZIVV6Nwf3oSboxd407Iu/z12tyzwWUZZjSapxpyf3k/p1EaWitgJw
bBuqJRpBBzHl67es65cA9Y0IxXJrclZO99BlFRLMzJs+h46Qv3ArBoeaMyqRKoJWjR8qkljchghi
I5AP2YsHrctD4KBHCTXjlVh99gakE1ceKeNxfAA7qOCW2YwiLuD5iqRE0PqQUMAb30ZXhm/KIqs8
Mgd9EG7xkNxAfcO5fqg3I8tLSO4rzmEfx1kJyOJW+a1hHd+WezSc2mL1gc0b7hKLC5Kq1ly6iQBr
tGW7OtEDszMvt8F6hkY5//eo0ZfAnr4KlrhpqOePyqtHSEWn9aUB2A56hCupBR4fsR3s1ukmGc31
cmiZJ1Gd5/dF8sGPXaByAVMvpZgVCIHauoGfPq8aQsjeuqywO0vzm7u/9jh5+AO6+fWd9bcN69xt
viC52WfGembwRaGYtFN8018jhxBczte3dtPFaGvpDFxMBH7tveeMglJdQKIcuXPzVhl3qeiRsH3+
LwC4yyCUVbmtOwAkt8VePoaHAQex+r6uJhYev007uQBbncNFaFBrEjr8Sji0yvChpSslu0EURm+G
H8oZ40OlsYkStemAMR/GX6vMNGgMHPM4e/2+sWNPVAoULIl/oBaNmZdNgP1TwPubSWjIkW4bQzTl
sek1LxbFneuARg1FC07kLvq3Lnno0MeTp26PcSRjjdKfiubbdbv7B7ugVNFUBbQrfOWxKaQlL5m6
epIBaQW02EAgvMMIcLabdyKZ7u3lncG48AqZWy1WNYBR3ziQXbcb16/li2xj/TMfHAbGmf+3Ju4w
5cZYjIEKmFI5aKZXIqmfSE9RLypv/oMNnoH4QzUECfoff69nnTUKH3J7CK230VHcau2JEnLzrzwx
11bGHazINM087uCRZEU6QEPqs66GN4Y29Y4+JI/FEoO99CDHd3heWk0LzmCjOZWDcV8yKHWDTGSi
d8UIRrm6X0dglePMamgutoZVmseF4oGCLrturm29US1Uk7qxTC2SgNysCB7wAkAfdXAPepU5M7/O
YXZCiHeQJ+2OhKVXJ+puTth3gX2uj+8rK+bzoVnXFVBr/G2fuOk+KQ5Y1sAnuNjlqb0Xe67t8PJs
O79v+QvX1Qd9m0DkA62Pqq0+FHvqLrviNfDo/eKHn9DrhmdjLaq6bjsXvGgUBZllxl805hQqtG1w
w0Gj9NTUxX2JRhYiS77UTlaYFTdRp/yKRmabTQtVe+WzEQWnrpRjqx6GwpLlYX9927dP0PkHcQc1
lenSRkRDkN3edsjXs1dVsqtYsO7tS++Mwp3Tvm4XrY6BkhaIzvqvxiIA+AfvdkbgDqhsyihCTEBY
aZCir+sIaf1iWIFFd6NwkH79Yx9N9QzGHc4i1czMmPAV58B085g6ZhLvM1k+GVF62y6wpUHfXf9O
2w71b0iD45WSoU7cz/1qOPt4p+zofm0LSD1RUWKLTkpRtDMOF9tGQ6AY0wicNd5MW0u3YkxGeM0e
UjWrBA+5U3tL8qfPGoJ7zNjvRTfHP7ja8y/gbsZpnsCGUsDz5b90q9m3ePYFhUet4nsJroroWIs6
UDdzOQrKByrBu0mnfMFHLbtR0+Ykdttf9Bt9kG2Q1tyvFMMREh1main+1ID9v0M1y7A1QX14e71n
dN7vJUTJknRc0dFvu6KulHWayyyIxPuQtBEY0jaermh4uYOqU+FVeoYApEo6Rg/Abromc5TdYOl2
D1mgv7JVogfapse7gOMcTMTkvqhUwMnmaWod1n7tRbPA2xAaaiXQpVWhC4DjeuHJk4EaSVqkMWKp
7+liKfJ38MBcP36bDgzl0v9BcO4lDls11fQsBtP1oW13i4htZPsZewHAuZRBCzLWVDlIJI75s/m2
0kmkPnX0b5qffyqdyhc+tjY9/xnxtye42DVZHaqs0YDYo2XTXxnRg09olLlpbip3dL4flJ+hZ/74
T9vIc0zXGGtONAJb742nuPlmBP71v7+hZoqH3MWiOOfRQTvZDHMsKtsTT7tpj/Ln+KC/4Fj5eEfu
5VO1o1C3w2xJdZA/yVbhm5+u/4TNu+HiF6xhzsW2mkGnsyjGLyBdbfWpS8M3M7RJ/7lLMcf1fB1s
2ywNCtUtaMcbfKmmzqBtTXUk2NNRR05pPkVsFqThttdzhuB2lI2YV9DkEhBJYqnpK+btYnAtsaM6
vWFUwrq+oG2jPKNxu4cyhVblARbUlPVzz8odYRRTSwbEIlSRVvwmloE4DGSkoBTkRTBUUrRhEcWo
BsWFFaKDKlreEgmTRMHnP1jUBdD6Qy5MQskaM5pDWH3deGa1S1tqGdpjG4oqLquf+xCWXOBwfrBB
RV9TK/jBOUpMjKhVu4mUPzWWPczriHw9KILgUdk0jgtEzi1GU8XyCrNxiBbWuwsTiKfYJre1X31p
XJTxwFtgSb+La39C0q1ANP7vr8c5zGkIixTt1CiugRl5FQEtbpi1CndjDPvPcgJnMF4IgyTJEiUt
vuBoumiZ6An0mwRHWfDxeBrNzjCNOp2xHkkd7TD6RULF6hodMl+YKROGPOupvWIqvBpGEjZhlmtA
C3R7je0gD3sX7CAO9azZGCnZXT8AAjNh3Kkuek0K0wpoXWdaRbxYaoYqpK8nv5jyE6yR19G2c6YX
X2v1mhfnrTPCtsPsbOzqtWN8xjBesde9xDPt/CWaXfCveBhcdMRFQYFD4TPvRanNC0aacbuFP+vS
N9X7UdtpkejjiWA4dxLk5ljFSEGjg+frMN3oSmeBbcWS81q0kSIr4RwKVD2kQVaBFGJqd1/BSood
trS3Jvcvht7rH27zNrv4bpw3ibupVdR1/8I1XEyNHenMx+sQ29HvBQbnNoYyz5d0AUbzksBX/DZ9
uCxfzaAF0yGdKKoWCM41X59oh66KBg0LMjDVTksMG5rf255ZVYTpP1F7q2AHde71li1SMMoMqysn
N4xBuicC2M6anPePJz2r2dLHEI5amzYGFJfW14qWWyZ68PM9ZHTxQqt3gSg1JLBDvhqBglaoLTqW
lT4PTrorffK4Cr6E9gA1etGDRXSp/T/Srms5blyJfhGrGMD0yjhR2ZLsF5bktZlz5tffA/nuDg3T
gy2vXlU1zQYajUaHc3TGfcS10skVlUarEBgyeDA9gIk7qU2scm+iwF/vOx9b16PwwrFOnqL0pbPy
XBry9k1KDxytQ4AYdoejbasHWvcobK6i1NZ/vQRURcHdIgJKkTneKrAligppRrf83j7Ldn0PSlXK
4vGD0mD6TjvNQPR4TP8NMOC2qV6EM4e9laemmhsEKzRh89H941UvmFZW/dnJAJQtFGCD4qwvT2Hm
8Kt6Ps+tiVdcUiCNOTaIMk3LNI1DmYTnpTYx+NV5oSn5nG3d9thAxwa3DlpK2X4GNchHAsQAmlQZ
3e4udePU0m+a3Xw7e5rXnPXP87Hf8Ujett+UxkUsc1EAfhlQPy3EThlS/qILlmFP2gkoplWSLyF7
BEgEjn/lacqYlLaQWho7iFSDQ9IcFuVemc/VcM9Z0O1zctGMMZ6BYIquHiBGeUTTMW3vo4hmIUbY
3dIR7gKXI28zw7BaScZwAjkp9SWCPPIFDuiBliVRALDyE4AJkA2jlyHv3vjNTfWPjiyfSqmlaH8A
yC3c0OxKGPDN/fAMfBCUHMAFb6MCe11JztaZzN2hmOqkLYkBazFaS4xkr5kCVxCes6LizEFuXyKA
JqfdcQZRVMYwk2WK2kaHqOKk4lJ0S7/9/A1z0mjWStHVkR2cP9vBlUjWMLsBaShNwIDd8+Klu+mU
OaVtYmj/AwMXyUYPJMUcd7MdiK6EMmaqpVOFMgOE6mhGcxenOlE2ofRswG46V/8e2tOZX9nY3MiV
VMZYtbiqEg0tgOAmUeyiPU+9J0+lU/PSbts594sg9lWUBs2MHiAISk6jW9/QFQ39AVo1uDa4i7l5
BlfSGPsUzGEYGoFKy/tzEmJRm+lQCMpnOV/2hfkF0LZ3SVW7gyEdca15cTM5U9fZZmuiE3DhTVXy
Poe6qNVVvWTmYLZGgDKxFlq9/tw0N4vw1/Ujue3BTUABaqYoy0hQ/yzEaJHVDAeUvsdDti+ADYzU
fw7/rdxHgLy3GotfUv2N0V5kMuFPHZeKTqgfGGbx81wIllESv9SUGxInh7hqTp0hvvZh+WJmaOg3
dVc0at9U34ZWP0yVfqOmvFTl9lJfvoj+f7XUoT4uYVGgVq4nIK8HP1agpxZuGo4D3IxIVovNeKWY
pHIhxVhsqTnP42OvcSAreb/PuKC5DvOhV/H7rV5ZLQhQB150vn3yLwvF+BtQ5vZZ0kCCWohWJStW
Jj+JoKsfeYHUb47+RRLjY5BQk4dsxpY0jvD4I6pY/Pqk/LujT7/7l0D1sjO/tOW1YYtIDXp1Ho0V
NUQzsl15Cz0LhwxtQalHH2+Vz2193Qw0VpIZpyPpQSo2tFsn2lNK1+lYO7oPBKePgJzbSsfTk/Ep
4lJomhFCT+NTtm9ymzZeBU6FxBYaDXzNwgML0Nm4JD1eI8V2tLFSlPE0+UCmYNQhOm0s44zyl5um
VoP3B2nR8vVvsiU8G1IYR7OooRioA9bWOOeaRcnNDCfeg2iZXiD87AxXRcaN9MAfJBiContZxBaF
GaYNpcMhe/5BOMQbp+EqyDiUgASL2dI1RXO6Xd/0PiK4PQWnrG/hOXnBBj1y1w4J417kKSuHhB7J
aC+9qpk9u/pOdtOD4bROe0rvRC96E73/t6RzhG+XjVfmw3oeoWsyPNERR+VuPiI1UN8EkQ2UIqCc
faANy48E8EVeXlqlvsv3yU7Y83pmeKeH8UlDlKsJ+u3gv4FUXU6vieCms98l+1S60bTP169mjjNn
m9LyEsM4kwxhQfyipydzFji30XaX6WVJ2T60Ba1nOuDy0AHkV6jThofuALoGmt7m9vDylGH8ztCp
ykASiOpK8gAQNPTv6t6frJcpGujqx6gGS0Ipxl08YlILkYx+DAagcvIaQKgn/tX8/xHAPpckMCpJ
IkUyi/Z0IKP0F189/Gjh5Pnp7eW6iGIuBSEAyf2gQZSgPLSj23Af7pvNX+ZFALMffSuLERgGfzRh
hEcJ/XOdG+3IkZeY346sLoIYr5/MeT4lOYLY3nwVi09CHgIckcdptB2VXIQwfl4s6lA0ZwhRjF0k
5Jaav6aLZMfL1/9kYibj34UqAoBdDRNLRE9vjt3IOfLb/uWiB+POJQWg8SGNQgYttfLyoQW+idk8
6MgAmH8FydN1bX5z/i/iGH/eTO2gpyrUkf3kTnGmXbFDl7lDr0ZuroEa1LXDw7jvuNZCI6uRayhO
noKW9mA/HWiWc8fPOvKsgfHShqnXwlRCrbg45vl7PN/VHnDIed6TWu7vNcJsGP6/ejPkiZqmlYHN
In64i+4+cqmH5E2yVeRqkj8anZX+ObFg2flZXB+k4ayXWMCx+dokt0KVWJP5zLEIuuPXdGLcQrq0
jdp8ZKF8moMqD5Gj7fNzdZw+2MEXsNAWn8SbiDO0ct3uJRZOeSyz0Wx6LGUDniorJOBTAao/EtW7
TMLsFACIrbhJ/evKXvdMEosClymg2ahMel8MpZ9GpZuGutd1IidwodbGLqmM+SUJeCCYcGPnmOpW
ruoxQHUmmx/j6XaMD6TLPbzUrKjzp/RUCo1zXbHN5NdaJHPWFCPsQ1EN6eRg4CtO5CFIw9zgXFna
bbRLvfLdBH0BR8/NWHQtlTl2i1FKC1rcUFdDrzAlMEZexKJUCQCg3Is77nti6zpeyWNzQ6OayqFE
tWzd/I221gZe80xBAPj5ro86xZVNZEvneasXejBCVp6A4yWLle+FUlmFajhaJN0BTTJzlvh7ky6e
IncPgqLYU5jbYKQdrLHQfDlHdVPpHsKC+wLY8kLrVWBO7BIUYzhXMC9hl+0pb3TwpD0VL3RGlMKm
JIPLMa6t0GQtkH7Qyu01OVi36uVDoP4IfBvPzC0ND4Dpg+sjOgDOmWfPPB3pJ61ERjn2mYjUnvEs
pxXBxcrPqZ2hWFY6xZlHeLp5L65VZK75Om5J0E4flkWnr0ofjFLyregBAnYnDJxzs3VbrYUxd74c
d7jwJQhTUWoko2WI36c5sbXk9T9uHHPbAwszruQAgrSz8rWSHcnJvG4Xn/rXCTjEf8kWlOPAjfF0
YxzRkkhhJNOFVNraHpMv4/BkZjrIIDTeZUzN/NoBZZxPBkyJEQgxsRs/C7fLKT4IaDhVga4O5KqY
S2PO83Vsyb2cgKAxzRBnpmhczsEs3B1I6vUOZbsByPDD9b3jnDm26L6UvZEoJs5co0QfpPcBjx1p
M3WxMkO26h4nkoZhZeS+KdVYfGztYE/AsqseSg+MVne8tBfHMth6u54k7SQmWEBd7NAE/qWq/GLp
rbB5ub5yXL0Y37Hoo9b0tFNHO3flj24M1NmX+/KkHGQn9XjvHZ5ijO9AY6YikgHrqHUntXmZzVtD
3Q+8aQeei9IZr9GMcyBXIdYPCNHux1zJLrmhtS1+OM01dsZxmLGAsR7qoSixI83EZi8ahmY+cmg+
96HAcfY64zMmOSjThLopcsbFaUe2tGt26al3aF4JpvgfLxed8RxEMYpi0OhKonv2VOEwU8A24Zvi
IxcCA+EK3Io7VyeNnbMwQlEp8CAGnHdsLV5xB0RdBynYnXYS8Ojb03EvabS4jZQcH8I28kp61msK
tRjzEfVsW9TQVxMD7Ef5rnmUCj1+5GXLeBLZ0GSOOx1zxfDJ1XFEn5DQ8NIk20uJOQNiyIpuyMxh
w5xT3Ai0LX9S3nTTLlun4zY8/SaaNoGkqptILJlMwFNkiS5mBAs3o7VCeKX2YT7QyR8YpEcPQebn
HK+1/Wa4iGScVjMl2igpVOQh3OUHYNb45qHzeb5qe4MuYpjla3QhLcA9hZQqqCPQNLZMnNjmN973
IoFxU4U4LhNZoIj6mOB1h1GbyUptWbI0SyyxgOUt71mwbRIXiYyzKppGCUgKnUDYvI+SYl9klact
PDwm3g4xXirJlZqkLcSIy65Du+Ic3tfh4C3fgqTFIN2NYn6/fpF92PKvEc5FMcZPCQGqwPUEiT0p
nDjLPEX/kgJVUslqrxVHf9FKWxiCByWcvFhF/UapbkgpugYRfYzfHczCpJQ3ThCj36sAEc7cP3dZ
4aNv1s3IvKsyYNqA5+T6Z//m8vj7s8HV9XPsLufAphxqfLZx/gHqKN5NqE9QGOd5x/OtdHN/v0Yy
myOp9UjtlphufnQjgSBB0o5SW1hk9mQ033M0u24C8Og/a5Y3IvD+MyQdO2/yhFfVMb5gzNOlU2wS
xjsXV3dbeHhXtmKPFz5xl5VxSmmDdntUzn+Ea8QuPGy+jSKBnwGlmNcJT4352rIy7ojCi6Z4hAF8
TNf9ZIyfRK25M8hy1LTIUfrQjTDyxlne7TjqYjeMb6qAdSvX9M1HCr+dbhFrW0OBo8VDKebJYTxU
WpdBUwbYRTP8JCOnNgyjLYNTfqq45RZqENeWkXFNeWUog06t0ziXbxS3EGOwbpd9FCNjfjfLdiB1
WUHGRaUm+X9E3x9alwLR5p+0vW5Lvuyh+/GF92q+7nhldsQx7JdpVmgOPhLOcvGkjK5cuteP3OZ9
BQJcWdN1TBWyTf5mmxqzRh8Nbf9JLXedwLl2t6NqOqOJbhjZ1NhXiRGW9WLMI+IJ5KjnM/oajsn3
HCnx6EB4ecHtI7wSxpyqvJvluaom5Mv82VYAgRLsjSdimf5EZzI5xavNpVsJY46TKkxp1KQQFhrE
GkFDpjYpZ4xrWyGiYDJNVdCCyq5eIMjKsLTdjzeJjt6JCpgMs9NYOcXl5IQWm65+JYxZvanoMM/S
UOzFlFhh0O4iUz4YZndswSU1iQGns2bTulfimPUTl0TOxRrAlWF/Ms3JlvPXKXq+bt6bvVgy0SUD
eKNAhFeZG0VX2jBSBuj0gxenBhMfPHvuD0i+S4VLnz+Es2mbdrESydwjMrqtsgEN92AevZUWgPdy
7G5zm1T06sjEAIIe6xXiytTnuYJNJCWo1wzwFyqZ3QHaucwteYg5l8amNhdp7KBzOebA3K0hbRm+
6wUeWJwd2rSC1e8zNZiPh3BCAAaIo3QQW+kwyfGtBHKSPzGElRzGEJDpyWqphB7auXe7fe13L3UC
YDLp0IB2NH7srZ7Xm7vZlCevZLKWIBdTb4jQjTYDV5+bJwXI5d27UQAOjUZrsmhhjgrkES5HWd6i
Mic5KHu9EqmylYmWGQTroAhwaNNs7413NIuNyeQXUAxyxNI1/OU2RtpYNVCTIRhP+Dl8a+oxNkod
Yj8wmK2isBoMQQNwkCJeze8Z72HymwW+CGSMR8F7Tpcl6rF+zLVYPULG/Q8uWWMnvaGfDiCSy1/X
9dw+gBepjCnFZaPXkQippVRaaujLGtAVwRtlZg9LuP9vshgTyrMM1J0zZCnZl3HunSR8FZujEN5n
Scbbvs24bbV9jNVUJbh/Sw3bRyGMaU2gmJ4H2R124QnEkkhO9YaVT88RKDH/JKm9ksxcBeZYVpWY
Q0vwkcBtohPZaHfxMrmDwiVW52lJ/7+ufAhNpiUyDmWPysf8TOw+RNqG7GmvBgpdj8XDv8mJfdzU
184GNaqVWKinqhX1o0pTe0LW7ppQeoNzsOpl8Myk9mRZOM9qcEwSdAxPoP3My0PcJ6AZHTAJbLx0
rQ4GvfgQGdkOjbUgWxWku7rVHlUt7hwz7p+IUR8qwfAlCQPy4/AIKs6/arPKrVLs7QXsdlYhgiK4
bSSEK5WjpLj/ygLMOamHUc/RAfedGw0jeCjy6VYFud0cifu6ILfgX/gcD8VJjsljNQGrQZa/dnN0
04XkvcmzHUj03FCr3oM0zV29aE9IgDymY+cY4CuxpiI5J4v8WYqN2DIL4casispaZOm5Jijekveo
0F8KrfXyOL0biv4G1MmfhjjkhBvbSSfgkooAWcQAg8ocpVJXE6LEC8xbtSTF0XzVyzww+40W2sxV
DDShGRVDU3xvvOkvdIz7E8yso2jNWPckpn2oJyBdqr+PmAnJnPTT8lV0MbXljcQpXwe3fypFpwAD
LOdI0xP7i9GtJDO23uphAzhAAa9MJXrL4sqvp4QT7fCUY+w6LOVGlykD1wha4zIenESZwUBTvaMy
5kUi4QQ/PI2YF9iYVjUpJRMB8XwbBPuFVxjdvDlXK8akhAZhDKM0gjqt7mTiuwmGIt6KbaqAxgVD
xh/AbBkReRa1Zd1DBW0E5Ue6ryWeJ990cRcJbFednuha2JvYdtCEtvJ9Wp6mBTGHYF+/mxR6Yn4x
r5Uc5vqdNRGswdS80jR8bovEq5vsrC8oKMvGY5SNT8I874OlPQ6ZcTCE+VtutLdpV3tqP7lRP9vT
IN2O4Rd1Hv1STu0yaw9GCGLRvDiBqttNesyn9OFLm3Zu0QI9s28ewjjdL0N23w3kRuwx1xzmLefU
bJr0Si3mfg/FXOjnBmo1GOpv0tEyk1cB0K/ibZpyunS2n8doY6GgCKoBaN6fr4WyTwdcDWBMAaq6
HeaRbcqz0wIGOzIw0y/1XjrLuyUwDtLyKY56XqX8A7vl1y28yGd0jcwGsJZBTJl1UJmRg6eg1fy0
luw8nu6yhHyr9f6BLMGDqFYoaTf67IRa6cpLfTNowasZKxgFi0RbSXV76LJbrc1vuzz4pI86z39v
W9vlUxn/PZUj5tsIlqp7rU661zzG375ifKHEKJ+8y77xCgbbx/Qijv5/dWGbmM6fQIWMWrf2WZXE
uzziMQvyJDD3QgkilElXQYoSYkyovAlK3optOrOVcTHuP6w1U01NbG7wpdpHIIWtfbD0Klb13biV
bEq+pt1EvJwcTyvmQjA7MhcDtWg0YQ3tnTQ8Xfc62zmRlVbMFRBkqppMQPZwY4QsqC2GoDywFsyW
N29otDxrD9flbXuDix0w7jowQawrg8PODdVjIB9CVN0SRE997aoiLwHO2TC2B6Ja2szMR2zYWHwl
WmOp7TPuV47b5glhXM6cgudFLaFQDYijMf5rBnZgwW175JgB2/wQUaJJNYaUHpB0H+/tYy1Y/efe
M/3OH4+ktQweDtGmTNBBAiBNM3VRZkwv7PQAM4S4vCWQJqDd0+u03vkDa1iJYIxPBRAbQS0dJd/4
UzLdCOS2Fkd0jb5mA292khrWL67ZVGVTlDBtC9Dhnx1QXyZqH6VwD8me4uc2II3TvD/srliJoYu6
8nNt15ZBJOG2k4GYu8QWCQtLEHcqWjuuL912AL6SxPg7JW9NSRmxdoNH4VjLs3Czb44LmgIkVwTA
kv1HqITySiLjAJupEUjX0pv81bivbwpveseLKvmeAvUid8R3peCcLd6eMRY4RnpIlgoCJ7x1AtpP
DOZ01Mm06CFsMOuentTg2/Vl3Tb6i5kwFjkpWRcNlJ82kgNLGrNdFYn310V8TKxeM0XGB6ppMMQC
JVrVlOlTo1f7hEyPwqh5o0ZC8ClpjhpVTtIv1kx0O8kKy5TRrao2ttwBxb6NiR2ZmBOb6RNWu29n
OIRgvu/CxdHBfQdu0OfrX3x9UQhbIhU6AhYQAR+sD62lFM7Qfb4uYPsW+se0CFsXzQu9T0Z6bERf
PsQ7tMqeem+xKa1jYfMAPuke/n79Qd3w8xlVzbqTJwPC5gGv79bXdcB5kgEoGN+X4K4YOfu9nTVf
Kce4Hi3Nc5L1sCnx0AFBaNqRytov9xS9FMDJaLM+895d220NK5GMG9JqsVBN6u1kf3Amh3I85rZx
osUbWn/lYvpuXesK8DQBPonagMbuX1F1eFEkWNLopCE6AjeiaKFWlFgxmA8Cq7n/wCkHkLzyxLGc
rft3LZnZzDGT86kODOoGRZtyHwg3ysPwbrqVO8dW4Y5H7Ubklsborc6akIJOGyLB8sEJwxzhMuqR
nEg0irFIO8CyW5oQphuaHHhru63gP6LYKEYJlQ5TFyq8xfCmmd/n7lCEHKe3mfldqcO2b4IkUakz
BTJoal09oQ0GLV+dbqEPhvaYiTulshJ/3hFONMjTjdm8eplCEkeQOy0hvG14qpqvdZdzbGTrAa8A
OkDXsYqywtINiGA0WaZeR1Jlrhw53IX6vo7euiiyrtvipjYrOczd0QMrTAlbyFHNW6k6VPNtOtz9
NxGM3Q0pCHTmCXYnzF5hfE7EXSu9XRex5exXq8VOdXZtOMrjgD2pjH1S7nIe69Cmr18LoGdrFSLF
xpAb6Yxlkn3hMd5lXuAMdvf9R/ckrw9l87JdS2NMTJnUWgkJVqz+rvnJZ4wf+DivXnecdobTHVDC
cQRfw8yJjrsGjDreuON1sW0fr4thEOYC6EhT56CTwwVw36PRAXe5O9/GZ4rXAzTgV4oYRm64dyrH
HAlzB5RtOZtVAM2T/eJJTooxenmfnmObwvXIR+0h5Hb98GyHftJqa0lodpJM3WKXnDL9QAinssFT
iYlAidAEQwC2Hbctn+XUHfLYisn+v9k/E3RqZRuoaPFAU6hxbIqdmHG80SbU9toiGTeBWC4MUom6
if+jfqHN9Ty9U84g5ax8UFkDMjR2lM/9kYd8LfN2iHUgxdKl8kJvky/kQJMYoQsqEYCqlM8T4B0q
FPOVM/rfXoVD8RZ8Lb35mH3ifcVmeLJaApbAVsirAvjm2Mfg04jnbOENxxjDyqOnH2h48p/lMS5n
IGIxGg3kNf+n8tEfUKJCi3i0q3w+6hhnkdk2iVKIpymfsMOx6qnKLuCV3zkXGlt7IaNkDGaPTVRU
32hQRvwa93dG++36QeA5apZZMDEreRoVrBqdakIKwMJ0ma+6ul+4wp7rJKkT/CWkujhJFoo4UMCj
o6hQKjot3oCWAsMJdmgFctQPQBVeiLwZsa7EMa5E6KUsVvGudDOhR+gBNNTYSYudstzqIPG6vpI8
e2BcShtlStWkkEWiyU0jwZ0E3lOZpw7jVFoMVAp6AxFyWdqafuzU8/yXuoROUX+6rgzXLBgX0hBT
WWIJGyUOzg9U2diX/8q+o4cV0wi8+UGZXtC/2oUmS+hvB0Qjy9kDJgRcnRL4A8NUv8mrzs8GEVjV
VekKQyMdAffjyeJyB0Tpgz4Uu7mUH0Oh+tqM1ZMJLsgcyEzLiIaRCKWHNIg9lTQvgTGek950JBI8
X1+d7a2+fC1jVqhNRqZYgIYwnj5V5Y0ou9d/f7PEAZa5f5aDsaW8VMUR/SgfQNoUsj505buqsbI3
9PHueE3kXGmMWc0iiNdA4ou7qmwrKzTQNLeUX/J5KFxiht8ARXaUIsDliHlqD6Rz22h6va4wb0EZ
a4Prnga5wheY8mRloWZNAy+VxhHBNmUBCzfp8gFcolpoS9FtL3Mi6m13/c+WfSzyKioCvYw55aTE
bdfJdr/cy/lgB8Z7NuyuL9W2D7jIYULdJdHNGXB7QE4ty9tWGnzB0E5Vq3lqPLl6WfvXxW3f4hRz
XwXnoU4IY4pVsiyYGwdQvdRb4mFydNDGBXvTTnsb7CgU1Y8jcTP8WwlkrHEswzoELTgqpCTwjHZ5
LVtj12Tt1+uKbe7XSgxjclMhF90Q5kh3qfVeCaInWZoBoANOsrbgwUBuereLLDYS6o0AeTUTKsWz
DCCBOj+jB8tuNYxia83ntCxuCAnvxHI+k0E8GGL8XZCjxrqu8GYuGWgCf++kysRHaRZGmUS/QjK+
1ln3TZ6jc5uXx0wWBysRQYMu1IGN6wTcH40vF8IeL9Gj2gmgfy/Jt7YZOcW2zSOpaKBpM5BxNtiu
TLA5x0tQ4kj2CMEFMXTCiefbto3pHxHsqQ/aJRrKEfdKr+I5ZKQHpO2tOo3219d2WxMkaNAqg3SR
wRzK0sg7YaFdfNQ91rHgh73kXBdBzf6XGxL8sH+LYJ6XZaqgFd1AD5aggqdIfRCaI3BnjUq1iuFB
TJ+uS9v0MitpVOGVN5NVpe+zoodD7iq3kj+JKOuTvLfU8SkinHTH9v1DQH4LUiJdBnDwz8Ka3tSi
sJ/+DkFbezriSYY599jjDQNuu7OVLObqDoaelHIwwiAO3UlGdZdyLCq+hCz0v6GN3DSMlTjGe2ZK
J3QqgThZOhBh13ec24D3+4yzzMTcaLoMSyfmaKasb7SWtzmblrDSgPGTQ9fOEjGggfqIRmnVaxGy
56+lYBUvAzocAZnnze8tEMLrnOOwtiVr8A06mgVQ5/rZLBCHpFo9wOKHvrYGzY1KDNIbvhnf1RnH
Q28v40UUY+5a1RSRRs9vWt1o8XuzvF4/TrzfZyx8GNtGCxqogoavXn/r65frv0834RfnQC7fz1i1
THKQCtLgpojeBGTElSWzVMSmhmvq/iQfBt4cIE8hxq7Ntp2GWobAlqheGJd3Sy5yfOqm617pxJj2
TBbdTBasmZKchuW5iSs37hfO+dkUooqypuoyAUYzcycaM+Y3DHVAq374ULR+Vn/VFuf63mxWhpSV
DOZyEEFtPEUDZLSuaH8AwDvGXYvCF2JtOirv86Ypth3qSiJzcqp+JKUawZz1x9GleJPRe74XkeEH
BoV7XbvNMGolijk5gKJTolyCKFMKXkSzdcuhP4LC775WZo5BbPqDlSjmEI1NZ8aaiXXsQy+eb+t+
sASwoWonDLpeV4oniTlORTiFZk4lTZl+v4jmsSrS58DodmTR7AVoaNfFbR6mlWLMYcqVsi5kOtXT
RveDcluKCceT8jaJOUokD/QW8680b3A3wT2M5K4Wb4wp4MjZvl1XmjCXxVQlWd8AARHJpLLGFGrm
Ib/jmV9GR3Qavzj/yaQt+jx0Ec0rgFtkk1cAa64qWQRJRx+fa0m19GQ3N36UDJaceNc3adsmLqIY
6yOVlpljCkoFuXweBj+viTVTeLwRxXJel9sHzu8v/nylF2OAppbMI1GAKNCAlRHthVaRGG9BXT8C
RMQBSYgXIm4Psv5GnIDVEyF+b2L5Iar7R7OZrbKWWstcRDeUkkMAIj9Nm55jUtp5kzwoZvEoKK1b
A2qsmZXnMJ2giPFFBfltb4apVWOM9k8y+it1GAMHtc7cThPWrgMwYrEb9Z3ECyJlasPXloyx8S6Y
SROmeM9pU+eTwrAleTotpWEPhXhf6bdpr+27TDsmirwTRcwv4FuWKneMpXex1nfCEjYW6ct9PCtH
I9S+owr+BL7KUzDkT/lsWl0fH8OpP7eF+lgiFSuqKuc99Jvjc7Ex5vgYALWujR46RKceOPOSVdrI
ut0uiLL+zYDFx+vnypqx2GVTQTAwUkJeAihRZTfspgNeSahK8KZytx3QP4qxLbtp0OVj0cMAsqk+
p20DgudoPwzvVW7cXz+m2xe6Dn5TYJOiRYExtbRZtDzPkB4x1Nc29ecOxW2erW2X+tSLEMbW0M4W
mrKAdZMk7a4uF1ed4LbjObXKqn7JlPygT8QOk+Uui0C51xLJxjTBPUlUX02FoyhXOH45py+apzlj
PJJZSZ264Hmvha9DmXkYinF7eXd9ebc38h/NWS5NJBdyWfjgYZwwDFIPwBdSDkZdW1MgcsYWfnMa
LrKY2KwAbaGBE4okKDqFULQqbXSDJS4lRFJsBSyGgIv5A+00UdVBtqgBcofx8VFOYsSyuE6K8G3J
7rXoKGZfEvnxupTN634lhXHuKlq3JCWnzFKV7I5V/xikPIe7uU0rEcwpGAx9kGtKkCigFR5LuE+q
7lM+CSBmDDgHbtuJrGQxhyEAshrRBkBb5TUoY0TtJBXJd0I0x1TbzAoUMLaZgeoIUvoCmh7eACVv
MRmrr7owIosC6QUwF1u0Gj9d36ztQshFPXYwJBMVXZEpj5oxgBoOFC4gxMkAjNdbYE73Tcfk3JWb
II/KSiBj9nLTlWBGhEByJgfK56p6i0c+irgN8B1h/YWbpVZ0r3Ke+nSjfrkNVoKZd0owo9yiyjCa
cd7n+aHHEQuAXacZfig9hFnKiXp5hsM26+LhoMgDgby5vqm1O5Qg7Eo7a/ktGlJqMHGPn1STV6Tb
dJIrHak5rfJa9GYwgJiLOdRat4Retoo0tEDYyAmEt8Wgh9LUMK6ExqqfxWRyi1d4gftuMMtdlFd2
2DTnwKz3HOOktvDrll3kMOrAToQGMF70aRk/0KZDwBqOX8s95RWLOocjjacV4x4LfTKDpMfidQ4l
QS0cSiCu7OLzKFm45QbaiLcbZ55YqsQ1JRl/qaejVoU5FpNiAiofU8u9nyzOeNe54ecWLCl2XnKE
bjvQy8IyDrSPVK0CfyJOfdLY2th4YYkq69h9xWQDx4FuryoqK6pqEkliqaKrKguURECKuktyL9Hk
gyIFTo6G4eu7xxPDnG6565JYoxVWDKomizfXrw1vloAngrH6UlMR6dSIvVLpgDloYXovBh5C5LYx
XFaL/n91gNV+DDQjRuLJyEKrJC+Ex2H8G4d/kcBYeWn0JabGaGoLNPXDXj8mQGpUv5g+2mTeeX2f
26kajLn+vfuMcafqGGZTiTUbXkXgFdd+cCqeP8J9bt/Wb26WiyzGqItW09pl/tBM8tIj7RULTlFh
dRYlFKYAKYWbOuFjx5up5RkGEyI0qbqYSwglhS5ySqH1xYDYcd641018u4tgtZhMMDCkWjwkOeSM
GKAJDuqx/lL6xBbP7ZdlZwJlsLjp7/LCKmxyas6lFx3+KCFx+QKWwGcK8JwuBFSBtU51a8VPw52M
J0ijPy7Gn7gonXKhq5puEnYmVmmbLjIzmh6XrCWqbCkYfaGUXIp9fX1dN7fvIokNgSrM9RFCs9dI
+HrDkDvZAp7FSucEBDwxTOBDpqTpGgrcAxw4q8/Ax9U/Srn435bNZPwgUTszzAkOgT6XjqI1wHhv
jo1UObnZcUK5bYWIIumYrtINFnOdtCAJKRMYQy0GXj9l+2wZjmHEu6s2XSIG5f8Ww5wuoTXaMaVk
n6aZWVXzQGTOklG/8MsFvBLAHKtumoxSECCgHEu3z9xs/EvFeMoYIArN367b2rb7vQhjcxJ1H41m
1yGkUW51q1Fd2ZV2ulsCjcHGsA6/9YizemxqIjNUJR9SWhUfa6cqsudi5FV/OHbAcpAD5EsVUKKh
hffJHbty3xqZ1y/c+Izer1f2iQUmUxr8dthATop3ly+hly95zO3YzvfTW2jHTr+7vlc8vejSru7i
QsBMqbhA3gg6lVS9GYODHnNyYrztod+wkmH0lVplVCeji+2umC3Ciyg2tTAkyaA+FKS1TNSimkk2
dQJKqJhQnUzMaevCu1RUCudJQA/JL5uzEsMsVl0lSo8ZeSxWOi5YregYq4CLET7PpH2q8vQFBf5d
tGh/skcrscz6mUovLqkM7dr4pZHtJgM9gPsHZrASwYQwgrSg672GZvrsjeK3QLSm7OG6iO1ckEE0
dAdoCjDxmLtBCBbFmFoAkRifysyaHNn9H2nXsSS3DiS/iBH0BK+0zTbjR+7CkKX3nl+/idl9agri
a2zMu+gyIWYDKBQKharM4hGkj3fIy6reeuGrme9bxRWQOSYUpRFb3ZRwCydIIdexRfQvscCJyfev
wJthMbZXzWiT1lFoiaYxzcseTTdHKSzxxAOvG24/ztwgseYnpZMw9hgPDY0gFGMnR3KmvUzxI6+A
a9+Fb7AYm+u6RYylBli00Sj9JH2kDJNVIJ7R2/hR5pjG7k1tA8ZYX0IGTZ5SgIlVaC3xrwnFN+lX
YeUx/e06og0OEzzPU7b2xYCl0uPqYohRMA01J4PLtXLmJM8zY1HQVY/8f2Lh8ANPsfCU2TWKbgWf
5poknv3tnhibQTEn+2hOnTJFACSGvdjoZK6OOdjAwPdXoiSmtxOP16G9v6+IqKNBG6ldmUGMoVaE
BAwKi+T5AIJpa8qe9I6XFPwXC/yNwobhaaepHTFQtAJx9dEjSB6jDcdvQD3syk7NZYvft40rHOOd
YtUcxSLB+2o6PBPQxIefb7s/3vcZZ1QZNSlHaEu4tZ6AkybGrL1LR0oh1zEwrkiSW70eWzplh/mN
Xr+wlbsO+UaqZSM4vEKs3ZhyA8f6I9EcI/ByI8wLKzsuOifCs/ponAzZsJLiy+352y993KAxHikz
BHloQlgdJb2jJRjoAH7jKlYh3tJ47Wt4xyOF/5fNfJ1QxjFF4qysES0tWeQh6GXVjxvlJIyFnw89
WrrNk5EJZylHn1ZealY2t7+EtbbBHM39JeJu6HH9JYzraqGW2bcLYoA4KjwlnI/rOn7MpuGkVJM3
LfNZromddL29mJHDmXlqmn+HPVdsxqVpvQK5wg7Y2YcRtcOUbTj9pYG9IINr4ebO9/3ZFY3xLnhw
IISygaDDHKoNbnKse6sNEQKDudSNj7jxGT84A+RAsp2UoYYHdqnCMqt+eASRHLjKYqf+CKpB2mdI
UpAp3kbkeFBWLhMETrqRUA+aTYZbN88DKoiFybsNsn+q/p5IlfE4w1RoYK8FiFaj3XoQ7NyULFmL
HRPtM7eheM6abZzEm5vcxRJmsMqRUZ4dExk3cMw1ThXMPv/Cxxsa43lmYfy/gsYwbEEIuLi6ZJP8
pynw5CDph26YPlvW2jfjKpAJxpiZd2YfWZH5eHvm9vNdpqSahooCSfC34BdsL0epZFZVi8ibNhmG
fokb3uIPLlX8zRqLJrxUr7mPHRXCWAqOcwiLB7d/wv7ibX4Cs7/lKCbNSq81YC5ymgQMmI1tPGVn
wa/xsMLXqd7dbhs8Zof32tgoU/02ZBGycrTLNwwGL3oIQUlb2zxJwN01NMEZbCqgGkMZ7J8zHIdL
vGadjstha95B+MCbVp6UGQ+CscdSnUg4I3OJp+CfEWraDC7l+57HANsGASG2AgJklrdhiWez0RuE
rkVh/khH3YlH6ZTMHccW9mEIWNFlYKDc58+5UoVJIxLYlN1QGYKp6Z96aTwmufly2+R2YSRNQ7mm
DLEVVnOIZEYikhLZSJJ9jOWvIC+3qk62boPsOQl1A8KMJVlliFVktPjUiH9pPcKtqMydZpwv/dhy
wn7egJgtVI9iJpm0RwHVRveKPtxHk+GU63tqnLdDYnZODmXLaEgwpC4LKuNcGpznY84wWCbjVNWK
qjcxjKr/aghHtYjsonFvL8veXtmMgS3XbXRJb2SKsbaBqd0PPcej7n+fmESDaoeus2cr9H2KQqxx
7FXNK8h3xOI9WwSZpn++zxyrpbFMYkrp4uW5skLpJ3gX0u49CS30oPwGYXwWXls62ZwBkpZeo7+q
JZ4Hvt9eh910whaDcVqga6pVIwNGMqLKiFRuI6e/hGQ5VUXlhZFpaeurBH3twexOjTnZt+H3d+d1
hNQUN+deqYL1rW7oNJKzHGXeOIToR/sq8IiP9036ikN/xwanC/O1jmS8SMTKkzZahfFBmTmOZvcA
3c4k42lmQ8pSscNYRF890oYUmiwpAvRV4NaVcyZud0AyOvkgXGGCI4UBU8thymQTp2dnPHeiW5c/
3pVOVcFvbyoShB4Mtl/QbFHs3vU4BYb+tTZfF7iBSuJM2v4wrhiMx8ziZUDUDYx4sgb9NRms2Hy6
bWI8CMZbalLRF5ICiLz/NPevKk6Cwb0NsWvF15liuwJ7UWomSQVEV8ZWXn0YlDs1tCrp9TbMbpJx
syJs31+Y61oZVzQOHfCKQg4EXX5y9qJ0P8loq7FvlB6S6+9ZIkU2QMUHWkHp7Xa82TpTT4xhFhFz
5ONdXKHxHmJbU8YBoebKRtjqBoTxQmVZghsbxVkuSCbVCSK3Y2nPjRdDYnjuPt+eRmpTLJahSLpG
iCwSiU0pqcOikjWr3+S8J+2uNB57UNmjOmTQX9L4x22wPevbgjEJJYKceqPqFeL16Js+uLH0JZ39
/wYh/+nbhFWs8rrAeOr6pZO9qfdT07kNsbc821EwB5G6aBpKZjCK0vyma2BQ178t7THWUSPEO4/o
r721OowlzLW+tkifQAULpUk67iDmE+4iIP0pPDPgpU13GYANtPSYKh7edVy//py7odfVNBtbqliv
P46ObOtfOx+s7Q6Q/f5g2MYXOaBSkU1vjz9BdcIrjd2f2esPYBxgWYVlLMxvw20+UNafWbRSUJ18
NN0Odz71RPmNIoEqwHPMZve82o6dcYxZJWBKQoz9n1Ra5I4nzY2faPGXzGnE2U3cXdG0v0gJVSEJ
CbTgUaE+BtJBO8SgVBID/RnM83e1LThz73CJZPa3+j+zq7H3JYjCiqqwAFQ8KiD3tHMnciOQ96zI
hwp+42VO7gvn9JhfeLmdN1nRv+34Cs3sylQe5FQqOuzKZfqYLZ9LIj80BA+5re40hvpcqasnJ5HV
18QhsxhbeJM4Vd1wQlneMVzrgxJmhyhuzuGgXkZ98uQWypC5ee7y9Ny0q2vm8VPTFRYY4T+Iomh1
ueZnuWHnXQPSSW045QqquePRsONlhprB+NitoUVK474YyGVF67OVk8WvWzz59lGYQ8FzPWpZ+pKt
6126KNaimb8kLfRSYzwXS4iHDGG8q4XljrTFE5H0s1539hg3bih87BW85ZXLpz4ZVEsZ8x9ZLFlL
Pp96EcnBKsxcsylbpx4gDa2aC/LeRuVg3z3Vc3delOZr3U4v+SeQVa5yZDXInhr1p9s+jDqOvxaE
EgCiqEdWwCv351Yv5Bbdp0sOhbs0iPp7YeG8b+/vpw0A47lio6kh4wyA3mvPoFQ8gC7MqwLaGciX
q9pNSht4slSITkzzL0rDWp0X5KUyDOcI4/YoJxM4ko5oTvZACG4bL7dnb/eeYGi4qKu6rpC/WPnM
UR+FLIejisE7lVho7T5EQRNAspSbiaIr8ddKbaAYnzjrUGFN9QK7FmyYi1u4MdosNVe1mqDyphO3
co+HxzjCpU6zUihwunXu7ESQqgbDlx/5EOWiwnbfeNRJu4Z4HR6bZ67FORcSOpNS+Di0FzHnZCF2
m1o2S8Xeffu5JDjVMB7RrwP5tfGXhzBI/AGqop70gUo6E8TbtsSJq3bD0y0u4/JUY261KsG6mc8y
6onXU3imWnfpkXd07cXbWyBmKyegzc3UDgNsDf1hgS9M1tHOhHa25Lx65hj+3pvLFozZ1rVelS1o
oenBpXnFkQTCRfDpJHLtcDf02RgGjSW3kXaNVqjQxLDwcPcJAote+60+JIHqkRMUPzl3Fnk3MgUR
jCTqtMWKJWrClQitHSnMsEOaWbC0Q/SUHWYHeVinUq3Mz0+DQ1+OMXArPshWVlr6KfP4euBv6fO/
9/v1lzCX81WNuxDCJtCxJIYbtqKdLh3OyNFq2vKHZg6HVTScNpwPo954TW3e96Ic9Et4mHTdmxXJ
w9+toq+dsNC8GSQnfbHI9ipMd1E1HyBWlVltEbpaYV6a0DwNsrFYEV4n19yrRNWqI9Ff08oehvmY
K7mTLi16ztAhoiMBPg4Wqo0eUdwbxIvpLlJvgw76omXVpVd5bFG8JWGi0aQHCSTEjWDXZhBiwxqH
xeDkxXZ72I3NsjPOVU/XMlpzYPQgGiYfimOMougeVJryJzzlIVPBJbakV5xby8u41xERbpzT3Tp7
tA2Gyk8P3nBGmv9AOFEmZwLfPNRmB+WaOsfCmyWhedYUX2XyTUzfUwO9mcG3k3IDUqB6qR1ijKeZ
XitwZaSgLQvXp9tuZ/+Q+L0n3oKNDUgzao2ghwCpw0s0XSSZd0jsO5srAONDVakz84xe6To3u0NL
no+iPNf0Uzy9CA734Zq3MIwTXTWIdovtm7NZoAKVuaLbgLNYDmYwjwwP6XE4vBMTL0wQlpE0kZUP
bZLIKEAQjyn8VAYCIpb145Ja+jn+ZfjEg1D1j+mRp+W2HwRqV1BmoCQX4mIpEJbJfvqAB1dPiSzh
dbVpi5laWDxaRC4enfiNneRxMSiRjDN31Mxj0zYveRmdNIg7LnUVII6DrA4qMsrpqUwUS6sVKtX9
jucCYzNkxn1HlSLFcYafoJM70/SG3ld67z274TqrjGMsUjlCtzeWMidBNr1UBmc37O+26/cZpxgK
fRpqAw3dVTccL1PHu2vvh5hXAMYHJmpshroEAG1AQS+tWDGe0o9oHg6a+8TpTjy72B0Qaiwh+oqy
Z5UNAbHfSC61dE2qOoBG5EnvuZfrXQ+ywaB/35ievIAzNW7hQfo28fGgcyRD72XSqdE9MZ4DA/Fm
XftaGShpkKbJ4bZJ7HqUDTrjv/pJM/R4wgjb9nEGryraDGuOD5bosv91cm0wmM2cFxCdTCWEfq2z
2C1omUUXHRoghAYt85l6rv6utYtnM+DRYO+f0htkZluHVaODlRaj0+7LN8r6xu4/Dl5+R8VEk/9P
EMYZKrOJi2Uw0DQNwNG4qKWHOmPr9nq9NZTfmkxmD0+aXpmJisksfgnP+lF1aS+45IAoFML2rRt+
Ck/zcXZBL4IDiNfNw9sPzAYflHjQtAngo/FUlkG68O4+9NffGh2zwTVS5spEo2njOfSXL3iht/Vz
+CI9jlDWBGc4eMqjD8KJp9O17/+vhsI+PUACnszViIHRamAavWNWnR4XPd2ruSQtdBA3Bsm+P3RR
OlStTmexrqxlhNSdKDpxW36RjM5piWD13XfILnKcP2ens/TMalVli053oaCcleGnDoKLihcs8DAY
b5IYeiqKA8zfVHRLNM4zeTZ5z+r7KZvNWjHuBDk1ZZrpQNJz/KB50iF7C7q0o2JDz4tr87tdgsYG
j3Ei4lKUWb7CQU82UukXKr+Jp2RHfRhPmZ1+oKK2/c/wiVdfvZ8H2OAyvmQgdZ7WeKlC1jU6CFZy
bKHbLrnqiZcp4uxqti2rnDWU09IgWVZAdSmuDjSPOAl6nmEwjiOdF7kyV2ryyVdDCcrmR8LL1/BG
wbiOMNIhU1vCdSzCQ5X4de7e9ryc77N9WHEeLnW2wrYV/akaD9N7ylE2ZsZ2dORqsvSRhFUopsLq
hvus4jH+7me0rhbF9l2l2qjryYxVoJZMQITf2CjN9FInREUclWcGpbqncXz6/uPQBpVxCqE4qKme
v+1X+Vj+mHzUG1vdZTzpQJ28LtAP2iOl2RFAs1O+8jo96Da54W11xl3MuDRDwhbzmoAOm1yE6jhP
X6eYM0qeV9IZLxGrGenlGOanPJNXqgWELulX+XPZWtlL/zgd9Nfb5sgFZNxDhQNrViD7CcD5Xj0q
DuWOX++EDGpHlRd5XCE0TqCqM5EHUcqGLDMmkj4pjhDLgdoR6mBRME68vrF4SQjeujEuw5SzsKsM
mE0nXYb5pV6eDP2kDTxRI962ZtzGKreq2MqA0SL1UuaTvZok4CwV/cYNE2TFjCIjhloiDUMrdzkW
J+MZ+fGD4kTHSbHCYLTATalZBOSH7ZfcnzlUnrwg2GDezsNcHcaWGgq0tH0R5bDJobzXf8xHJCbd
5pnfKsZZOVa20dT7sDdpZkctTwvoPd1Cc2fd5kwqD4VxK1VCDBCmAGX8Ht0pnvjaXKZXGgrAb4aW
AiaMwllORc8JwDn2YjDuJNUEDQT8sBc5O6jjIzLnnHFxjkqDcSSqihe+jD7bSPeDiwbFhxzuWa4t
zR8CpJDdCP06PJ4nHibjS6JEXlOyYFC4fs5asGagqzhwxkXXg90ERFahXy5JqirqDEYN/bS4BzsR
zDAfrcWNkbh6U5KlbG7Kz+XAdVg8RMZhQZFynfQoRroDTw4djjqqG2CC3riRLao+VL8npUkUlMLI
Imhu/qorntZlCVciRK5AMmtoZxtkvY6U1g5nKqnr+2sqNzjUU29SBlWfC2MTASfP7biy9McVN5bu
NXbkhwgXatDe12BFovKUgsO9U+/O6gac2XfpiKKEPME6rve4vlDx3PhesHX9LQdZusshlrzb492z
zu20MlsORAIdapqAKC13S5xaeX0yjHdQE2wxmF1nrko7hxWmNDVXqx4K3F4uy1LZt0eydxBsUZg9
YMhJTcwVKCZ5Fasn9FCiXgMMRf2vBU3w2mkgn28D7t2niaIaCmjYkVtkFftKI5rlsU9xiOqilRmG
vepIJM1ITmh5jeoB8/k23v4ACcocQfVEWR7+tMxcksp8FpG3FUf9IinRYe0kO5YMK5xyW5aT46oo
LcQ0I14F5O4ph1v6b2RmTwxpguevDm5zvT+VQfeUHYkzH+vcomqa0Pxybw90N2OwxWO2QdgtCjiR
aOEAYmnKRhY7iS/59K078nj1Tfs74Do4ZgeIxSAqqYG8p16pziIIj4uk2kRsXm4Piprf337lCsNs
AkVLIXrRA0Yo7lvzsZlry0wuyfz9Nsy+UV5hmF1QK0kZjQ2Wqjb9D1IJulZwqr0KPL5EOim3RsO4
/6XLkP2joxmKQ7sEuvjt9jB2U3FbE2Ai1Hlcw0aTYAL0DRD0HxdCrzZ25UOXGNSMKbS3fcEnp8wJ
78TTzBNJ55o83YybY8DQh5isJuYxnp9XxT1M9oIyLNUn2U/DHB1JzlJLiJCIAVFzPIycQIiz1dmU
GULlGAXvmN7Ra4MB4n6d1wS933EyBxybZJNlmjymZFowyevSeKaeP85N4QpRaOEdjOMsdzM9mwVl
U2RIx8X5ZACrWdA/Vv5oKLNCdycdUEoo309OMtplbule+Rg54tNta+I5FJYiT5Ty2hjoaoZfpl8J
tK2NO/mH4qMiLEenpsh54t3NBWzHyriUJM97KZ4xVv1LHlDzlawQVcl2GFvVWYaoVe3nNtoYOMu5
P0xoq4smusggncvsSmHRuqIdcATSW2R4hJzhYX3638LUCLESx0j394iqieAxgViPzL5eTkvZjZqU
4C7iV3c0cZe86i9YQzSj5pTbyxnfFQRuEJmJTcVJLHsDiKL2HLbtqVhOwqLyLnW7IeAGhXXVEDpa
igTLJzyDDNOt/PBHG1mmmz4LtuaSe8mWEeGSzopVq+UN8V8W8TqrjAefUJSZthPCClrzKlg0lA+d
1UfiweFLlOwefpuhMhZTJpD5ljqARWS0uvCDMZ2bMnZub79db7YBYXw56AartKMjWvPy0pT6a5wZ
PwdtfcSB6KUq+KDLObVrueCchfv7cAPMOHG8La/o3aDA99GHGtH0fOgMMKVZRdBarb187A7Sc3rh
xi80PvnrdLzist1pXVbOIBiDAdVYQsp/Eh3Vhx7JnMoRT6bDzWbv4umyTB9TaSUB/fvmsNJ70L5F
oINDGQEtEC/c/L4/JefqvDi9XfvCy+313DfRDR67DeO27rsCeKM3O//bhF7i6a8L5NNwWvzbaPRj
f03mBozZjVEDRqtsAViqnM32XPJWa3cLbL7P7LdOmYu2GfB9gdwPKKgszkQ9/LchMLsMP35dtJKu
T+jlShAnP25/f9dhbYbAbLBFkVMhbfH9ngRQFLM65W7qcR04ZOLdqvFKwLjLz2yrWkqziCSAo8Wo
tGJd6i3jbvBkcBCIvcU1Nzo9NyyA5QEXIPLQkhx4owepYzt7RB2xYlV+7sUOymW+r7aO0hVFdYjK
sb19D3KdWZYvFaqJatQROrPgRRbdwUcpmk8dcma37orXqereSMEJe3s9ubDynxsaj3B1Y4SAlf0a
wlHSQUINlyfYiYl8JhgEQCaZOGJrVx85wJzN9qZ9vfEk87xoggLNBzzqt0HmFpfGT/ysApUNhOjd
0tYCiWO7u4eDThu3DMQQRGWMKRlDU4PgBLY3ZAGg9xS0bhe0kNC9PbL9Xf4bho2oST82fScbkSuZ
X+PSE83L0PDihr0yXHIdChtOL1qoZLkJDL1YrLB8zcb7MfyekgPYH+3Z/CgsaOsMeUEfb2SMrUgp
KBNXBajacxmAKNmj7KOK33+IbLu2+bWw/7L9r1PJnDZyOSpLSAGnI/pDYJyZLQaGT1+IS5v3wsRF
oxa7schExhtTLQCNylRQmzQMS3VogXPh5a9KcNtMdh+Gt2vInDaN1BeCksEcS10HT05Apc5WaC3E
c2GRCe9o40noUNHbcILpfR93nVTmFJqGXpCIimGGJkqchcsMDo9QOBZGaE0SJw2+t+VMaCXJaJ7C
v+xzGijfo6QzJMFBlwkqhVCvBr0m+cArgd/zJVsYZkigpk1JHMmCkxkf1/6smp9vrxX9/+yxsP0+
ndKNZSy5Og5ZS7/fNK5Ygu8tH49DHaKhh/d+vHvV2WIxJ2xVLrE2JcBqQX2CAmHwAa6FNXi46RxN
p0LROS8s4UIyjjEqFL2uJaxSftbRkYRm7cgHYSjeskSnPArOI8cR77a/QfiOKhtBVlJXGNPX0jnR
YkMRHFqnkxzMFcQ4DQpmgLig4mnU7cjTAoUHu1d7vYVlzGQNs7CpaxWsX67+SEtOtLvohQImHjdQ
5mExJpMkpMC8YhknW/fHgL7+tIfe1b3+8j7rv84mYzFSFUVdVmM24xFELlUbyFnj3d4A+/v4CsFY
CPj7OsEUATGO+ec5IXa1ztZoakdUO3p1jD47aQ4mQeClN/Y39m9ctjsIpcOTWECaxemd9EXweofq
+WQX8QcY3Nzxkb8XdsscNjbCpr7jUh/HMH8zTTAOHc1vYNo+Tn7qmfbkzW7vT4c8h5UiHvMER/rM
fRWih+jfvuY6ZOaQbSNTXPsIRkoui614SEL69Um7yB7FUzj+ed+xXcGYA1YTksIQVIy2jAprAgNf
Vh9a/RRyEx08ILrQGw8qdqEmVgKA+u8ErQ+U4Uj7Vlx0R7fip+W+Oktu60e8V97dM3a7moyjqUgb
TSNdTXKZkeEo7407xY8POZ8clM7UrWVjfMssNWWP4m960pmfVLxQotRdDsZj9pIflkN3Qg7n9pbc
7UHcjo3xMEpVmn1ZwFDawdbQ8ljY7UG/jx6oJB3PxXAnkvExQ4unu0zCRlR92Y5t6RD5mq+4tc+L
wuiHbs0j62nEDoJ+BeZxHHxZf5Sgjzr+aoVPbfm8gv/g9hzuBbTgkzHxyouIR2GLtZZZm9EZiINP
JraQ2VCXinj6eruGv4FgtvM8GEnbiIAIZRxuJbJsdfFQDaNdhVydNfqtv+Zug8Xs5mVqyrnqV8Hp
XMXDg66nFJaRIUtKCymmg6k4t6dvN2I2CTjEdCqjDlKMP3d1F6orDFDEYmFHKw7uyd/EgHL90rzz
XNocuN3T4ArHclWU6J3q9QVz2YHhDo81nZXfF3ZvxR9WmzblvY/WdTNAhXkIVWN1yUEkC0Q1PU7C
GsQDais7nq7V/l7ejIyxEk3qellugVOeaZwceyD9QMSnHiJu99HuUb6BYoykUPXVGGisXBnkQUkl
vJEknyJN/tlL2tNqqh/GRD6lPY+9ibd2zAGQVvlsmiFGWIz6i9ClltqEvFvx/nb+bY5sWFnlgwE9
emDE5/JMr/iFj2yGii4uqKtR2krtc/36LlXarY0wnn9K2lle6drNXv5CE7+hpx01mxbu87I1e1e3
LRTj8mctbM11xH7T49gqzMRbp+GujCFRpKEmwZqzjPdGwJtSxu+jYSxSKjq4Uf1VtKUl46FlUnk8
tjzjYPzIMJqdKkB60KlKQbLqrrAh1ukPXeyU0uBEuvIgClKgz5/bug6MSnmaEtNN5P5oNDxRg31/
/duG2Iizngx5Hiv8lLJPoXGCuD2DQM4k2G3LpXXlTC4ba0bQskPkTif3eyujE0pBt0LoLZ7oEKjX
oAu1ujeddxUSmqZsQBYatInIhjFOWy+kriQLvZkkq72ewcLh0SRnhcdRHc+io48KR56Yx+5QN6CM
HVWRmCskHHGDnsdno/lcRvrXmIiH2ycED4Wxo7XIKxzyGJpQjnahD5eE6FaS80rSdmOU34ORWPYW
dCWrZSkARo5RQJv1fhKnH/I5tzNZvk+SCSFL7twembTrtjeYzEnUqfFYqNWM4mq0C4Gb7ucYgBd1
cHJipd9GtAo1XhnZcof+0dYuX8XoPaHSBp85oeIsFLJExQIq0tmIfSGLrSV7uT3I28uHtNGfllmH
U5fFA+bV6GRXEwq3kKFLPUzuf4Nhj6LQmGKtngCj1/5kkEMnNXY4DN5tmP3oCEp5MmXollU2+dV0
cS6AXh/WeKDRSoGbnPo5sQ2/dOMvvJ6u/STOBo05hso0Ks1qoUbpZ0+oW/f0By2zZlv0KOde+jO0
1+fbA9w9jTaIjCMRiwaceBoQxa7/TBbD6+TClYfUyxbDWVXy7TbcftZog8f4kNGYk6KKMJ+UFri7
Aw8PDtsVr0GDE1qUkSpyeEnafYu8LiHjUIhey0a+YohjAeqhSyXdyTweu92z7zoqtqo8nipRLmRA
JMWDCnGv8TNn2ngAjOcQMyEL0fkEf19DDKENxAul8u4qL7OzQAfpA8pLeekvzryxteOlXkTCSk0/
D3MrQoOath5alWN/u0f1ZuYYd5FB4lqVK4DUzcuEIh8EQ5aavdbpYN+ewn1//9sK2GLxrOyTcU4R
diloHsJBKR3TYXVBcAwqDUk+Q5/YqiAueht0tzMEVEb/uA+2gnypxbgc6OVqOIaXNijxBDla0pfW
Hc4FGkN47G+8JWP8x5yEgp6WmE3B9LPyKVruRAi0c8bEs0XGZSRtUUxagjEtj7QqXnZRZ2fjsdFG
hSdVB+RbIncaWa+hxEm35IAkXwYXBeR+YRt2FKyor35jDnc4Q6RW99clfLNsjMvIu6nLDRHzuICr
/0350NHc8a2QO3X5vbz7mZkr3l8VIGNVCyCUgBc+Sl4N1nBKREWJK1IOLQDvPCOsI6lmLZViIE3H
IbeSg3Qw3fkxfDaPvc8vluUtHGEiDvQpQUw8BRyl5DE/0kYbNfiO52F7gNTh67sq4jf7jTDuJIeu
sz7SDTB/rwPaVDd+FJ9pOx0K91ApyGuy3fFesijqmgJBd8PQ2JruVmkV0PEBThINH3q3Vq2+rH0G
1mHepuMgsSeMFLdoaYiwA3oHytW0LXosLRSh2PNT3qCwoHB0LwGFU8c7BXZ2+3aIbMvSqOZDrHd0
64FVr0m+1wbnfYA3MsZEdNzJxkQDwFSaB5IUdhfhMQes5kPzDlIMcGcrqggieLxasQRRg7xGRj8O
CK+M0KskcFDOPF6PvQ1G+bkJqKbAAq+zVY5zB5aIUEKMv/iEymMflKcZ+oARnrsjbkP07uJswOjf
Nxn5JCJCKBqIgjP91Ag/1vmF4wh3DpQ/RkP/vgEI88U0KhMADVikZLQKlU55nzrT59FuPyxg/rgn
3nLgpWN4qMwxpsnNgoAKqEPaH7IEhI09eHRN4t0e3U7s+8fg2IMMjRgo3MRSFavf96a1ilDpykS7
A09Z9v021l5B8x9gzBEGQq+4GguMCdIQR5BCHmijguCiLe8T1bfVv6GOubAeb6Py7IM5x8yKZG1Z
YITC0vnrqDp12vv/CYI9ulDv9M89ujktEPoWDre/v3c2bieOPbGkqK7rihrDpGS/xPhxqmCNUPLW
cxRJo2XnHDWZn4Gjp455BJgcO2RPr05uJjzLYvqgjuiKuuHMmWyRev2PU8gcWqRahrKnqYhQyp0y
X93O5L1IcgyBMI6iLusIIkvU1EcUp6ARoYt58vU8CMZVmOA+nScREIb2pEY/Iu0rxxB2DwpI1tOL
uCKJbKZNKNJMaEhLYwmwGX81xf+jvzVB84WGgM/YvZmXXnhsb7vj2sAy51M6mOMMPj880amRlar3
ifTMGRhdXybaxPevA2PWf1HLtgUHGz3bJ7f+jKDlm2B/D+9RImVVxOK9F+8FZX/gMcYgp52OBlM6
InQh0xt45RP0KoboetZP74ve/8BjLIMgs1aGC/Am8Ln0L4M/HkRUxQ+BiAg3vONFLLtuXYaCn66B
RBbJ0T/PrBScVe2awWFIiRzkKohISvRxyNMPsB+codDicpaPGsDfy/cb782Bbc5IYUSpbgIuWSeB
rhZYgHKn/5bYukWQjMUA31GaiNm8wjERfJTJjZYPgCPS4vdj4USQo2oKHsfGHlXUHziM3etEhH4l
Ac7oKR5tKyBfG7uwh8+DQ/v4pgNtagXzyytv/fY33HWAzHZoWrka0C6MZ+r4cUm/ty2vW4sHwNh/
T8SoG6mBJD1KZrPEAeEKp8xy9+TYLBJj8koho2yBTp48f+3GF2m5b3LTum14+/7wOk9MlJRpURRP
DTAUFNTImVUVX5XSL6LGuY2zl5X8wxKYOKmItFgJad6fhi7mRxRWW1BNQFL+QUKPseHEQcUr+uDN
HxMt9UuyRrqOJaqkxdEWySpAjJqYBmcK912FIWmyZoioKGZGNpuDkPQy7m9a7IfRfRk5maRZkihY
efGuu6J8xWKGNOdGYyY6sOAqLK37VPWitaTE0iWOQ9qfuysQ4/+qvJLR7QUgZVhsaTRtKT+ICk8z
eu+5G1bxG4YN/IquyJVwfbuR0i6SEld7GXW9tNeJ13i4b4G4t8mqhrJW7e1E27jYbiRlYSgwB2im
xoG6WJqXO3gYvus+6fdVIBwzj+dmd53EBpJxEtGqi5NCw5nGeBizg5y+cHbV7qm/AWBchCBFJFtU
6ub8CC2G0WPmG7YM8QBakWP+WJ7+Ix7jLhRxHPQ4BN5wXMAWjAoFwV1+SL5weRODfOKpqO4biCbJ
oqoQA/WhjB/PTOQrTMGgx76Oblzwx5/EhyKA5sqRl/fcN5ANFrNaoUYSSTOBRUMo2mMCrnpQPtuq
ZRzHS3nRI4u3n/fDKGh+qyLeI1WDbfZAKWVOjChBJT2eMmQbhSyejqehBErFARWciN91bm0AmRO5
kStI+eJG4pLS75KHlHvb3zXJDQCzYq0IeZl1pQCX0UkO66E/aBDteKNVo9lBjqPaz5Vs8JhV01uh
NBIzRvX8J83SjyWUkKNL/EH03tSdOWi7blEjIkwRtigSxi22yqA2SZdGbqVBUeZzNtpxwqnE/BeT
+I1h0paPjZ+CxIPWZBRDvqAVJ6iR7ieB4dKn3fzAZ/f5F7O/4jGxYDgXq1jH2f+Qdl1LchtJ8IsQ
AdNwr7AzmJ31huQLgqQoeO/x9Ze9PGmgJjitWCnuSbrYmkJXZVeXyYowUqt/0p9Gh+bGDWf5Y/Lw
GKrxHuJR/XNVZIwwT8a6nFKoOAXZbXKiZajvxJpzxLqiFXG3gtFT+SW4vpyayZhkrEtymIP4GBqG
Qef/5N2TsUHmOjpSS7smhrHEJamErDUhRsKNPLX39VpwzI8ngZrnxjTqoUyMnqJFBzKCLFNdJec2
eO7778UcGIjvc3meIhVnk9+Y36n/jlZiz62FBDh2Guc2jxt6VydNAu4qIl5VKhPSkHUCbz06xh1s
4XXmavX6UXQ+cDAbEYzXVo1RiE0LSMqwURPTe032+bqAvYo0OIL+VoIlE5w6eQZRJpTovc4V7tAB
+YCJvdr63ijvq5kxEHuT8Pbv7nvuRirjuYqyFqIuUqm4sFYsZsZhAWyJRZOB5GQeP8Bb8g81Gb9N
zHAQEcMjnhmTQysrL9PaBnITchyJ+zkZh62apAd9d4jXd+MQNLmkTvktvkuxmwDcUkjsO1ixdeB2
Ye2+hTafk/FfjMp1kpBBuwFDZt1tcUv5pTRHxoUCUiZ8VEpXG/sZL+m1f4VtBDNuPUXoz6o0qNt7
5h2tFIqfUcSGqgR4z2sd3M+FbqQxDh7NdS0mK9Sko1gD1nkNnuCjcMet/e+//jeSmJcRCIVkse/e
7bM+Ni5lWg2xtZxukqHze8XN5GR/9Hb2pB45/sgBFY0FFTlPC0kwaNg4OpSfsvhiTJb23MfvXTfL
AWnylHBghnuODM7MRiKIdQ19p0D9JIPJWX3MUF8WHXqOH+nz2TojW82LhW4UFeqMyp0YdK+SbJUg
qTTd/E+Mk1tSYrc+b0CMKvDLDXc5ULaO16V5KochDFX2KUdMf5pgOh8anP2HZgzMaFmjSGEMzZbq
3si/Vev9HPGIt/djkI0uDMbMtR5JUkUPC6NnlOcndcaD4eSUbtOZ3rhVZfqjr307Bl0qpWlzKTZp
5lnyxqfUQcN6UGKAKDwth+IjqaONcgyiLGOiSFEC5QzhyVQ+qdK5Nn9c9zH6J67pw8CIMfUauJIg
os9eJPmOmMc14WjBPSMGQJp5RX4ygozwJVdswye4CUADhjXor6MrO8jU+9eVorhwTSkGNxS1ijUs
H4SBjwMiX21yerM+LYu8WG2GAecMnXsxeb4udP+RuzktBjeEMqukuoCa6ZFyeRb2aAlnML5gvzw3
b88xQzbjQoZexWQNZIm+BpJZPM8wUip6P9excZ+3HCNh626p0dTyaOJ70tYNjCeNN9TPMox7FQqy
2+Vj7pqpxYVGGvhcOUa25tYoeiNm4FVzumBwaZYieQmfKDHJv2i72Y2XL4fHdouMUi2SdISKNfr+
q68RumGwWPspw4ZjuqCKp9v+zUawXUk2ZBP/g+qbJwDCokyca8SyhJSO0lVPXTE/fcge/5bBjtfg
CaBKUggZsBHc140v36u+iEx98iH6SWD9RRYTw2IGpZK7BM931Zrc5ja2kyA5g9sDOUBazubVBfYN
8iKOuVpGRRpEfaSfb1WO4ajajdaCnVv2OJ+QPtJ/tcCLHOZ2GaO+F0sqpzX8ZD6S+qlAIBsBQc6m
jqSqN81/XhfJMQyFuV8mdQnFSYbEZj6qpd80HGjk/X36ZTeGh0GJUexp4igvng08o3n0e7yTYe4T
sOHg0jfx9/XquZE9TXFH3soEngrMdVKAY0GS6ZWftDeR5MWYnbl+BnskKv+wZub+ALv/Iq0GlCDn
ePFAIEgHQI8/6sKSvzefTOxWRbGLczD7QdnF1BhE0MtEEtWFykQOGEtY/Ba7NQpu0obz8dh5mCXW
6NsPYhrAmnHMY86iUN7fZ4AgFoVO61UAgRDCIc8dj9GdY1+E8XxBkleEX/j9YflHUtsdKidCxlvY
vTedsTUAwvj92kYdcuSQgiJDeAZDPcgUlUPs5G/y5+/0DdlizLlyyDfT4QXn+2GEjg21qOyin5Ad
Yu16kpTqrP6MaGkuOQnqw+L9m+Hc/chsI4v5mivplIqMkNU7kkfsxJUn27Tfl//Y2V3zjcszuHvN
bgQyHzbvhCmUjHflJiTnaRM0LP0w25SUpfTNZ44n75rjRh797xu4G+NMnpRRQ0x2A9qGm+U2CaTH
EG/l2Y1PvZ+fySNHIk9DBmBnImXVakBi69CWaA2BUnhvOMQSwd4ofuOZy64/bBRk8LZY07olCsTF
2ZdU/lpnQchjS9mHw40MBnC1skQvufZ/K5m+0M6/1EvO2ADs0C2a+aGv7NL/UIi0kcqAsFgPlRgn
kFobj1P8tVN5/c8822AQV1gqLBdQ322xvYGjYQq+eDGchI7YuMIxf+Bllul3+iWauGjEPvVrKS9U
NcVZhYvxVCy6H4ZLYC65PWXlbdLF9n8zRfadPy1kNsGRRU2RJm1yzzjWeChQls0C3VG8yhvne7JD
Ilk+JmNaQVyOtGnSWqbJ8y2OsbMNtbGGe1mt3n2rvSH2cgaPG7jNRnR96QHlcgMja2Fd/4q79/Lm
0BgESUr0PIsJZNI8m3JI3u/lf8HIQKH2mnEwuJF2rUnyDHKUJ3pYjZ08KI8LhsbLh4QbP/NcWmdg
Q1H7eul7SOuQz4uBw7KLurNLrV9DMmN8ACOX/7F83uZbMkCiVFGTpzFKsyHYZj4VX6nTRUH6FhFX
e5qRCqj9itfXwbMZBkaIHFfd2MIqw/Uw5+dRPEjj4bqJ7OdiN3oxSAJKpGVdWnzNHrwJtUez95R0
mc+gJtNzuWIl7LtfrzQtkilmCYfidcJMiPGTKfSRcmli1YafoJG480Z3OhqW/KT76evq4nXOD1M4
9srmBAphFMdqfrcgLaBVC7rpTr4zkYPW73kbH/cDsssXZlMBU5g1sza8S0MG4i45qaextyQMWK+3
lMeHJj6Wb+pL75tH7gIJDrCxuQEjDk1zoDiqqo959SpFnJh5v1Cy0Y7BmFaU2lGi39I80A17hesV
fnmSn9fgNrRaX3BWTnWaGv01M2LBZppLWS8hMDc1NwkPyvhnTTBbagpWVFSWor9e9xCOExoM3BRi
GcUjNVssc7W0obLy6CHROBc675gYdBHAE0lKiqB9QqxVO4clL+2wXxrYHBQDJmauFoYiQA9JsoQ7
QuELNZBoeB8+wwIYzg2+f/egIw17SwhGSBhcESbDSMYEhALlTY/3h3ZUfCFofV5c8hu1/pbDZorW
dMYCDAFyWrAOK17pxHfk2FvNcfYTjzfRsR8FXYQxL8RVNKJYTyEsxiwp1m2Q6KUtY0tI/X54/ojZ
XURRDNtE/6mhzGJO6cbGpbVC2Hea2hpvdGTf7C5CfnnSNCbYlKBP2jyroycSju/s14dRZPu/FbAp
oUKqmrKig6OTHT7Q/brNGT3hxU0DkmaazDP/uP7VfvMCvQhk0KHrMgyrmu8CadmNklCLR/p8qX1u
Z9huhm2jHIMMSrUoWh7jiGhnWH+UTuptcUwPIretYx+CLkox6FAIcTQMGpQKwYem3hvJY1xxttX8
BsdBAipLOoq9LBVHJuZELGMFCPS9TkAAYib/J2EnVvw1G63+K+4pbrXjN6/4i1gGlUpViuU4hNjJ
Lo+rg/ZL18RlTFAD0w5YOcdTc/+Je5HHwFIqpWTSsnd5k7skiB4LLPhaPrWaBXv0tFveyMo+Dv4l
UGEJOmY1ztNuhkACE6G5MUqmxC9YUlv79Va8iGGQaRHjusx6MLB15tM4BVHulxiwbHm9bvuAcRHD
oFJj6ELZgSAHC7dmf2hUb67HI8eF96OziwwGlJp1WGOwPKI+hMFsmk8MHekxQTEDrVknXuryN6+J
izSq8QZnK/AqDHEJaT/TSPWd8GlAJErXraAfzC0Sl7In8XZz7Hv0RSoDUysIcYqZHtekPqfkLEiH
vnzkfEeeSTDw1GPqq5AHaEZL5eSlQaOs8Tzdr+jiQ6E+gLE/6s+85eM8oQxUaVXcaakOxUxcW3n7
NJlBmHv69HBdOd73Y2Bj0aJkbCk1X6qGeKx78wheB16yfm8djyzql1NiwIKI8SiMEpTpPTmgveHd
K3ab3hVBeAxvEHn6o6va+QxGO/mAnRz/DaswK/ZP01wHrHE3F4hPKf8uzeGqt8ZN5+Rf35MgL7yX
Cse53+/WjSvM/SJHOQbBnUE+5+EpE79fP7TfXM5/f8/3WG4jQG/mtpo6nFp8pC+FGW9NNfjZcMmr
+3Jg9/3e2YjqdaOtlxailoCGnz0OCwthD7xFxxw7fI9/NmKWtIuJYuKTGRKYRdKkPk5S6Gdk+Mz5
dLuCDFmSDUx5SMhY/tMWei2Vk6JG7wbxFW95Sb3yW3lqkMPEOnHfeDTvuwMP6/ehcSOTARAZy5jk
XEfKIz/22FZiJV/IZKWSDZJuFcVR8dD01qra+uelt3j7I/cDg41wBkjWuVz1ZYZw2pbe3pfITOBl
ZIefaPNdbvOuaa48BlFEUk9o14I8gly7YDXonsxedJdWgUPRMo+5ff1Ed51tox+DLbOa6JVI0B9W
NK9D+dLPHITcfxhdBLAZ26acxi6U8KSMjwZK6OuhPHXOBLLgzIv4RfRdf9tIY+KPpF/CUGrx+WRs
RUpvhKcK5XTaCx97/SE/iaDS+5MyFZeZNR14l85+imUjnQ1LlrjJ5gzeQTuphtvqlSZ1xm/a83qr
wWgoa8Hoo3nYyX0sYrx+kNwPzcQrspDHhjpB9c5dXN3LwX6bv+kPMR4Cuc0lDt99dGxUZeKVPlax
E6SHNK17FZGNEIu7ULwp6nNZYB2jYBV5kFTH6yryDpcBn6g25Dgq330j9Onca3LEVsKA+5anX+qX
IHajGwM4pVDkokhHbYRT+EULagxSmHYoo6gXH1osD5M5nB37j56NQAZkkLdW23mGE9Kj6yyvCNaT
eas5I2p6uZvcTSftQ1HZRiSDM2qoN10uwy1T3IGIKLDzwNImixw7h7YHAdv88UcYWcXb9TPk4I3O
4E0xpJmiq9RKm9tO8FRe8ZwHoGx6N+yTJQ1TCJD91aMVG7oXDevtLOoI8Qvv7Dj6/JLDraKKKArE
DbL22kmmM8oyJwDbjWUvR8UmbtNBjfIlAapkqtdE6OCdwEYeWWvJC1Z4Ny2bpVXCVDGWEcqQ809i
qNipD2Zhre9VFPGg3FO+ppmTSeUeGYMlaUlaMtFvSHNntAFVOkVBi3vWBC8gWBW5GRPeoTFAYiZS
K1V0vo0GtCgU+SDEBXXI+4s4tDWXP0W/n4HaHCKDKbWit0ZB0Tm/aV4XVy0tECw668OAJAeYAvrM
QvDmXvc13pVgMLiytODdahcIpctidLDnyNhlTFdYZOA24mVaeShmMJDSZk2H/egUxYIlmJGgvlcO
hd95iNOWuwGwUnlxZPOU5FwK7CBaN6zVPOeQKueLrxjmbRyN94RglZEi2aAvEiwxNGMLG2U+X/+6
1Eiu3BLsdNqkrHpvrEDQaiktLbGb4nPUH/6bDCac6VvSkYF6htZ/nbJjFYEEV+dEgDzTNJmoZS7Q
jx3TkqIKHs4jDdGis/BVvCsS2nBhUVvhPfF4Ls8OomVCpYwZLdckr8ITbQxKzuVpRVKqeKbDnvrz
9e/I1ZGBmF4wlUrSqbwx9YswfRDX2VblyJ7T8lyLklca61dNr2wpWrDoC3yCmvhgDgjwI16IzwEf
kwGfCHWqibz301TEG4zsmImmf11dnmkyYLOsbTeiHoHLHdWw4r413XriFdw4txKbqDWzYqkaFTLG
T+134tOxK0q1Jx47L74lKGJW6ErnNbTwEM1kMGZQ20YZafiQ3sweHRAynD5AZ5ddOMBPnmfwdGSC
lVaYl6xOIE3E+Ok7R1zVWBp0VB8WR7a0Hg8y5T73ue6xL1hVNSLJmgg6gX8+s41yFSWZTi0UFlhl
AslS31LnMfNDT3kYXcnFVTxZMicm3Leai1DGR0xS/nWi3fM0+7P80Kffrxvmb/zwIoMxfrMexUxM
EcvQ9QjEVd8KrHLpA8pFj4aQl4g/AEUt4leYvkhkfEGOlrwY6QDU6I10lzX21iQ/mmD6ETqmDRb8
gCaxKj0I3Y/dTBfJ7O1rlImSEfTDjx7N/WT+Ggh+GvCimX08uYhhXAL11EIu6ShSUf+I0i9zxnud
7BujKeIfrDYmInMJyRkWguS08qxYnYtGXnuNrcGvfBOZaexTtvDS+8zvsuVJZW4lpRlJPBFIXSZM
qNWHpvmSNJ8n+YVjkfTX/2ofF+0YV6tIqI95CTmzt+RWFWDJOR563fjONmRwvuX+WV2EMS42y3Kp
KrR9bY6bkyE2x1CUeaNCPBmMi5UYjZ5JDoUGlANlGx2iTmWPB91WkXoYz/xJgv3eHeOiFeNinYHd
GjrNPprCeQ0Pa/Z16T/r3XFQnorObcaTIg/O9WPbx6qLSMa3sqrslDGEyEV5TpS3ljwvHeeseCIY
vxqUZkJ6H2clratfmWj5EyerqOPjdU3249eLJswd04DzBfwy0OQnSoCh8fj+UuWEBL+5Of+Ww2bx
57hsxLmBOgRk6LTBSsRAZggrl0//wiQ4XsXm8AckMSedGqEYRKfSy/zRXrCiWLQSh1efoEd9xYHf
Fd/kvgtpzEAvA1FR9DzOPwwzKJcg7IOEu/njN/m9yzdksCLTw1xQaSFG+zJ7lKtZf4uC8pRbb6Dg
7V26XB75IfSwcF/m++m2i2QGOAZzTZKUoiHx5xv6PTGs5hCv93nkQPvX5UUQgx4jWaTFSCEoQYZS
WwKl8aoZ+DF+FYvaVlvenhOeoTDYUYn9MufUUOjCddoNFN/1gYjNbhjc4SHjnkdLEhZ9KIZGwPTF
HF+udoU8lSvINjALrXtJEIPahoYBuj9+pQ+d3P5IgXUrkjm3Rir0gWgzFuxObzEyh8MDMQ/XAWQ3
ptrKYI5sSJtBjESoJQbJocgshFTf5OOADkZKZGxOlnqffLsuc++O2YpkTg1z+s1QZhAZxoch7q1W
UezrEnhnxQB8qWcZNjFRpSbNr7LuXl/BQCTPPPvbCzO2mjAoT/S5j4uOynmg9le4K6ZhOktAT1rv
Sn9S/i3xUf+sPl9Xb/cBvJXLwL5a1TrigIXOKiUH0L6Ulv5YhoioaGmktVtwwGvudZmcT8pu8s7n
JFpIDlXV8VTCwWlWJOcYxu41s9GLpXESdGKGWQshLcZhTE8Cq3Zmq2fayzsdeLso9qB/K4yJEUFi
31VKTIUlj7n2xZztOn3INW+GSV7/dnu39FYSAx2gOAzlLoQf021kJaYABq855gGvjsvxK5mBi1ES
RlmkCLXkpj0Y89sY94/XNdm1AoCfqOhgblJZHrEI/zru6g7Ti9lnU7kbhk/jIHK+1r4VbIQwegxj
JlWFBD5I1XqnFEDNFv12lMirPXNhffejbYRRjTcBwBxWYb5iQej7hnpwDaJ7KwlKDEQtTndX28gm
Odc/IU8gg35hbypmR9feyf2NKJ6UjHNR8Y6Iwb5ViGYlaqFQSnqrRAeEkllZ+nBdCe4ZMcinS3Gn
lAoMQbqrj8SN73Q3u1HQB5E5psN7pO76z+aMGLir+1TTMS3x12hmf5g8DS9+3pObpxRLP6SFcWa2
A+RM9uROt+hnwobh/JZ4mRM5XJ6c3YMioqqY4LtU0LL4T8szwDi0zgNQwWywhhfrJR39Nn4bbTWY
vMVJrdYGSf3z9XPbNb6NTAbzSJUpixzC+CLpTsJSNK3JPnL1biQwWGekZqeaEyQ0+WGd/8DWInnk
ko7sxX3SRghVc+O0Zm6akziMgKEj3VqpfyswNYk99q9xwHsg7BvFRhYDEEkWjaVIqELuz3lCyrwr
3epIUdbcTnDe+TDgUDfT0KoahGX1Y1bf9R1vpeOuK220YdBBU8e+RnbkZxRLsHm2e80eVfBdRW5h
Kz4yF9qdjJxW8jRwL1yecgxmtGTV9DqCcppS/jHW9SlKEh4u0b/Bvue2lsFABULLfFVH6Dd6WkDs
wde/v7dRHKbaikGMh0fP8I22UPAbnDnqsU38mvyX5QsKOSvyGJizyHEunjGy+1MXcc7yuJ4oq1wJ
2G389TG3JFBcyYeSWxz7jTTgE/bRSrLMFqlytBJ1Zd7iwM7Sdzp8Byo2gqdj+CmyxcOHuqUkdJr9
JY4BxFnGToZoagDz5/l79EgvY0wn2x0aUAKatebi/f6JXQQyaFhlk9aQFPqtCbb+SY4yW1F/U/fP
Yfl5yL/V8V3XndfkTUf/ffutJhxj5YlnoNIUC1FYdOgrtQ/j8LWfOVUWmf6BX53hoh/9ARuYVJN1
QXby/fzAPowNxsKpx96TzqUbD8OjBEKSEbAJogAHlWT6ckBphGOy+4Bz+Q0MfDbYMBcpC34DdUja
djMHMvbw8kYb34Pba7oyyKlpY18sEeS0oLprP/0kOSrsKjBQo6eGlGBMVQ3M8+yWbvIU3dPeP15s
t7tZZGvCDLwuU23ElYkjBcN4flTu+tEyPZAd3ffYP6qe89sUC4OwJ6s/8/qO9qMJnUig2ldBW8BI
NvJFjHLwJriC+iM1buvl2Eve9eBBof7w6ze+yGAAvKvNPNcFBH0t8t2D3WMJY3LozqUjnejQ4/IS
4isPzuoqD5Kt2rGrO9Kx/QSuDuu2t4z3Jhpu7zvvRzGIX9VavxgagrbeM3ydfuzj4Bj/0pr3Xfbv
L8BGiGRZVjLS6CYlNwmGaCcw4V3/yL8B3YsIBgUzbdH7PIc+dLUGXUzTfyOOhm4Wyi34oVEjECb/
ZTYaA4GLZOSpKVKISOrYknPwCxvDUZdLV1/WoAozX57rL2q+WpFpBqKiPv1HdSmGbTCqMooqEVJ8
UTpaop7oTj7jiTa10PCXcLLy+2B00ZYBxBYhd1XQTQPoWwskzJLTOZY04NkkTwyDeVIz1eVMQ0bZ
/9lqKPnNkU+Uu58G2hweg3l6U0/1RNUpP0W39X0V0CAOud0K6wDwAX3uDc3xNY0BmVnOE1PVAAA/
8620+z0/dTeIBtAQ+xE6g61pMmgjqkWS5RRtslQNkly3ijXmNMfx3JnBDkFSirijxid1oR92si+b
3OQ7/SZXQJNtYU5RSahSms3Qvmgwh9KZD/PjaDVnOjeQHuidi/W/3PYtjmos90Qdzk1dD/h6jVS5
Ug3uiT7zOb7LU40BDxIJYZrSExL97Kv8SKcUxrvc0SMruUHLsoFdf2AX/Cjd2cY2WCIKsTS6Yo3w
UXtHtI1Aw3bB0KlPSBIp7vKN58/7SfKLo7ELSxNShHVIz1CxsBc1eUTk/QLuvWPjaJ8wPBOUNjeS
oLh3zWwYDCGJqNfi+/m55XFxsbfZCp320IFkUEFTLy98oFBxTRwDJWmkdr2R0Q+qJ7gGPDL74JDu
Oh7cc8IUdsuHIiDpoeqQE/2Z3FLAT0Az3zmYdnZXt/fpIAj3U/JkskCCva9qR2CmrRd+QWthdFBP
NFIJ77Kb9Kvste+RCsc3OFDJtiovmjjUI8XmKaBtcRhcs1e/wABg5mAE1uZI41gL27dcR2aIigBV
0emB/iBPlN+5jzXv57AE1yM435TtXC4nNSzQwk/Vy9/Ncz6AEZxYxbFFVRhrfFz+U2LXRlUiG4qG
ZScK2/YntXKIzlslcgeM8EhLeWyzKbZ6s7GEoeEZ6l7NVNoIY0KFlJS1gGwZTZSINuVvJ8d/xwG2
C9QbQYyjq5X0f6105OPUJahaTkJ4t/AsqboumaqOh4HG+LYgN1hXCrjEM17zu9vlFY+/e3KPUZpP
1VFyU3c41XaLfGPp83gu9pW7iGYChrXPhbAmEB3Wp9h4rsrGum75PAGMbzdGWWdtJ6FW0J5F465K
OQmzXTvffDsmQujFOTeHTESSNn6Z59QKs5tRd6/rwJHBRgij3oIFTocMXevdSD5NoWk3LZfmfjcq
vajCRgSqosZL16BoiL3lxpmmjyj1j4AXBmYy3dVGbgwYPPtYHcFvvaSvll/ul41wJlQwsTS6MCIY
gmJUB6NCsFpjyWaunky5vNPXwqoEyJbMI7ZoJVa7iv/xG1MA3TwzwjARJpXgG0fh7Wp+jtcvc/n1
+jHuToZu/IyNEgh2mjRkhI60lE5fF8ivWzRxdTKd66L2kfBvt2JXmVdAp7YBpbPbhCiLyalXGG0F
ypXJqiKJI4vjYSxTVVeRKepDyEqGb635JDack9l/xWxMg8GIuElLba7gwsIh+ypYMwgG+kMCHkQs
QwL3Ts/vzN2NWzcSGdBQTFNdDRXGIBzkQHspb5JbYktWddaO8wPatg1MVQx3tc+roUv7+SFNklA6
VbE1k83f1p1MFiWHrkoqHEZZ+bGsyY9OMyqLmDH2j7VhZ6UVZnS6RtMtXIPfo1B0KgPT7iCjsYo+
e9XJcp8XxMurubFAeX2eyu5GyomdypqXdtO3WYvtdensUmlOaNw6xlLiN0vuR/l8isLDUqXOPDyN
8fOStNYcwXh6FRTIs5XOGB2bBU9owK5ZoJ1hJFYky1/LKHHHrPX01TiBQf6oi1gYvpbrvRwh5zLO
X+REOum1bitz/R0+gLmYaTiTIQziCTwYs3gcJtRUSe9JUfVaTZpdD4tllOVNVcZOLM12oWFBRSbf
CxI6QtrMUrrMioZystAY+KVq+7dBD22lyQ4KWkUmBSu3V/wEc9JAlZRNx2SpnDBa7pfItNp5tYTa
dLsRM7eRdIrJa2kMp4mETqqBz79RDnKtB1oSe7IU3TW6gcH++nESQZ2QNFZeYqGi0bnFPAVdJfm6
NDkteBysqsUsUV2ejWp02/AzZlUcJWvw/ytdjAfEHhjOrGIYvOuOvut8G3thYLMQwqoTZFhq233S
6zdT4cUGu2HqRgCDi0M5GJUkQQDNNlHWO1qFxCIysIFGnsSZ1eJpQ//7BoSHJMNEuwlhQ+PJ1ZeU
SB+JBjSimpgvJzJhxwpaIdaTNleREMGaQjlSfKNPOV9s97LeiGCwQ2+HqVFLiKgL7R6pg0BU63PW
fij5sRHDxB1jHMmRhLWSbiIdmgGseZ+uG9butJ70twCVpXTp20YnWQIB6Y3ktfeodVeO8dx5dKOo
GtAn0RJZBEPyzxzB9AP9EglsBDP5zUIC0XLWQrBwWGzKdTWflFN7yu8EdE4377kk4XP9Mh24j6R9
W//LOlSRcaZmngd5oZI7V7SxncuuUMlVziamZCMv5pCh7W5t2X5gxrMMNO5No0Cw4wzUVyCKSB3t
vj1ojv5ltddb2j1beTmumPCs1Bw32I30Np+Y8bNKHeWURDotj9OqXeYr/nDk05btnqQuEU0heFtg
keU/3bnv8tlcVDyRjOiTgU6WpLaS0uu0mw4M3Vwik/04YSOOecZMedtkhg5xtDnsvfnyfrSowdIw
Ibd5s8a7H3Ejjg1LcPvlkYHz08V7bPG0TRR0Ddlu1zsNnClJZS+m4XB8gx7ML76xkcmASxmCnrzt
YKG0AUV+re/mA035SK2lBso7ISiXW3GXH0bayGSQJk/HUhkUfFbSKK5SaahGgllfl1xQJPkxQUeP
XH+JJPWkqKHiDEt/MFXig0TJlkQ5swU0Wto9gGKSks4Sp/RQDfFihUIRcTxqN+i9/FCWOV1opVZs
ZRxIrPyQ0ju1epMHHwvpOM6zj4wbOQxA5W1nlKSEHOIPr7KberlodX7hr7fG00+O21nHlCEPnnYv
lo1YBp0wI5CXhoazH5eTouR22B2UubM5FkZR54qFscTqc9VHAzZt0G4Ww1duaFqqxAbwwYkPoGC5
5XUw7+ceNloxUKRGQy7W9NDo5pLodgLneIYZUf22PqR/ghsVMNja9Q/dmSKLV9/nfVEGn5QlxtrY
Gl90UUcLm2HuVRAspWP3ev2bcmCQMLgkkkVbkxgqrkMgz4OVxMECrrlY7exOeRErboWQgxKEQaYi
DdvE1CBwCDSf7vpAZueogwy8u0E1C3cZ993CwULC4JKix51RpfiS6t1AT/CEcoJgSSftOHwuc7yW
ZIt8i8BUWb9IqcUdaOSJZyDKFJs5bQoovAT6TeOmo0XnkmLqmLrbInUhggU9vv25045XM+TAjkoT
hZugdUyaQiIy8DEFl0EmgHx9lI7RUru5PnLKURw9VQZ56n4kQqNBVJe+9dnzLLp6+nnNgn551HPd
JsKn65bLcRCVgRxNy8q2CCFPr+/CpHb6zsvx1rsuZPexfUEAtmV4jdcRe1FxeGMuvrQSPB6kamWC
nu5QPq/tyvmG+/XzjTwGcUYtG9SGBrYEe0N0cHXmbzNyW5Q+51/ktegnuoKnKoMxYmqQslqgnQDu
Ni8D+XP6RpzZzu6x3MDP3q5/y98oRwzTJASZXHaachmjphsXKCccNKqcHz7TNZXgZPCQc//YZXGR
xtiHnCRKLc2QNqGLBvtlPQG5Q0vxp5vWXqz4hfc22Ae2izwmZB61vtcLBfJykDwlt0n2/B8/H2Mb
6hgOJKK2Ifq0QQhTqO5oF0fVrlGF/dAAuKRf1GFsYwyLIYsmSBvBvDfetDdgYAF3JrbY6LezbT5Q
Msj6xzhxjo33FZn7aJ3qCLkUiO1NhGqBWvPynDwBzP3TSdKcDCoE0DvdfF87nPgIiUC/kNLFw944
WdcPjieRuX8m2iUHh0AWfn6Ks09K83L970v0KH5148tRMTdMq9DtzeL7UbXHHPsfaU05AR1/j0SV
pVDsKC3etBxHK3aoEu2VKhKrECq1x7a/n7nDvPv3yd9asXOUlbakeAq+H1SBS9JdzlEgpXZ9qEEJ
hy44r/pW2yltirXjgFt23YdGA3MiBJUnU2O+qdorYz7L6G+nFdAMpDxo5UTBCYtKMSLAG+bZT76D
9Pf/0tgiSmJMxmDISFOrkoUeTm88RX5Om+0qMOLydNvvrNxIY25q2KOZKCmkUReYPXTjPlP+CmwZ
nw/S7YKN37JzWwaqj82HoMOa+L2r+xZ70ZfB5rDS0k6mJYD6OyWYrQK6CbM8tCftie4XATnvN14Y
uG+vF5EMPJdh3coLnS8i4mdVqKxq4OTW9vssNp+V/oJNrCV2uiJ2WMIFxFw91Utc8zF9ip31sXe7
5/lHiHVzHGTh2g0D0v2YTrm+QCRd5Fi4xbnzKJ0nJn8s7n3K8Qi2lLKaiVCaqMW6xrm/mfwQXaGa
Nb5SaZHDbTzalWZIqBKhVE5pxP75MQ1s7o1nFcf1k5U6xiKkApknJWgwHstbab0fmWykMRAdK3Np
JLRQCiYEdKukmBFv8bCkfCO1P5cfueM20hhs0ccRbYt08HIG/Xp8p/ImEXe96/L32VxD0eVxMtC/
n6THTgZxmmsu/vU7hyeCgZC0ShNs1YCIor4dFdB310ep5gyo0iP+5VrbqMGARBcLVZxRNUytsNQS
DMN2TPyFvGp6yXMkjrmxmQVzKPFIpKWK3otuaf1TcxJspqaPso82vGw0Y5AChOv1QBRIy490zqP6
Utia07sD8sfkbbJizmHt3qQGHfxW0CqLca1/+lKSa2EkYDoBwNQfM9fAIgjiydhift0m9uuDGzmM
Wk09GHFe4M6kDZbJqUQCcPBRXMJl1rrozbW1N6HEZc1LlfD0Y1BQVwozRr2NNsYq3oAglS4z5xO8
78dZG/2Y2LTTozxrehgkJcRVvM4azkhjnGk3Fl171D/IvcXrVaLI86sTXM6OOsnmUqnWrksqBbol
Zm014fSyRP8j7TuW40aabp8IEfBmC9NAN9lsOlGUNghJI8F7j6e/J6l/hlAJ0zVX34YLKaITWZWV
lZXmnOU20lt31WQnRAdRqCncJOL+6X4XyrjDECOlSU8bSQGCEaSHJgWKhY5QEgnVmGD6XfwDL/G/
n7vcrC/jF+XZKnOlJPvBBQqa50P9sfqg31vi22y45MWn6qtmeDwcy/1ix7tctv/MAL1MHQKr3bNA
xe10XyafsOfT0AmPZUATAT1Kij0akqMfvO3dTzFuZDOONCnFobCotYRQpUGiBcAr2cvRZrs+EgTq
7NdO6TRfCXKZN5jK2WUWXBNlP7XTNSw3SBiq5E7EGCJvaXfTTxvtfvM8ibpOAp3MSXMFJertTl+d
ulRQyNf/6Fb9x2hNxvsY/QCoqwyyoupx0bx84GTwd7F+pI0yjJsBFk5rlgq2yiyBktDIdq8V9oJq
+3BJq8hGId4WlS+t0XIuJ/rwKy6ApT/KJPAITyYUE7MedKWBGvFOHseBsmCZYpZnaHGCZoCsAduD
eczQWQeAleD6BcEzOMatzH3dyFIMRWbVy5K/jOGx524SWdS1xWJ8yAqcByTRoErntcfuofKL0TM+
/Gx+bIK4cmblf9seds4wCqte1MnGe2Tr5osScVaNs/0W4yEA3CJHBt3eU3xaFy/6IybLjV3/BoLZ
rPq8hhCgAgekfyZydsGJP9ZITStO91T6PJbTXa9gaRr6HEzTMEVmj5JaEJIlp6S0qAWqoH0AyJpf
danX9cOH6ya3G0O+i2KzFElPwwtwPF5pALxtlYEuodjquDiZkdq9OXJ8EEczNmchC0WWGDkSqpEY
LMJj06DNvhsP13Xaf61YpqUBIVHWQRb0a0yQou2nySzY+IS5SNXJqZSg4jH29nAO1k//ozhmu0al
VqrKhLi/07biJ4LSJYQdPm/rfhDwrhx7GStrL5gjeVkZI1XV5+oM5foQyQGCukRnx0N0kCMbhVMu
1+N+MXkjmjlpYo/hxDSlRwDxGXsVpmdt1aNEmvXF8GU3Rq+xchqO9OTNnfF/XGf2Pi76Ws+mEuIp
vJQx3f4G8Wn/9F08X7zfkLBRlrmaiyJXahRTqQ73xjZF063Fq+T33k8yZW6Oa9ePbQQy93Ojmr3e
0uoS1DWpl1+IWAgEFpi0GR/ADsZLyNB+/XYXbCQyF/ZaKLNZ0Ks+PdbPJaDsR/vb4JaPcsAN4/YP
/j9Hkr2j9ajrrZlE5YldH7Wg+d7rp8i3HlDTPCmfkqfiSbrPz7ykDG9NmdeBLGVdp5An0CPHEr/I
NS/2oLN9bQkZVyNEdV7EFfQiBiMicaGZQ9D/8p6Ou+/vzVYxPqZcRgx8kTWS7U9f8NgPum8rYGwK
V7ypPl73aLtxyLsw9sYGC6oxZgtWjeZgU38Q78yap9Ce7REHu2nICpqZ2Opk1EqdtEgy+ejJGx4J
t47IU9YvMheZYk+drSjmJGetMCQVtRZp/RFNLmoXLAlnkGD3ab+VwRxeaTJzoH5DHfOsfDNP1UPh
q38hkerpQO0iVrDxLBABDif22X2abeUyR7jWtBE4wZCr+u1oj3/l94KdefTiXl5l8OPdzRjPRkr+
XubykvGWlY785uWdpnKZNxlEZ9FBMwdbyG+ahmOJe+dXRn1BByiVpitsbFeUVh1JKRJ0snmnpRch
erhu6bs56a0AOncbJcxoGOU1qpFof12c9khkMKJimwmKvJJTUlOWYqNT+brU3ZXbaMUYpByNSqxl
0Cp/bSYvXO5FHkDp7u211Yuxx7qXM3kSIQLw241DxdDMAWExJveJy1f8yENo2M39bAUyhtglxWgJ
Ggn8PAGJ5e36EpCXCC/UVxUiJ4IOJO/6OvKsg7FAS4/7blyxeUZ4kdqvpcS5IHn7ZPxqHNMoh0u6
kE4juFTBity8FDnPAvduxu3CMTdIpvfmXM8QovRAEidCGfm+8Kl2EB7QfPNNBFJZwi9fk42xF9dW
LHOhaEpSjtUIsT3Y66ltK3Z1kNLOyKkQFAGvOfy6lirbkGxKpT6NE8SJxVPVeVZxlqqbuvh63SDe
ULX+Xavf8KhrrZzQuw8x1EW64IGuYig7u8FL18aUA2oWiWNekPvMkY4s3JaL07GrpgwKTUXE8ILB
tsOI8SQvXd3idd09jiCWThtHEYMh4bXC7z5x5I0g5nyLVdiUUd/RMx4Ibdi+EQQeNULTHKOZEi/y
3j0IG2nM4V4Rm05pBbXUh/iWJCJt7WIK45D40bF9UZB55LXI73uwjUzmcGfaOscaQZ4s/s+sy09Q
9rd043+oOdAx+81yNuKYs95IwBRtC1gOoKtstGdp4b0sHcTupGR+snLsdLcuud0+5tCbkVmjFgrl
fp4+4yY51YGCLuD8M+8hw9s75qA3Y6xWVQJRadccmjH3lRoYogmvEWw/AnpfQBY8pYrErjMzyJHP
/Ssllwz04Bf+grfw7IVBcUvoXAAp5oB+8OxEp0Bzc4MPUoisuAq5rVsfZZyEyjGP/YmmvMpTdOA+
0/ZGhzdbx2KqzImp1AKt53JqcQ4AIgjMLCJu5G0cVzMmTFjFPC5qAj2qYCZUdi0+6ygqDy6G2k+1
r3Dmd3ZT7VvNGJ8SGpMi6g3kDSdiv1Tc9aZwsof4QCRZxCOaUavDQbRL/4/gEreyGQ+TSnrdpmQ9
Zu6ChBg1I91t3Okg37de+tgioSDc/0lD2lYm42F0cLlhjp/WNw9CEyxnvEfB7h27ORKMT4nDvh3q
AgKodpE+qwBUyZzWk1+Bb+ksAa8lbTc/I8soY1rAnVSkt9txcxRUtUADYZHjKLyuB9ErTvopuxNs
YqwGYVxrixcDWZrsqXJpJoYXje07mnfpTCiNXJyRzVOJaExL7WUGKx4gh/6EIWerInMm6lzI9BKo
Y56w3PZZMCa8Q0Bf+fs98K4FcwgSdUrMIiroXRo+yI7uzEH9MXEIl0PkQo/sBrCbDWOsfjLUSu0y
aDO2XjMf1PbpejzE2xLGwqVIRp9pjt9frHtdPpjmZY2c6yL+JRJ5XzDGyIHq11tCjAXrvP5WRjYw
dIdPih8HxcXi88Hxtoe5OAu1jROjh0bDSXqlWkwfhIfyZfXe3hcc3ejTr9kCc3V2aJBtKhkWXVpf
6/Xr1H5V0FmRNCjzNqPHWUeOMBZgsmwwbWWYOLzjYXrJ7mTg3dO8pv7c31BiRPDDj7VjfeI1u+3m
kzcnSmHuzyoeTNOssKKNp54WL3bmxM6/EQyqBV6GvPJ/sh//CXLgVizjLYBaUSqiBnXTowZSyz7Q
YDIiN/HIOWEsW5KgVHk0ttjCur5YVWa34Q/OvpHHuWIkCuMwBmnSy3rF+tHE4+IpmLItHPWoeQRp
nfAnDzkngJ3LE4QGWAcTFk66yCfzlJ0sz4zt0cNks5efeXfKblF3u0+MC4nEUimmBQtIxAhJkCBp
q/kKur5418e/xMT/OBK2o00SWhUxJBaSaEcHGsnyKYhTAz4Hyf47UbZMA3OimCZgmQHh5UXJECAr
e0k+lq8lgtUcPW1aEB/UZ+3hjRDHqY4gXwQUauTyZl72rfIf8WyCVdTVqi9EJC4wg47quDAfrxsl
7/fZMz2Xam72+P1RF+86/QUsTRz0UXJ9v1v9uwbM8c0HJVtjjSQcfg6hToc4yLh5b54YOnybiCZM
Yn0OFYhJMetKOWLqXOKXJ3himDOc62azjCGMnBrAOjRIURYfpGP+9W35l7vyfdWY+16sagB0q1BH
P1Oqh8LB4WD5P+EQuS2i+0/ad2nM0dUHoWynBdLy28mjtHBxFj1MVoHVZEZAI94CvA21Cv7xoh++
ZhxMSCCUglUqIwS3hj+F9wBhEK3F5sbX+9HNu35MLJAVei0NMQ6xrt0Y8Scx+5wYnOzcLvAssJH/
dhQWWc7GAA2wGGLkHKoQgkIW9LflfUxvzA/5Ib7oyLhQDaZ+yA5ToN/kfncEJzNAeK/bzXXz/G2a
H9B1gpiRoim4QDT5y9g+5EAsbnypuq+XcyrwINivr6zGDiIJRaJZUQmtV/CkTy9h+7COwXWd5F2l
FN1QdQtTNLLMGElnzGE66snPlTVfkHvHAwkJkRvQsd/XhyxDP3MbaJ/p4WkiHXqAnzyOgr1gWtq0
x0fAWaX29W/adZubT2IMarL0MKstfJKlAHGwIlbliecCSK3fzsZGBmNQYQjfX5Yp3aeLA0Jj5CWF
OwPEMk760QC8bhyMH+LvKN/zhnV39/RdMBtfLuow5VoI5fT8YykZ9lKec+v79QXcPfgbGcy9U6ud
ZbUlZAzjhzJ/rOa7XiltQeAsIk8V5vJZlqmtpQprGJu+pZ8MzHuVx+ua7LvqjSrMzTMZVt7GPWT0
LnotMZAapjZ4Vw4YOTlgd3hHfP/tvpHHXEHR+LdOPbgoV3c+zofxm/4ACI1D9D08hgfNF2V7eaVm
y/oDTzxvRen/N24uxFMnsWRsXCt+nMugxLCjUXBO136JaKMicx+NRlRUak5LekCbOvJZ1DkiBTSl
Zz0Aqc6ufR4CMk8vxslkrQg2JTptQtHYifUjER7ymfcE5ngyhXEbRY+YfO0gBDVY9AAI3gA6u+Lw
JwRAqJX/7TAVxnPM+lIli4Q9iqZLKwZ6zuvf3H3JoGZiypYKLAIWgbFvOpBqjmALxZh771o5Ukj5
gRpQ5OkGDN1u+sALiHYdrmqIGiJwXVHe7oiN2Wlz1uWpkMHsABCgRAeLx4ixu//vAlinNw3WMEoy
tmYaCk8aT6U2eHrIcUf7L5eNFMbtVWnbYmALTzICKVcBgCAe6e1AvDK8ZzPZ0m/Xx0YU4/oARZCU
WgxRa/uwxIkNBvdj2HZAu/KmPrdVKeOc2l2XvhHI+MFknPpMM2B1U/mk16pb9bHbtZkzxbl33eVy
jIF9SOdjrS+yhb2S4/l+yZIPmsUbLNq9fDfKMG6ub+a8ERuI0GQZsKInaz2n4U29XoqG8z7iKcP4
OtmaFiUuYdmjltgJGvLEP+pylDfKML6tQfWvDxuYwviKAQBHCsJ7C8R06qG7gOCVYwb79+FGGuPk
lmaUsyiEQpMz435CB/4NOW4wnXnCkVdk4a0e4+omIbKSxICwpkLz/U3JxcfiHCN2AkxolVAVa3I8
wkE9KW50alMnR5pNHOzKH21qulvcBm/A7mbldZPvF3be11Jl/EU8Dpa1LCQd/iKe7M6Zb8xn1IqJ
V6H1MVH6J31wG1tRGbcRaTi6fQWJemLeRHPsKcXIsfj9ROJGK8ZTDFkjVlUGe9TPxZ3xrX5rlJbv
USQ+wjNRb+oS5Fw0fo5/UsmUNleIAexPsYrIVNTFLcGGHmeuOfgzj26FY5Iq4zrMfO5WI4TrqHTN
Scwvg/F43f3xThiLNKOY6VhggooeRAs6MpTAPNZgqpNBeJp+4M6i8fRhvEc7JHmft5CW37bH5S76
nPgA7BtcySO4rdotv/Mq+rth0sY+GA/SlilgTuiyV9HnQt20BETY+7wwiePjVcZ3zBjLii0FYrrE
UfvUwZvOWYv8MFnAiJwNTovQfgPeu1YsgAxKwXVn1FhHEAv78of6Ge4KSBqjk36pjqGde/JXCcUJ
Pl72frkWOKOWaBqihFf0r5bfCEabl91b4WXCXK7o9y7lyMJj5K8PwISr7Qn44KWHUzfZwjPHWncj
q410ZjfNeYjTuob0+pv0ar2CMhfsFBlgXdPFLl8oexY+8ixov8dgI5TZ20QUWmBuIE8HftLhjUAF
yfZzge62xMlfCOIYaGUAN6y+crTdtd1/BBts+9Kap3PdzdB2eehacP8MDgV6ySnzJX9AhKw+dQDH
eCU4YJWv9u5Z3Uhn7otxzZRRR3EXRa+ptXtkDhO0a4lHGXU2gJ0G/QfeIeKstMGiKaazBVQ5AWY9
HtqjdVOd0VB6MJCQKfz46+xMLnUDgD+44oEfX7crQ2RukbywyiFRoOs0NYGmqIEigPgZpd7rO8rb
UFry7bWhg4V0FmFJlFj+mfEVwBrH5VTZfVNtto65NiYpFi2pghwamaAXr+DlHynQID8rfeKBOHCc
giEycae29GJW0wkpbzPM2gKs158wYpw4aJ51Ggt1IoLzSi65Ix15SQSemTIOqTTlOGqp1pYsz4kV
1OPx+p7tRxibxWR8ziwNkilQbX69oFi+2JJL56C3o2fpc3dYHeNEpYGFdzHz9pDxOtqQprnZQmz7
Wt8SzRk1p0RH8RUjzU5y4JXcOKbJjmRFpjSBHxfiVP9v0/xPxQjyGr89Jd9X8+1VuzkCldVN7aRg
u4xL+1aMUM6Kv7iYYD7wGghpY66JYsLPsk1qIylI1Kw7SvQyqRguE4NROUr5j6LisZTuP8g3qjFO
RDWSGawI5ERA7/DWi/wU+eEF7DEBj0FU3i8RbIQxriQajVoYMgiL5w6EyVqQmIknS71vpZ0bRYtd
9UswVVFgIYOvaONBykI7XMaTpOeDrefhjRwJt6MIJNBqtNemtNtluCvj/ouGqVkpNINprWw9Ks65
/qUIBxAZqpduTg6WBXQaa7zofXEzACoj1iw7agDdJYkXLVRrex1AF7KsxalNFgfwzHcyevSzcLUV
rXBlcbGFqrqE6WOatkc5X89D/WWZVycqo49ZhhdysVYOeAXAxjFeinAsPHBSeY1SL/YS6ofekH+Y
ZnLuFNkV6ugRWOG2mEonSxOeFYTHBYBNxaq7TTvxHHfCqxkpXxUpcptFFW1Jki9qUdrpkB/HND8b
FYblAE1a9NbrEomV3XSaP65NZYsDqAOa5DZWVU+LBMuJRPAqTdGtFav3hhH6wvTdEDPZjqLqY78Y
T5YVuWX9Qw/zszy3n2KzX+0iLpylzJ6LsJjtaqkDrTMPc7WCHBFTqQpgAlJlBTFBeRhUQKPHylFe
wKysJ/o9hpldrYf5TKE7TpM76JOjZ0thC7IEbgMJ2FGCbieTWNplXR+mbroZsNFgGPGFSDuUlWrH
SgpKEwvrH67+uuCVuUY2bp+gRmkslmXXyiSgqgNUw4w9K+yPppYdBCCq45n4iLljNwyjcwLYc13F
8E+rHqs5ugvXp1wHiEOPsAuwjHKsfF0GJKZz6zWdQ1cehk91UTqtunhWgru6ROCS6PFFLgGPrJnu
DB75tAWFTFS6mTU+tMarkoNgrIlPZYTuBUt1ai1xrEg+g5TQ6dolKNP5qKbRIdSbhwLlUjtf0lOV
1u7YYASwnT7nleqbeeIIkuiGeeUa6+S3hX5eBsEJJdUeYyswNCecPw2tUwEtUJokdzCmp1ReXIBQ
OpWxPFrKegAKY2tXXXtOs/IGkybBIGi2NUe3U5fc1UnhhOX6MsXZoVm0QCuzoIoASmBiHDHmMSTw
bp23tPbGT6bivDYyORMzs8UT/tS3gg0Qfjt2hc5uXmWkDI6VGz9wOyLILV5zm8xlbgmGKJjo88ZN
QHOs5aUP1pPlI0cAzANuC+buw2njx5jru+gKqZ4pxiVQC4w8dj+iQLrpb8avEYYeV298GF8iUNHy
ksC8+4651fU8F4pygNz0iD59DNcT+gp/uH6//LDRj7nG11ZUavGnfhNea6Oroefj5x66g9s8FwfB
Nf66HrLsh0Sg/9ZNFUMPOhP+jfPQZTJlTxPpqEexvRa9fV3Cv5inoegyAHNMQNj8Gsmq84B5hxKR
ev+NJpg637orA6EFH9XoTUeEtM6Cp5jBA+Lcjx7exTK3XqlMi4mCzs93b42xqfyG8E8igC1qnJ7M
3RSP9i6KWURZkhexjPGiL8SgSRu7k5+rJHJj7jzs/gl4F8SctxwwV1KWQhC1Z0y+cEcZThpxqAMa
46NxMIAfNh43at8/6O+C2aPXt4rehdhDTGt5IyCIqG++cy3wNCRPvKf7/gvrXRhz3gTg7VYp5emm
6LjEL4PsycvX60bJE8Ectb6M8gY5FywkCvnIb5qBFR6vi9hPl71bBZvCTVTFjDsNm2UCCRZ9pwAg
FC8Fyi6pZ4FzkSONY+5syrYsJ1Bx6pD2E4YmvURn60yvuNqPRN6R5pgDm62dwUifjiaEKU+EozT4
7VdKSA+3eHRzW6z+5cn4jz2w0F4YnljTkqThhr1kqVMeRQ8YFwfEAjfKOQ8BPU05yOjQfuCd7P3u
ws0mMl6kbeJSFXQYSmbclMttUV7k/G4GJgSQ7PC3eF0NXoJh3yW/q8t4k0LrZLnNoa4w+qFxLGpe
Hpy3e4wXSQEdqavIU3nJC/Jyt5KNx/jH+GVCahXsgH9WTNgsIeM7pjYXULmHI6ZMjeRmJwJlUu38
jlxx6fNG7DhHmwULLw1LWFMJO9b1h6xV7Wa5Aaq0c/24cRwxm8NdrEaSa9qjKXpI6ltV/l4noNzO
XqZS4IjanwB+Xz82gVtFa6jXPWT1LtgjCXU5c+bH4RuIgOwKLOKps/51XTvOfcYCgVtNnc6ZjlLC
Cr6HcTwk5g8p9PT4cF0MZ6fYCfslLMu4UskOl3ObnbXhcQU/+XUZnMPEzjsqxqQqLZ3fqcQTavxL
lB6vC+C5eY3xEEUc4jwV0MI8SweMJKHdn7K8ZNwAWeMZA8fNs4Df6jKkGC6hiwthPpIiAshuJwf9
1dTMXfohj7iOqx7jLAYNbBQ1FeZKlGHQV4jBJ83Lbk1g1YiBwoNi2henYzbVNCxJN9nGvqFLJcEY
e6Sy3tKREvqdW9Rh/hv9+K4B6kDPV0FMqaFC8WtkagndairRgBDRcLv0JVLuBJHXe7N7lt5lsMDA
whhNcmlBoaLwh+xmiDHCXPqdJXAMfd9NbASR5WxegUVd5N1ijjTeSNjs5SEFXy/AvgfUWIB8g7pm
9PVPTH8jUv5VZD1pYlJkWD/rafKk2+SkfpJap0ckSkS688yLcej3fntubuQxLwmiDgnNGPKo15Vy
q8n38qb39EMGKiMx4qwoxzpYPkVr7kKjJetQ8LJVLtrkKQMnRuSJoP/f7FmkKnmzGNizWGufTbF8
MKP0frBqzvvkX07VP4bOIv9OKeBqI1q4v4GJUtBXRL50Mg9LwMXipW24tk3Mhb8MwxiGGbTKXugN
22AUu5ic2iMwXjEQ/uLREuz6eN3QDQCjWorGzmWsktJMikxt5MtTFX5P5h8cO99X6F0A8yBJY6Cg
WRFGr2W8fohmIbwPn+n1k3vx59Dj5df3s8MbhRi/JGuN1YYjZuc1+XYSXpfGGVPdq8vZFjDfLgRD
6ZbznQLf/yeKGkCYBZyJImFI81d7lEttjGewyuGARUHsKB+Ls+62HkHQg4TpwOO42o+uN/KYy2U2
ylVKZVIUoEHb2R3u82g3YNtIYmyyAFmjmhEJd3pcXfVtcA3wXBhf620NI6digKqCWzrc+3r3hBsq
CJZ1FMFBG/3riqZqbMpCBIhOXNJ+50kH4Gc8EIpFdzQwVkEdeH/WCbWRyUQk+tSvVpa9yaTzB4Ke
U4uAWzzIbsltzN2/dzbSGJsZ+iUzS5HQDZ3mxTy1T915ReeV5pd3kjeYdnLgLuruPbARyZhNH5tR
ZxgE2AhoEOm5OQMBwTH85FMLbOI/akvfCGMsZ6h0cZIGCIvXpxSN1WZ40Ubei3q3/rQRwniYoa1X
o0ixZWBl8EQzv41m2auU7hBplARH/bf/sxrURibjZeK8nYpSg2KUn7AO4X3t9S8p+LD4TaH7qc13
WSwmYBgppqhMkCX6ww9qHiKMSuOxRmi3oCkBg4HfeeC49Pm/3UIbkUw8ZGS92E3pSs/OHrBJP4HP
+CNT+33xGzlkrJs7XJDHqG9a2rpbCsgrf/pkuipoO/Kv8pN2Ag/PGajEug8GWXu44R12juGYjH8B
W/1a1TWkDzOqKJatymDwRZi5XNb0PkIuknNDiJxVZXzLEFV919OqEpwcaC4C4PER3OAQXBfE2z3G
q4SmhFY2UD97oxkd0ETkdCUwf8zVsTLRkfLVj9smUGvpy3Wx+3OXm91kXIuWIxwTO6xnfJRe35gE
XPVTYguX1ZXsOQhvy8BAWg0D1kH/gAKV9Xz9A/az5ZsPYNxN2chzVdGGLqfJ00EDkx6Mu/hieDXV
Nuz2jEflmZff3Y2gNkIZ91OISYe8NYSq4gXlwbbmJOP3l9WU1J9snSILGNsBdkhoCAK3S6TBtjLd
yfLJEcDdqAsoCaSZl2U9WqYm3TG7zheKws1qtMalbTAWq7eawADuQkeMCy/RUTAIE7fuMJthxhxI
jF27e/9QtrcBXMpDmqv0ioJ9l7Bv1JOP/B7AfYe4kcN4p3jQ6xzsOFiQ2qG2OCWYb6ktLzwYmj2f
Fnc58nlj9gNL05QxPGHKCjb8V1+lj3E9xQaKv5q9Hgg7IjrJiEMUjIHz2IV2A5+NKOYgmdZSrRnN
34ZDcaxRFE2N9rAOMseydi13I4Y5LlEo98tAA6vNgpY3sfhkZOa360eSfuK3i2QjgjkcQ9x0hpVB
RNuurmlkD8hnfkzl8K5rNBuQrxzP9y+m8b5JzL1sNMlUxzPkqcDPlWxFtKvqINeIGX9C9lqpOxV2
9ISJlOuK7vfUvWvKZhpXCd1uYgzJ/SvN4xofowecRU9Eb4p1phafPEhcCROOj9cFczaRzTdqM3pI
lRpmOUa32nLpqw/Xf5+zg2yiMWkHAGwaKFMLSXbRVuVsAC5PEvPbLgKmhGrEvIXcvSU3C8ncyoKZ
t3pEJmOKQTnCr42A/UZFsBdfi9r0kvBmWj257J3renLOHJuKHCxjFoYW6whMQDvO5lNkxd8tK/mj
AsJGPcaNaFOXmUsO9RZALlAsFz9ZQFK0/NEvfW7/ErnCK+dPYzwJiD/BlEEYMeNhvJVcQA77EijS
yDbDI7hcveKYP/ZOmdnlB0x1+n/23Nioy/iYVGmyvCWwAuXpZwdz5ltfqO+dCvK8yRLe8dcYdxPm
oRiPBCDTu+3t/83fglXC8AjwU72NPeOeN3yx/4bbaMi4nMxKir5UITM+WhfRA4uFZ3gTgNEmFyDh
T8B25zg5zolksdjCIgK0Lg2M59o3U6ptCV1dk/VZ1T9rBeeG2L/R/3GnLPyaIKuJkFXYPWIjL9AQ
Td0b+YnXkMzxYSzqGjgy5NYkLINSADTfnaBwYOR4v8+4FFnTslQe4MOq8KNVoUcs+XTdeewP/bwb
gU5fsHnIhKU56Tk5LUpTqN8BK/WG66M5alCBsqvgDSbQub1yrtnWE/T0NboRQp78zlpwJ3uNP6H3
Es6k9BTT+w/pEY6X1Bl/si5tnzQ5snmTgynf3EZvSGznLbU8I8CunfAOnX7OHzURbVaXcSJzFWva
lEJbNKCdOgyX0AyuHPDMkGftjPcQm65ErxwOVnrM74lJSfLrO378yrNGxmGsszGaJt0AFdxuJd33
XJZPsucr1sHWTURJ7oWG7rLWnXHHgLUbWH9oMjjRa9M68pLWHIUMJh6v1VURZPISa/5cZkdhfOCc
Ls7GGPKvpwsjYBa6EqHPeCDwoPGmJz5WJCDbgLrt45sMb2jKKKPHy70um6cb4zqyTowrndBOtPpo
aa9l8nL993nXB1spgTUsohJBN4JK758p4ajeq7bhSy9gV0c+SeQ4w/2hpvfTZDARSBwviqwTKrYW
tTeFMTnAW3AWTbcNQ/iSrcMPy2hAzifaoVncxLJe2YPWgX09Qa4JSPtqqripOd2ge9GNpYkTzvLi
aLbcEkqtIcX0dRhSv1B3N/b5ItmNIzg0pSK76cm8IQau/3EfGB+Th83/eVRKp0erPaDVbn0AMiDR
bhAHFhelmeNLWSKTqpzrOGmgqS4/Z5kvLJ9l88DRik7Gb54A0zwy7jhdlt7urc29VNXoVZE7yADg
oU/5kOy7/qz5NJ8iG7bAEUfe/3dpYLYxNaAkqybjCJo6GTGhiXt2au+6HiOHN1Zybobv15XajX9A
//K3FMYblFaud4YKKa3YOEuHCm1W2pKOpkg8Y5eFW/7YdQEbeYwLkNo2E2Lyph34420CTkUPCfq1
dFtyWlQ++J0Ku5axkUhftNm1KJ8asyyhYS186YwPeu+FBmereIvIOAHTktosxtyCZxqTPcsfJuFD
n90ZrddyW4933yAbbchqNtoMWi4DGATaEPRbAZjU8dQcibcg55eM9u393TaYUyyU8oRZdrINYOoS
OZBkvI170wPcfOThnvMWkQkYolxO9MlCQ0k7fRzHIJOO6vBQFj9ymbNb+0XozRoyMQOAQaRFIwyz
ztP91QXO14UiTAr0po+8O49jfiyAXRrOddHRjNIsO7nxvHZ2pX6+fob33fy7Qiz3Q1w1i5VTY9sC
DubFA2IRtivxsg/qsXmN0JIeY5zcuNf+rKNuI5jxHkKbFKHwJvhh8MZbJSC2w/GEfk9Ptv8DoxPH
+lnclVQA398UY+cIaih2aIRXOROSu3Xk0jRwPJXF+A30USeqSg1b4OGh6qUUzBVm2cIDsVrjYfA9
dzrDvr6TPGNhHEkltcPaiJBZLZe0PhrWfTpy8so8tRgHklRypvS0hPH6FwbLlJZjjLzfZ5yGGhbq
bFr4fbG4U6RnFUmn62vEtXbGUaDC24R9DQkEqCiDN8NVn4kdOwEmGEF6YLzre+1PgfJ8XTBPM8Zt
gANiAn0M5DbyyRju+pSDKnR983/Drqs6cVAW0D+CfOcktDepfqPy8pv7OZ1/DuxvcHVz2XbyRAHh
8tC7zR3KuR/0o1jbrUdvwPys3PNDM46/BY7or3cWoBriPtGwcJ2nHMQzAONc+aiAzwrXSGT/Ubl1
oyITYahqO8sKbdP/51Do7jtqI4fMZXMTI1OVy3WC7Wq8waNbpPLLG4ywad5QoegaOaKN9TzGxypA
O6Rz3RbplP57cKix/TFSlKDZiNJWwpAj0YP5izB0tHzA5NWn65K4u8c4jHUB9gUmnn6uJ7FpNanb
HWhiJj71PTeQ58pjHIgllj0mubB/1pOIFwvlVgWHWETn83/IwVy/UTSRcSYWTjTQeiCNQHulW7JN
TO4f06D2Y875vu4/NLb0uIZRlSgY+PAGhDbKXVx+vb5TnN9nK4ZjVzRWQwP0eXQXTc8JKAevC9hP
zL2b/FtVb2PytVLgsickizfcFS91Q3f6RB0GKQBtLZfX1slxiG+WshEnDI0oaypuw9k6gWpkRF02
HDgdidejTo19043ZaEU1SvpejgHToevdKsW4ax0+hLL6iLLwI2cJeToxXmOejbWeJbK3U3nUXzo/
Aip1h0WUnOFYHaYeeIl/VFTfbBsTVUi9qKUTpeLy8FKMRznkBNQ8w2M8hNFWqyWS4XWiN06JDRpq
nuXJ1/3dW0ywMYVsMLO+oCvkZ99o56yBiQufOsniE+8G4d2Sb0mfjbTIDKc5N7FgViD7+bOBDubC
Ee/bjwYkVvcVyEqzrxzD4GnIRBeaXA9WT6XH9lXGTJ3i5hfBSwYSCD4wboaG4/femok2KmJ6uJJ7
8ns5iO5RX/XKG+MzUTcsAR7/HN3oyr1yW701ZWyExUM7KCrFnJTQ152cVvPTN2KZlQPtnrd9HHOU
aaU30gSVekoVuI2k+BrnwZC9XleH9/tMgBGHf7slXbzIyW2d/W8u6Q1FYfP9mf53ALMsn1chKLsH
VflmKBcl/3ZdEU4EIzN+YWmSuh1lmNxqdbZVSU4ufhhHV6zPk5AcpOQ8hZxSC8f7yYynGCs1rCsJ
Ervs2JVf8tXrpr+uK8W7pFi05F4ewlBIcUmJJ+qQLs6EWWPeEup6erJSm0dqvN939+5eZSaEWBE+
mCXRQvRucqc/0Ng7GtLiAyaLO7Sk5Xbjhrfd/yPtOpbkxpXgFzGCBnRXmvY9VuN0YUhaiRb0/utf
YnZXzYehGgqtrq2YIoCqQqFMpsfyW8Vt91Wk7utJ74V8znMoxmwZcvZuXWjUQoGCbm0/3I4uiEU2
maujTev6FotWzGOF9lIbjRl745VeBwQ26lfnvGXwzA8smSdtGy++q4Dzre+H++QsqpCIIkSN+baF
gdRNWZU5u0P/nr5IfT1xGQsgK8jokiMsuwu0VuMcior9hU+BQ0knZAIw8IFER7rtTUBI1ihp5W5x
DD1RhC86Vn5avZBlvZ8NZitwmir4Rhg5UX2cECvY2+FR8gCVef1cmaJecdM8rGheh73VsMhbTV+a
WHWn8rNu+Xb2IKtenc8Caes99xe95ek5AsMw1FjHtgZn60AP8ZkxFlS3f9r7vpDEuZ24NQF2kb8/
Yep95mFgF7ErdTEixPhijE2PXkYUZP7bbnLvGLkBny9Q6OGH8ruwfACmiRntjOC7NHoZFSFGv19q
H8/O0m2iy5pl8XOgYzkVOZn+0RbGNG77APVzGgfwoyBz/JuloXlhcMWJA/bxnaj/9xd+9+cX8D1b
1ApCOo/vXzCwbDEGEKkbbkHiBYiK0NME79L1W/gijnMCpl7809lUSp8Ba+Lqxsv18/uFm7lI4My+
MiK9yFAuBW4fuWcs7ij4uFnk0r36OxHZmpcBjw8xwPGsAFaG/b7waoac2LQiGHmpPSDmMeaELShk
fN0fNmzspT1nT4aoerkWmC1lcobRNmTKZg0y2828mT0TjAIY1cOIhr19x27/o4GipUDOKFoVGJC5
CYH9RgamfwSwNeXGROL9N+ZB2PnwJrGUxd3LtUGLrrQgS76Pb+o9PMzW/AzebJ9BkYnctej0uEs4
LboitVQIK7KXskfGWPKVOhe4TIEQvpYQ5vak1j2EYNjbxtC/dJZHQZPSqiNZ7BpfS9C7LjKKkclw
6xOQ9ZnHaE/gm7ivd6MOhjzM0OGSj1W8WJHjAg7gJKyZrJqeJlu2rBJV1+wPw9LAiJk01kybnJpn
NmiefFW2g6cBsSK+Fb6F1hXlIo25moXl1YPVzSXrEK5RJQfUDe7Z/CU+sbqChbFVwSGq60Z3Eccb
Ogl6OTXey8ijVxxHgBFQGLrtKzvzhuVUbGCDklfNpyyE8nQg0wjLsOuadPkGzvDVSsMgJms9YrCH
I5oXs6+t6bDbUPZkdGw6s+Yc643Ao651o4JsUdMszbZVjX8HovVDrgkbJ2RQkozJrH6fT/8NQlD2
/R9sfyGJHfniSItBwoAmhSSW1oveGE/EcB5BQKrdU2DNzmdylITQJ2u5pOXyuIdhKhlqBoR55KuA
OYZ4qSrOU7ALgQ4GYF3BVq5df0tZnM725jhWaYJpbu22BApJ/1jgjdNsRlSDGUcSwmBRIXPdKBd7
yultEmgkRgs6C0hVPK2A3AchaAZlYXf2VH0VrHDVKhfiOBXtJ4D/BR1WWAJL0nrHkmydKYP/ZhjB
IgSxtbfwcj+5iykLu1QnA9xesh9PDHI53k8nMYLXWoi9FMPdSU2YlYNZQ4wBiMBAdezhRlLf2nZw
E+VsB8+CPRRpJHcrETssqr6AOAZUpgO8snHLW4IXRP7MEDkZcjvbTNGTWKQq/AMRKIymNMWQS+1H
0p8ia1OlL9Q8WaNHFaAP1dux2w3jYyKa71lN3S02mH8bSgOgPHIFksk2uzv3ngp08NFJzw0r276q
u/BRaBcCr8Y/D0li6HSkENlTBL3JTkqf9PiTZZ/V6aGIO8dqvhbDKLhFhFvMOZtSkqW+ozCPbG9h
OAvWODj2F4ZBUG6VxBfdWqsXxsUa+bfhkEnRoDHFlcpPE4ZqQe7T3l/XVoEJ8u/BqhvLsujgX6wz
I4dJz8MmvxGboGglnF+RkyYAZCJW0oX3yIoDX/M+IH+U8lzqIedPLHMOoqF8d5YaUp4AY/HkO207
nGQ09ibnQbB3q6+vpTzOscSppWEUAuowuDNaQCS8+wq3BCYF2bCrTsR1IrQzzrMAwC9tk+rdztIH
ltJFAihHfnx2WVm328mgeBPBK4gWyQOZjXQeFNJBaHaKH+q/MsSiBBQGoDlDGQCRoWjiY11VdNMk
mglCb577MmmMTGcBsa/Y5zHZhPYXXdpdV/rVNI/GaEMNTZVNhLv/H6mUlY1ZwqSN4LDYs296gh9x
aPxeQU4cMOS9ifJZq6HDQiJnAPMQ0QJ3UIQwZbgloXlfBSIMmNWNW4jgtF/Sk5zkBIuSjaMOhFhr
SyfBQ0UkglP42jTDoE/Z2bSha6qxa5EfgHDwrh+PSAqn5iHga4d8xEI0kNNY5CXW/1Lp63UZq5f0
ZbP4y7IZ4gavcKxk1p6t7EYNv3Xzo5Z8jSvBYgQHz9+N4ByHi40hyE4GP25tb0py//paVpN6C3Xm
L0MpjvKuyiGjIMVzEuN4AHCLZoVPNM7cIlEfadjdaXO9a2trK5C9GjEuNpK7EskAAFpU2CPEcIxC
PtlYnrYN7zSAW8TiPgVmJh+eGAtpbLcXTwyZmlMyMsPFMFbhFF8MNFdTZIWdOnSY21V34xbTrC8i
811/oauGDCZIZPtMvgkusqQ87kymL9+QGMZtaRzY6FuwT+Dy5bfsKG+mU3NimB5A096Jb9D1lV8+
gFv5WMuDPAX4gHyq9vLQ7FSp6R07T72+HAdBoLOutBdhzEIX29xlM+BmcsbDM99I9FgOAo0VLYbz
hpGUkTYOBuxmfxMqiacZRwsw62nz47p2itbBuUQZvelVoWHTWrqJjPtS1He3OlKNWYOfasE5xKq1
ZKPLsFGMdkrfMIVoD4Bbxmig6F78xaV1kcW5xTm3Zbs2+8g3ZOV2tEzLpUPZu+0U7q1ZPdWU7E3g
VgckRFTQJNskj9+aMtgSmfhtboqy36uR48+lWzznSJrkmFQccYZZux1y1ZnlT03r68ALzGEFwZuW
iS649VBkIZJLP4chbZNAxQ6wqaD2jlEQ6RjnSwCFWLu/QWGzfhH9u+MW30OnKBlCHxlLZAmN4oG4
9W3xhM4RL/vC8nDAHStc0ctm/WK6yPzgT8PertgpK3oDDPddpW0l9XNvoRUHhnLdPERHyPkUmdaV
PRkwjwT9CIzSnBWDWgSS18WsP5sW58a5E9Og5VyxyxYzdwcGTh5/Tt3KmzZgXn5pBNJWC6UXm4QB
/r/zGrVI7aT2H5ukz8YPNoHDeCKzL8Szb8g7gHe9Nd+a3XAUXRSrjbJL6bzLkWKilwrOL0A+D4+C
1NcKtmLQD9lu8gz6grfqBBqL3X/eZc4XZbo8ygEQHvxY0nZlGrhWGd+kpHOAvHPfyuMGxIW3YV1I
bknobaKrm1iLBBr1C4eIsp/FMMUVft7WUBSKqpiMa+oEdpD7CNWbGp3wIEcWF2uZKXwMBi6yWGiy
uKWSVO51W4as+dvgR2+Ni3yuGz2bW3pHQR0uUqz1y+QijrPMerLC1IghLkh3kfIE9F+Bmayb/kUA
Z45RG8VDQyAAcHl7+aCg2T5FeZ9V2Tv0MjDuk9KVhLw4vzDPi1zOPHspnRtqzExuvo93mQemRozV
D3s41b0o5/cL87xI48wTrJBpYWRKBIyVYNs4txXQsVlzUuqaSBiN70/Z0Hs2vd/IGq0HqxfZnHEG
czpXnYUdTkvgwUNZGYXGD7O0fuSZtkEsu8vH+kgCsDlUuunLrfpZLiXBOa973ctHcHY6AJsKaXJ8
RARCAQzpnmvfBFCUaBaY7eM16+DCBckeLD2PIKbQj4ayj0PTDbrtjO42gdoKNpWf1S1IHvXVDEF/
92Qzbws2k7sJfW3lVgSCv34l/9w8flJXsTEi19fQVT1AescInqXC2vQkEaV2Vo0djL+A7iMYPdQ4
LTWBgUxtAi1lixrAT4W3DdAmXPlbCReOKF9+EZbE1vM7C6GcetKeVK0WQChVrMdkkLc6qGjAEe0Q
0LelinpoKvveRPu00xqV3w7oOWq/zmR2lD47yInsGTpxW4DaB2VMfCWy7utaeQEgpzcxvKU5vgEZ
5dbu0gNit9sA2JLdbDlNnbxaRPIAAnWXdc1BNppP6oBxIgmQk2Eau30lvaaGJDk9Lj7HniQXAfyN
lqj7dKhdlVjuOJM7AA5tqK6+Fma/pzlYgcbRsfEZU2Lt2rDadKocA9ZJe0vHwO2I9CjZ9NGITJfM
3S4OgZhWAzUZoyVpYDj5hMhKp8e+jh6CiR6Vfjomw92ohIdu7s7NJG9tE6P6GeYmJQTBEPpdTeIt
VS2cVTnsTAPjV6S+L2LroMrdk2rSR6WrgRKipZ8ZzZMpaV9oYiC/oB4wdpo7ZgrmhFEFgY7xvQUR
jDwEJ90Odg2QqeMx8aPafqiz8ltRN17bWTiQsNnlWfM8SV870MinuflgTJWf5eNebg1PDb5aY+4R
TNMJDG7VBhZqwjmQXokLS41J5EvHGROIPSbPGrcDQJDXuxr1auufCsOfNRIsBHMuJeqq0WwqNfon
WYw5SIwmWk59Q4WXLVvDB+91EcVnHUk6y22mwBSkFKlGLQOh83NXvGXjLo5LZ8pnUeAi2FSeQSGK
cb1rKQQO4ORqbsgBhD1b251Nt3llvRLTTvmrHkS+k71Yri2TC2E0OTEaU4dUBjhGD5jABLZ24KAa
7Is8p8Cj8TwKBWi5dHBCRf5kbKZIdaVuEOzhavyyODP2BYt4rC9Gm9QFJMhTeqeU5nk0Bofqig9m
ik1njf/RR/N4Zm2faJHJjgw9oHAZd0Ai8ky/9oNvDFyVeuFG9DhbD5UWS+SuBbRajTJlm4hp9Ptg
m6NhPN2COMrXn8UoiOvv3YU07j4wgy7rshb2VvmDXzw0uFklgP+/t+5swf28EziW1ZBhIY9zLFms
BLRRNQTUt9Y50DFT4FtbBmoZu1rm2boDajXWGg8UIoHqiKyP8yza3NGxquDSZvW72pZur+z78un6
8gSr43vlZBIrQMLA6tT0sWT5ikdQDLuKiBxCdGo8ntkohx2dJMhBNRS0bzsFUxMz0LaTGw1KieKC
YO+YWV3xITy+Gfo79KqcIG/UvivJoylK1gnOhu8LokZM4yqAFmrTjaI8NMEXzRLUFQSeg4cus60S
ZGoJREiJ7JdlfrKm/lxRy5tKMJLgYSRCMhWtif2+cFVWUZtGNcGOE7U6zh0yLTn6UkfRY2cVz1O7
WBSPXmaZud0rBRbWes0zK57RLbnLYEQsa5Uc0MvFqk0ChVhXdENDJ5eCRJLNuY0m1bVpLCYY02h7
LdlJ41fAOzlq/0NgUOuadxHE+Qs51e24USBoMKcNMcabKNO8ABUPNwgST6qUaDdZ7aewk75ganPX
WZjbxP9sJNmRY1Vx0qJ91FpjkyXam9TrJx3qi9z7pzppvzdFslEDY6fN0ZF0lltlSLll1LNa6udl
WjmGNgEJUXuoVLCs6spdMoIVcKao/APqpW3mbafnd6k5TI6qD4422LugqM9U0lIXU+a30lw7qJls
qyDzWl3d06w4gXrKG1LiRk3qjROAAa3e9HS5SJ1Kav1Qjh6DekxvxqR8IlPzuTcmeYfBCoBr5+EX
0C8kzvUNXk/5apcN5tzinOZaIBlIZVlPE+BPkKJ7AhTk9I0xO8k760beCpvUVpMqP0UiffL/llFV
cpJO7EyLH+kNMtpbjCrvi1fW45AdrBvRXMG6If67Qptn/KimaLCVAOImvfP1fN5NMyBREDMIdnL1
karZyEopFtrgDM4mks7SdVrg3Vj5GLZ5J5CS3Om22jPIJSJo8V1f1EUYZxd4VP6TmDLLT02cOmN8
znvRZb1+UBchnG7EjS7nCQA7EYoMvvzMBhXa3XjPmojDWyiHYAfZn/t4y/wUx7/yIzo0GVEhjvE4
0YO1Z93t4qzFLyKsixwux98CqcpqBsjJTwwuv9jKe8thtOm1awsJddhBXFsUF37bmZXXJcU1UKen
hBGqRqVXKm+J7IY90OGE8BaiTWRnurh2+gH0p72CxbHxEnOjn6rUqW8x44Lm3gk4CtYxOmiwbDBL
CEOsdWd92Vj2+0K2lARE1nK2VnNXkJfCEGBcrKd+LybGo3JVFqgcihImxriCyg3d6md7qzqofAMn
57o5r99wl7Ww3xdrUeTSzFOm+2myT5vPKaC+bGCeNrJAznpGhiCtgZtUMw1+HshoIyMkBerNupPt
2334wGY7+mO9azztB9BW7n+j6rTqqhYyuYMiSSzFqt0gC5TWjl0aj22qNI6sS/sU1LPESI+hitZw
Jd13Wuk3EVIOVIR6vOrBFt/Afl9s8JDmcQnxqEKh8wzt0PM5GQUOZf1yW8jgDrFJTKsrpYo5MAy0
PRPMXpjueOgwtKc62SEUtpuqq+aHWQ/bUnCYMn/ZKFXfKr2CnQXYKViCgcQYAD826V66Sf4x1KHm
tX3oSIPuTxXIegcteB607K+iVR5pmnjVoBz0OA6dup9sp6apbw/EVUBgrVS5FxDjpBnZQVfNLeA4
kOrqTnIWbQw7cCzLNEWqudoBuVgM57ukFHjrI1tMfipuWPOssgWi11E8ybWuC5dd45wW8lkKEn+w
gUR/kKELoeG00+t1g15/NC1Wwyl9Do5YwOyiRDi52Z4xqeW3kYfJnx9sojLxZ2HmZXVVwGLRiKIo
ROPZv7JQJ7QPC5Z56TBS2Z7ecfoiJLTiGHRquG/ObBDgT5Z5kcrfolrajoESQKq8ZaQC1E+/aw8N
OLoQjGK6sPgqkMe27cMFt5DH3abAScxk2YK86RA2YA8stmC6jpz6h186wH0H0mn9R70jC5GcXsqj
ZOdkzrFE86gHd6G+vb4mwcHxnDpqrVBA5MFtVDTctAnFO3HcGbGo3UIkhlNIPOIlIxmxjBgx/vCt
6/y4Fgxmrx+Opps4AngFjYtJwUmnajaFk9WtQ2SC3vHh+k6tvz71iwAuDi2HWaXEfvewg4+mJZbT
RG0GJO8MvhoFRYbPKZxvW81pLqRygakVabRSWjgm8GH65gYh/Z0OUnDWEyMaAFuPFi+y+DTxNCi2
kVuQ1R2MbXxUduHWuGWw1YzH5o/e1QthnDGZXVnWNIawYfzSy0jmJOGhATeFToVDO+va9/PkeIrd
tIVu2D1Etd70Y8TIXm05xl0I9Gqw68UOux8lrxWZrnA7eVdfthJBXzaLT9mkIHtTSP68Rc4PTHHC
aJj9tY/O6bJIzsQqOZZLK8AiGbGa7Geb8MBAqsYDYLGOwYOyv24Ooj1lvy9imjBR2lpmMU2pP0vR
W6fWjlb9ARAbOOj+NWnCxTTWJM1ZS7Akyf5aq29ZJADfF7gMwrmMqZ0HoEewA0rOZflMo7fre7Re
nV8sgHMZwACfNbNhPukWlCSnHHxpLO1s3BVIPZe+fZ423YkFvh3AmkQGth4SLqRzrqOJUCTMCjis
KQqfYqnxzDF0o8By44C6ErhocZ2fZq3dkH7cYq61cHPZfClHeYehgt31rRBsNZ8uTsiMSleFowz0
17lFNDgL3PM78MYV/ecTxdpAWvCqY6+lWj9NUnsnj7Wb2sPeGoqvEUXzc5H1f2W9cgpsY4dhkPtQ
0l7VvkZVNrjJSOMqDdlnM/HQ7nQySntT6XRrUWRMx3I/1grqr82dPdY7cDb413dHdFR81lmqa0PK
UhyVhGHKFjNObLg/ODEicPSQoTdOlJlaN1/clYas22hg5lRfrvOJFjHam7phPhedDb7HcV/oyvfr
CxOJ4QxgLDLQvaisrTE6WeqjRH3JECErMTX+ePCXpXBqHvZ13KoNgl2GlsdgLbStgQEOUUOBQAyP
TQZ6N2sKeyzFDPB+bAO/MCrHHmVMttP+0KI/E9Oirl6L4hqRXO6eJE0zmrTH8pI9SyAy7jXFV4UZ
qfXHOXO1f2vE+222cOhJNwRNOqPVLtQBd61l8i7uAcg3yh6JUDEwhtpHS4+v2SN1aDA/dcB4rI3x
2Gf6g6YGd4iNX64rz3rEZcgEmTBk/QkfnGbJWNA0Qw7EfNS/9R4YfHbfW7SNDABeSu8yMC2JSeBW
NdbQ0PCLnTAtvgxKY6PLc/Bn+RamiYO63veWfh8PAL29vjim+R+0diGHu9u0huqZjIyIX6td7IRN
t8ka0y8JINXKKDjRdnxt7U4RSF0fbliI5eyeteGoOUpA/gxoDycP+udiYH0czfQp0ZoHNcOwVfUt
DTqXFKVoAm9dxxbSOXeAIoAVkQq6rAJsV9ukh/ar5Bun8cBS8Ggi3Uv78e76Pr/P3F3baM49dKSv
OgCf4uYZhk2Y5LusTM99Qp1oCkGFR/LcGWXjtmsjUKBpDqjEjmGq9k5uSs6cRG7Q504vlzPwENpN
F5aHYGoesIadWkw9chG9T+P6DO7HT3IA5MVMf5XiEB0k9nCHcTa3rq2H1mxLp2mAntyMmpOV5ugQ
vY4EOQyB5vJXrD7pSV/WOFo1PfTkcz77GhFs5uotfjk//o6dqTqlOcsr0DIETlF7oqUtiMlEq1D/
P66M8mwGwcK7XTyQCKMoaJ6U7f+4VVxkXoMDKTPY4Eua7YCe4qTNvZkK0YHYp37UPFNTkMaVDZVH
y5TNkCpqyi4/lPAYTwUKCobHyI6s3W8Q0q17lJ/i+AsqCORSmVKUt5J9vycHxukdAbbLPNJtkQPo
CVPnG4BB1MTpduan61a2ekkZF9ncJRXrJUWfPZaagD/CCENHNZ9l6RjWeKX2jdONt4YoolxXlItI
TlH6YJwzjLbBruN9M+707AdVn66vSiSCU5Mxx0qyCCIMqt8b8XQaVdWb+tS7Loa5+it68h4cLm7e
UYUU2WIr6R7K/kdeuhbKFrVo3np1NeD1JjZKZpi64lx/qqfTVGQGcjAEveqfTExo0m/XV7L+5F3I
4By8VGuVERAdsdi589l9HT4ZjnYIHAZYI5oOWPVGC2GcZw/TcBiA6ABh1hFgiY4B0Jo/Wg9R4ARU
C/2rfP02LqtON7Bn7bcE/cX5hqVRgSEzeQV64kUL+sX2XcRxZlSQsQ1xcGg+uTXumTi6RYU6eVY3
rLAqCYxWKI4zIUXuJpUEEGfv2IABiH2PeP2cWX1QXDFbT0qbl8Vx1qQrOZKZPfZSOrLLP98UbrwN
dsbfmymsTyjrL0LTRLWJ9W5o7+Hlwq6aeUy1WNZwISIzkQHZNTWyc5Z250qP3SEJ8fCm+S4h5l2U
mb5dVI5MU80B7IpjVfUReBqubc0vqUodW4LnbCtjo+pgq0AHRFMYm7yv9oEVnseQvpWh8dc8tMcE
UUNlJy76eb/Ukb7tQ4Dhyt/79hzXybGKDc8sMPGUdn4wIk89omReJvetTvfUUh/KKj1QOrv9UL5l
pHyikfRUp4af1uj8pdSN9eZTPiInh65UQMIdNAWv0yTdqrIBUt9vVRTmThtar0acn3S1PVq55aIx
34FXRvu97QOQxA0D5XFSRkB7j+Wm7PJ9mmd+MSqbuY62xMwA7ab7wC66qULDK3JlJxNQBOKStPrK
RYIpQ72i3pSRdMw6ZSOFKkA/+m2KFpGGlMBRnOdPNoullPmzPjV/TUGbO1aivdZa7OloTdBtQGXJ
kxPTJndkRX4rZnMXRBNeomQ/Z2iUm/valXPjQZ++9KN57IZw13WBp7TqTTV9sbLhGNiqY00DuFei
wEtiNCmWhTMq5Is0y9LGGpNbsPdUmzgRMdqsx8+WIuumZeq28QHijGodiXX4nAQFzOHMJt2N22ZP
b0VQ2+vGuZDEPRBABkZC+NJ/s4ep3yMdy4IHwJptheta9aUWATcogPcscIT+f9jVpdXQ2WUA49wV
mVM8Z3eMsHd8SGrgpLP2GA0t2qL33eqNZKHFHrVnzSA8JLLVT43SxxAafmHgdKPHMB8Apoi5FXTl
szHE3wClXI3KFkK5K4rUZipRzYZL31j3mM8BXFzIeHuR5P4Nj76+r5clcvua60UMuBgssd7UmmvU
DhtrHZHEbydHP4/+8CndiDIV6572ssT3tOTC8SWlWjd6C6HdgRzoLj5E3rfmlXHyMcdOv16/JFdj
v4U07tKySr0FSRekMUisFFjgfyM1/udVcbfVkLdNroSQM4EUbddsqZu/NBtGmJGi/IIHu3t9Xb+w
wJ9n946CttjGqUFX0AwQFGRv0SnACup+ivaZv4fxRXc/i74+BIGLXWSKtBCmy3PUxAXUUm4epPjN
LG40VHuq59kWsY+IJDGrXEiiam2nwBZDHEgfu2pwVHIzJadkuO8LEdrfL9zlZQs5J1ZnZo8cEbbw
nc1uPx9DpLwR3B5F2iFwJTxkMm2CLI1yLCoh3/TYT+T7SNTyL9o3znEEo5L25YS1UAJuDOMgy/ez
9BbPrasqtXNd91afBAtt4NxGUCdhMSiQZQDrUdtL+V07+HX2cF2KSMN53I5BbksMYWLXcKEXDmPj
6o/BJssQkrUuINtFFiU4JR6+o0ipqdoj5IUAOvmsvwLhAnluGfHMDizS0eCBvA2WHPj/cZ2c6wji
IOiTCttZfgvOSuzUjyDzvGf0cFhnvBF5DoHT5/ucSNIFYdVAXKO+RcGL3Aj2cVU7bEUz0L5rEpMP
QhoMpU1KiUjaiF0VDQiNWbkI5jRr3Ag2bnUlC0mc/WaylMa2giBE3tan8Kg4xftclHXL2GFSkAgI
VYQdxQc/uJDIrHDhnYJOssK2wQsSB/XudA3PcBgUiOz8RnfYqkIupHE2nRuENFqOF5B8UF0VXGqq
yxy97aYnulfc4TE/i6rsq9flQiRn2oWcmWFfQeQ7JT3KFQx0Qd6JHOJ6EHCRwyOtNhKeKo0EJVG3
Kt0mn/6OrWy3z4+AM0YcIOppXfcmC4lcIEAsy6jzBCtTt/OGdVG1uwgdR9K2BsC4KOoQ2IDNmbRV
johZewgz0RGmlcjTKneD8hSKEIeEq+KerXmYFKPaQFDtDT6gVTejIycOI74GZuRZEWRYBQrJU7bN
TUW7jJ0aGLq0inqafNbbzLtu1iIh7PeFjSmlFCctxZL0IHNq81zTY1K8XJfBLOeKHduc55ilqUri
GDKsdPbrcif1iVOZqZNUm6h7kyzBvgmsip/SQKO9Vukt3AZ7lzG6BIaT0P5ZEXCh4py/KNpKsdII
q2I5VgWo5PpW81PhvKbA7dqcj1Ca2oqqGWK6PPT6amMjaXv9eARq/QFwJp6zsCXM8zU+w9SszvpN
fOo8A65IuxPyk7M82UdtIJasmGAuUfipJ1tvmllRWHgGzk+GjfI32YEYHWV95y6C2O8L1c6NESMp
g4WrUX2jwzETmc56Ccu+COBsBwmswshtCIhiZ/xmAVUdvTZetAFKUOakHd7nLKIQ9XKsW+xFKmdN
mN/N0r7H/vX6NzL4VLJdSkQYRMK1cXev2lVTbwzQidZjcMPA3T923wOv24ARiTWB5a55J/8JZYO2
2FDOpHrULIouw4ZKNPFqUntkdIrgMBm+AbGmEN5tPcC4bCVnW2ilKyaLPbSSEzmogCGQXGWrYXgM
73/hSMR6Y8dldQaXQLZjvVCDENKivbVFvooNeQPSKgQMuO2VAr++3m+0kMbdwEHfIZ8L3+FHJ+lR
fW49s3MVLwOKXLAbfd1VMA+R/2iAGAqnZQupxAVaanB3spYa+mA3WOwIZINM35H4s5U8XHdcAgM3
uOt4NCHAiiCjUre28kTJl+t/fx1yaLGHnAehsZ7mNIEAFsUQV/OQ+mTUqZIr7+PaY/DiGJ7Zq7+B
WHHdSRqcawHvu5pIFJIbv0ED/7yT9yxnUx/+cKhxsUjOnxhtagTRCEWRDeMJwP8PQ/8QGvNtItkb
wX6yA7ni+vlZMWIMRQf4F1RB0fXlR8BZhbM8lmAoVPz+KRSbnMDADc6hmHPSJwHbxoKqD1ONJpHh
O+ZTXSWZTrP+Y+zBcqmap7SQH7q6eCjT+FGwZMFtx3fD93ZW5hbz1urWOCCPeuw2DJMmc0UNFQKD
4xvgI2XSppQlUFsNnejy4HTlPZm/XV/Oemj102HyIDHNDEiQuMABsv6qfIOXM2Lf3wC8F1i2yXkP
ex7rYWaKIu2M+8nXkAnWqcOGWJoTGrpcDBB8ur4ypuVXVJPvL9IUdPsEBFYAhnBnVve5vushC8WJ
63JEx8S5lEmb9bZgKwONO2sy8Rkgb5G0AlKr1QTVxaj5kbGmDeounbEcLc4e9TnfJHL5oMuSP8iG
T1pR2Xp9RI2l7oEuDL4Xngshi/oS0xcTexkhYDihzARAOG07nVohmML73/p4VBdZnHIA2aMLCeZb
kUjsPSMDiUd4r7+qYAmSgOHpzy7L30sefQlupEPiiHNX741f/BcQWUGTg4mhV4tHUm6ClrQ6gxNq
lenzOIbHHCWwSKl91LzdUOlPtCq9ocEbMTRvlEw/NKrl9PSu74mbqOpz0NmGM0bhbSf3D3ouO31p
fG7N+TuVW93rSvOThLFyxQB3Vf7Z1mLLTazwAP6lyWmy+qi10mGQlU3VDy95Vp1qvTsPFHA1kYoc
7iRVd7ahb9MpOuOkvhp1cJKk5nukt+fekkUD/8qaT1hsBp9cUCm692OGkoDPtG/t+NR71kHJkJcH
iTCGIpTP/eQErVvoD4zsQHyBrb5fll/AhToErdsdYcOmLZ7lxMXE2Jvpg6gOI8jZd1H4vRoZL6Vx
6qdpfduGHdZLtvYrrVwWENi+ETnDRn0FAsyuxOyiKI24Zs9LoVyoQ4M4lyYJc5mmUiGdrXld0+x6
vbijCWaPavnrdS+15n+X4jgvFY1RnWUF1qhYX6txo2X7639/zdsSWVdk22DNFDyYYRz0c0vIgKyD
BT6RsnKzYtuGhZfNk39d0pq/XUriTqtQsgLoPJDUFZOTWrchgP+yPxg3WsrgDqdXghQICCOCNetY
JV9nXdiqyf7CR4dz2S/uPLqqpCSRIIFhKMW7CcSI4EST3Q6VPPZMr4Rj/SKJbF8Xj2c6jIYc6Ni3
MHOGH+yhHoHJJ9xXBdi0ZDCGiRLza0mi5SZyYag+No2dsk1MyWs+P0raBihrkWI6EXqrk+7tulqs
K/hlQ7nnbRGXQx+z5ZX2kwGCoHgUvWVFiseFnpEaBSRjAMYJQXag2MUockyCBsnVrujlpjHfvDgl
KTRlFbEeG+7svZA602fMFbn6ufcDNHQBQMwBWJM3/rfN40NNm5RlXzGQ6Xh4yJuvpHq5fjiCreOj
TC2taiMNsXWtPTmzkTt6/2QBmOS6lF9cGz91gA8ye6qXgAFhm3cI8B4fd6yCzEak0ZDyZ0+RxVHx
ASawU4xSjbEo68zGzioXCK5IfZlbdDufRSMdAvU2OX+RqeM0l6z/M0+/EPvQIEst2Lz1M7J0gpY3
/PtA9KAEWqVM74ALqrJl0wiApz8TVAtxEzJMk/579iSql6wWMghmOv+VyjmJeQAAcPU3kGt8k92x
h3HyMuJhHLrB/0i7kiY5dWb7i4gAAQK2DEVVdfU82d4Q7Yl5nvn176j9PhdWc0s3fDe96YhKUkql
Ujmc8/VfoOKzyOGj3z3L49wEWAwzq2TXLnK8J9aC16E9nYWXuLkEV+K2OSLxaSoUwOEWD4RfFiS2
mhFpaxbFMOTW6Z27UALsiOSqf5Ejx3z2b2GcgVC1MdUpQm0BPB3sWQqCKAwX+a3gZhQqxV0jY9wv
mjpAqfANMLBOfKR3ILf0+8OA577oCSyUxpmH2etBskwoUdaAMAW+WrST73rLrl4Wb7oWlww3T9lq
ETnr0EgtaZKGKMmQfxb0Zz9YruCUMf/9wf5WErhLRNEmACtUWD7m30GLgGfVsJ+v2d8B5DTtYfKQ
xfPVQ/gociHCxeTuFrmlpARmE7PH9K05sCedHtqKH+2VZ3EQf3EtdZlHR5JoEIcqa3Er67sl9zGf
cXkp2db/40ri97k3wjyNGfqvsJJ6PfkFgFtTq7LzsvAzdXAuixKpwoWc6rgAC6NiZpF8DvUfrQhC
d9P1/s8ooAoXbpKioICXxe/Lpmn3EconCR6L1SwwPma9l1aMqbmKLfIi1xYgd+IwDbkdAOg8Psjg
cByPUeVfXrD3gOGSKM5LWGaSFmaJzad4aztNknlzCKjutACwsvY4oq82DWs7BKog2kerAxoU90aM
Z4k5f6cy4FmN5qio6Qmowvt8nHcdhjbzSH9a1PpmlGa/VsCVWLexQ/vmZBSlawaVR3TwPDWIKkZF
cYJxOi1tvBvr3gcOidujObbPlMchj0on0WZPS0p3BNejPS3tswkoYVvpprcZLcJz3e/M5jmV010h
dY46x7tqmeyxB+h2NuxqM71qiHUa6ACIk+9mIO+sKvMro7y2xtkb4mU35uVuIJYztuoxM7TXJcr2
+Tz6WSEfshnePzQFWyuyUM5P5sNS5hmrkFoWGjyj703+enlHNzPnmqKjj5MCA0TlH3j9EnUDTXG/
mNf5TdO4v7KFOkjQ0qcJo7j2LxBr67v88B8lc6cPJaSst1gxU/P10n5njAaVTOCGp8UJMN/fXfcH
YovLctux+Epl/ljqqa43JlTGQ9P0GWFPsQs9WChgZ1kjvY7RXem7CPhk2xmcF5o7paXahnE8sQvW
uEqHp2rxgvm/Lil3PM02LfGOhwz5XmvseF/eR24HWmVGuAhMl86TMYYaHbWbVvS+2Yy/VmvKGWpL
9L5sA6wpg7Tv/Wn/rfMkQF8Bi0fkgza93XkdmTdcebtWU2vLbKBjob400Z02SfakOeMy2vUovNZF
m8Zd6yHprMLSoVZxqt80B53yoNHAC5QtaWCPj3h+CGNnpsBHH3tWkLvO8fZI+2CCzEX9EUu1LemR
bWif9Li221m3L59CgYL8C5GkvRxPlAVi+VU3gDDnbowFPkx03vhXYjWlQyyz7jDtvvs2o2UQb6rc
XwADirGcxk5uzF3hiwmrRKpx/qWfqKGVzFBi2a/UUxU+y4YkiCC2w77fe/XhrRh21tCZWD5WZml9
gFejQCaGAt+sSK+8NP9M7K3G7FULvjI6YDr1ULgJznXot7vFaewBEbMIlFJ0L/B1iSkHl3LbQyJa
mekx96av6X2yw+SG4ks+EqfHHI+d/DW5FnXsCnXlXAnp1LEMKPZNR0JklzxhAhdVJQtAWLJls15T
sKh7l0+BaBs5n5IPcQYwMWahfndIQdg+7pL933UIrXeR8yZ6iZBWDnGyEckS7W6ev11WY/vVffbC
Buc6QgXUhKGGTdMfWeoCdDDAU6cue+XXj2JYtO1Q/bf1m1yfhALygKFmLa2zle9o3B6tqfvSkU5y
Cr0QAIqKzMLk3gXhhBecHEK35KR8YpNow9X7O99WjgS8PggUhG2tWyXh1X6ZnAfR0UPYdOxRV5yY
wBznjbXQihugtksV540zuZCEdkUsLToktY1NffqTAc50exaFTayvm5G3irdP4CBNLiKZA1oFs4bt
q6bCKyXdtToAqAq5LP/hfXo2E/Ydqxs76LJK0RYoJ/vacTqER81VjmwhWfFPtGnbSpkmIHRMU0Fn
+p/CcqUa24VV/BrrbdH3anEnDQKo7s2OHVCiEBNXP5FlvtOv10JrkZjXH1sJYMuBa+TpgyxJL8Bk
+54Mhdc00ydTKvd6ueyUCHzzXf+cEuNaDeVX1RhtI88e+giUm5hkLHFG0/TpsifYXIXfX6jwj/RO
NaVGYimBeskeVFl2F6u9smpLULxmFvIhVFmJ4c6kSdspGFguQDX8bL5ChkUQnmzOopyXWuH550Br
06N0C9uZG/R66zeS8ZbmNrV+9M2nKKntUnqW4pfLi7cdsBDdIDqzIo3v6dGWdqmtLEde4BEYYCfq
KMD0YUGf4WM+EXNLhZ/uQqG/2V7Ns1ju4ivlMZWsAHh7eCXY6PWxQ7RSXFZNJIK76LqincJCgghD
JbaMtkBC/csSNq/S1dpxd9zURaAIDbF2GQbLWE+vijyUmKhBpAh3zEvNlIa6hCJZ9jTI+yUWpF03
r7azGnxcHM9UzmkDNWIArVS0BPj6YJfkYRHxZ7L1+HiEfm86Hxw3oByaVbZewC9xxgBdETRytH4G
roAJZMrlqCbJ2+Utep8Q+ijTAjWdjrquyY+6BAUtp3YoWceh5iu7fJ/swI3Z2ZNT3LaY6ATbzxFM
uTD35kG7ZQOIYLGSbR3hmGwz2EQwJe0vf9P2JUHO38Q2fHVJTL2pVMtSscIp9TH1DRgMcge0Nb/z
gU7+IJC2+cZaSeOuJKNXNMnAAIKnYkpQd1svfpBsxp6HFo/xs/qF1SmG5/RR+6ti40owd8b7XJHb
MQRmWK58CYOfMZAMm1zEErp9OM5ryZ3yPoinSVewv2rxSe8eslgQZ4pWjzvjeda2KljmES4XkZ3X
OyW9tprOLquDWT3+x53iDrpVxbiDmSxkEXcZWlZisIlIzvKggXYJtVN38cAJKCQB2L5Afy8hj6qp
5aqBEXXs09h0p6KRvjdacqzG/udl9URiuAt0HtD3S2qIaeXC7q2XJXiMQ0G4sulhVCqrKvBDVJ1v
bFw6qQviGh4mmgsnk1NbJqe6d5EGLSO/SjrBFbOpEnrDqaWpyH3zkK551Ax5zSAtq9E3oqfOcsxO
sGrbUQGY6zWAWGNAiX92B1Ob1a2GZSvT5LMGjHA9p286xUtAzU7jUu3VWvVgNM/qEooCzPeC6Qfv
qVmGgcUkBoAU/vRUgyGRljAASvmYWs1NWVper7W9HQ+NT0jtaVHlyX32JOfZ85jMTxUoNUB3uK/C
5Jte1s80lP2c9k45d1dyrby1Y3eYu8obBuW4FMpDkMZfiiQWWMG2g119Nvnzs40uDse+wWdnn1iq
VwOwhhPsVB9sCZ/F4+ybLmIljXvQtLJEiUaZYXenRn7INcUu0kMbfC57kUvd9HYrUdzN0ZYzASoG
FCOWp6i3sZIKLFq4dNxtUYbRKIcBJOi27AyH7L2dFuEZxhsLXzSRt6mOIQOwRLEQFvCgDjqRlKhq
4bxz9WoOfSCbXXY5mwHa+fd5dJys1HulS/D7Y6PsE2O5j9XpkEzNrRW1X3IzLQF40BT2qIvIyjYd
w0owd25ImNdTrLA7N7wj8VUnf4mEGOqbYdtKBmfk8zAtOrGYcsca0MtoXN+Zn5t97GiWzdLRFcAp
8lcRVrFIM87YATTYy1IMzWjZnYwhe1Fqeq2UdfZXhrhSjzN12gWlobPLULdBaAn1gBa2A+e5D6z9
R1GifdsQDUJ1Vhiy+IHlMDIGlTJDWZKTHN+UlSDkE/0+Fwo1iCDaNoIycncKpX0TC35/0wUZ5+/n
oqBC062cLPh+Lf2uhN21BlsHhr8bBtm9UYhu8m3LO0vjYqLSkjs6qZAmSdeJCQi8/rtEb9puci8f
321bO8vh4iGFVrROesgB0pEdBz9S5W5QR4GhCbaG7xSOUMysCxmvqzlKjyTrvaHvnv5CD1M2ZHAP
GARhyZ/XUTT3qR6NI9o9GyCR2lEIar1QEDxu7slKBmcBUrkM06T1OC6kAOxScgs0WJcAtslQdEEm
ZHNbVqK47U9MAoijAupgDP6mqhBpaaPuJ1YrWDb2Ox+Cj5UcbvvTINakdIKctHubw8iuzCeSh46O
wcZovpGoIGoQqMVPwo36mGM4EyuYJq9L0NtKgSpiIALOECjF16DNuAjmmmEuYphx30rJTh4Mrx+l
0VbC7D5Q0q+DAQCIywa4nXM9LyU/+IZ+/AwEt9BNvs/fgmPrBy51W2zco+EHgDGKAQ8lxpffzCmv
pHJ3RaFnURCSgZUaTF+ye988ANH+lB1F7ns7allJYod89aLOtXKwLAWSWs+6Rf4aNSOQUn9HvOcW
4mb77T1kAblsAZmax90BLXGzyGyuRNovO6QQ/PZH6mh2DuJMBhYXH1jlZt5LT8Pny/u46ebNs2BO
TWSWMabcoYMyQp0vlq/iwae47XXptNByd1nW9nE4y2L/Xy1ppGZRoxAo2Q2ZNxmKn6WNP9PY+29i
ON+oEauIWwKVDDrbJVgD5c6ZB4Eu28Wi1cJx3rEZ8wlNa++TQPJR9hjTgQaiO4oMT4k5U1HOhe3D
R891XjvOQ2rDqKRVDnHZ8pLRe2sSAawIFeJ8Y5F3YdqPbHc+jV4GLtzEBRlihlK96gz34kYSgTXw
QDzLuKA2wFrT+zrbh9bk95bmSG0pSNdt32K/F47H3+mzLLXqAWoV5vNAnMF81ZZdLGoAFUnhImdD
DSKMIcPmRoByRuGXnD6ErDtq+H7Ztv/B7Z7V4RygWhu0lE0IYrxl9v8Ab6eHEHOzGiAzY7ftbFGz
0fZWGch/yDj8IAT98+BmY5zStoKvb1SwW03fFus1zkTDHwIhfNTUqmqOwg4cboM6SJq99B0QpcPo
r5zDb1Us7hk1aVkxFhYeo43aHbJmOmWGtC9KUefZP5ymsxzOICYMaymkgjb5y+T+wtcZjtSubLRH
udZBlFbZduNncZxZkDYurH6EuHpJjuNUP1oZ2Lxi3U3j9nZZpleBGbLP/+iOzvK4a2PWKzNRRlhE
D2YZgLYGbvHVwFVFdsmVeGbmH6z+LI7ZzurmINJkNIh5WfW6fGMouzXGdKLX8ZvuK07pNn7mi2x+
O0uGy1i2ZEDjI/n3p8yEmgb+iSVNZvoqKeZLXdV+TQCFM2Rukof31UDdpKCuafaCU77pTVaiOWdf
UjlW4gGizSX1wqF0daBZ66XlV4q0F+wkM/gPO7mSxZ1tbZyq0mTTIVUj3RolgDYG2TVAjWAnYXXV
UtNZtMAt+2mXBejOlorFEXzBZkx3/gI+Sm4jQ5tUNmYzH5Gdtpc9ayDB9PO1KKZjqlxQlQ+Ux3HU
ic52lA0DsHaj5YishpiWaPNwrBTizn5naYDlYVN/ozO5BH0k6GO/Mjz9WO6KvxuBsTSgW8sK0U1+
QEUbqE7bDoQRZvYN3Qc2Kf8GRFtbSWDWujp8Y2J0Za4rcJkktrNgZ+n3Qy3oT9kMb1YyuMNG5Bkv
swla6L0fGC+jiJZoc3B7rQR3pKwikvNygIDkQBy00PmS9y0/qJ649kHYT300M2TWZcsEwis/4FJ1
jZz3oK72qr6/IWAX1eLIr+vOCcpYsqO4OBjpMNnt8j1SzEOMfPaEPEdU0Yc5K5H3j/xWXT7lRfyG
+vrdYlT2ouRA9x2vGsw/VrLijlrj90W8j40vU94cJVJ9EpzJbRM+68D59wCIQuXMBmPZIGZx16MS
DUgcN7Cn638BXyFaMc69t2GTpMg2Ibg9AXJvn8MTTO50iAGs2tnap9DJvOWn7OZi2Nht33PWk7Pt
mYxKM7B+FxmzcbkXHL5NDsOtMA6CBd26oBmnoUItKqPnnos7oraO5SVhzwUQyixTfj8u1Dfy+hhL
2RdKjBhPLsOPrMCN5gqg0UgqW8Opjpb7bJx9MMS/Knp6yGtNkKLYfOeuP4xzVghah8TKEVAOdfxT
o+AqbMAsnA+31mg+dnnvkTF0IN9tjfERzFkoGn2+vDaipeFil57EOeiacTTzOfEndT6RUtU8KxsO
8pD/JAZ4SC4L3LoH1ipzxr3UeVNUbEQxuDaP6bG5Yui92bHfXxaz5dPWYjirToMmrCoL14BVoDpw
W6i7y7+/GWOuBXDGGw7ocJHZ1Z1U8jGPP2mRdQxqIEg3y/dYQfFjnJxEAetLpX1vstGpddODbxJ8
hkhNznVHalguLZvNXRLEtiaucUwBX9aUrRTvUXVZM1B8UDUZ2Nl/3kBWmeej2eCUgtnNTxfJG4LW
GbVadBYEcj4+SYHdK+ewxMZF59Jgo28XxY/yJO8Y8qeKgpUYOHXbGH/rxr9PSQDCMOR52cXEgpLu
inX8iKFmRKpxx7we5Nmq2YQnnZ8C+Yp0n6JeFpyrzTB9tU98Z0zeA4Igs7B+w25ws881EPv3NUCr
O3tW3lGkNKRchc0G/3AOzkvIned8ptKkgNLVyzMbfBhIsgJJeh+434rZTt4KAMbuRQ03ouVk/1/F
RHWpVEGgQtOw2bUWuo7ctvEuG71QLe54TwOw6QvMennLrdHbFRjRWR+3AsJVG3ya6OMWQX5sO+Lz
OnInOce7oy8X2EgABg46HovqRxsV4BiZHBoI6qhC7VhMsFpBazHyLmLC9EfqT0+tw2hGNDuh/6Gz
dW2bnA9RgclFlBDylnp8CU2Qi7TUj9JeNDG+ScGxEsT3voRSmpQlmxgfdmhHAxBO4YwvKHu77XX8
nDqtS3bDvXa1AOTpF8+s5Fb31TXG//8Fve3W6279MVzYUYEmRLUI7HQ+VoccML/BLrlB7yImi0TW
s30kTAWjizJDP+espxrNJTSmivn/xZ4yCwRvt1Tr3MunYlOKoqD9gfUnU765dNDMQK8I+mOUKTui
IO5m4eDJaS+4CkRiuLOXR0ai9QkSDhX19OZBaW2N3F7WZPO0rTTh1gtMnF1pMabXfqkeprxCRC/b
YR36pTQ6Zt8LrunNfAYgq8B1aOo662f688AFIzWsiu2PfFww4z/s+13yQPbiRtztkHIlifPHLU1J
X7AGOoaAz+hfw9ROndpltZPoi2jiZXurznqx/68cSWZSpZFlSAusG1N6KLpTqj5f3iqRCM4apgik
gWVRoxaEAdsZhWPDR4Oz4PbcjKNWq8bZg9G3MtgQoEcyaF4b9MdWEQ3qbE6B6AroTiiYnTQgH/25
VlEaWnLO6Jlrb/RiAFclrnkgBw0YUsM1ht0PIjynbaXOArmwIwmTZpx0rFwARrb4u5q9XN4Z0e9z
Rl3KsqRnFX4/qq9H85QogkO6ifq1XjHOluU5MQBKBAGVKx/jh/6mAgQI+BOBJOFEmR0fWLmnVTBf
0v6LEaFtwzsvH2fbQ6oohc76KK3oWY4fFb13lrBx/9sactY9dCopzYypaH41wwRjkj8vC9hMvqwX
kTNtKSX/L0FtLYAGSxOAnPTd0CJ724M8qqLdbZIAICvVkAbBhOgY//iPX8BFG3gVTbFkQkf2zgfC
6VfGKUt35mvoZqJ85mZEDwIulZiALzX4jtFQTfK8YCx9DD09vGGZDIzFoSMb85pOcpPfteB8AMEx
EItE3W+b9nIWzffdl8OgW0MD0VlwrWZPtfWsEEHgtnltrURwLgTgVZjhZ8+9LMPs91TYc3MELL2t
KQ9h/Xh52zZP90oW5z2kXqsslXW5hIDcke+UUPCuZLv+4V1JdBWpfGB0o/j+pzs0Y0KCmdUGdVA4
xsbyGlrKz2LB2H5C2vsCyJxOX9FEcN62V/AslbNFo2jjamYUvxKA4QmgAdAmX1SFK5GbeRAMYmzb
4lkWF/WGWQJCBAMastHM1meZdcY6K8qsb1/555Xkg96sJEORsNI+u/It4IO3SLDWePP1T2Qv5Alj
Xv3CvvE9xHo296SXkcBhjXzSJ5a3qzGmGT2wFsXsWlRc2w6dVtpxdqhp4aDn7LVHr9GPe5tfL75x
1E7i8TvCfumSZtx9pheWmmqUWaS97FjotLiAIjCPGNG/Xq5iYOGw2Yr0bplt3Dle8kWcjWXu/tIn
cDdej8JFHDb4hEz/IanoBd9l4SdV+n75aAsMk+ecBgaBNjasfcI0AFxStl5U6J/SscMgj+aEZPHS
MrJJkHuXxW5HQKut5C67SR2CLl5gOtJePrIWV6AnPTLHrJV4eDKfLERr2nbKv8+gxnkZdLcvXd3A
euSjvgt8wLHspAcU0uXDLxi2OrKDGwAwXNZUtI2cl4nKpZYCBi4n6y6JUHnuf0Z16WSxKhC0/ZJf
LSnvY+qMjpYFSeZ19BS+z5dobnooQSbzb2BQBYrxHdhFGCHHPrDDv9QHPGrspLJ2MSkPWSeJGMu3
M1oqIRp6ssA69GFUQm7naGHZ8dFRv2nXnZugFjK8xj4yPhQ90fkuCByRv9k0mJVQ7gSmdVEZmHVH
2+BoOHUDDIv+IacCzBH2Ix+O+UoI+4jVs2nAvCSxWNdgVH4mYEELRCU3kRbcSZPVNppAGwotyuqm
G4MQlNP5XUX7v+gdRSGMIhmAehvhL4M0yvshlaLYA+b0zRDld6hPFqoIX3XbM6/EcHfAgOprYpkx
eNYOM7q9ZIfev2NWdLa67/adZ9rEJVcV5umjferKXy3hbLayGa6sPoG7HIBNM7WShU9oMHJnfLL2
3TvekHUDECe3Psi3y3HxGGuuCLNv01mvBHMG2ZBGIwGobUCe46fhkRqHYLjumh1BTW48TXgzXPZd
26Zz3lLONguZhGBkhTyziwFPvrhyRTyzMvzLYraPgKWARhenm74HNasjoKlNFmglxFTmbIMc/bHJ
OsH7cVuTswhuywZJIpNWpjFSVHYX3RJgfBJB6XwTa0RXzzK43SE9WnGlMIm9zJgAA57KjqQqN9n8
E8jbuwgJ8SqNJjvuFrck8mSnuWlPQ3TTaemnWDcx/IX1bWKnM/Wf/219uW1MQf2rERXruwRHM75p
RVh32zfPSnPOxURZMwYGDNMzph2Dogq93BkqJ3pDG5INqjahZ94+COel5q5yTFyoeWRCoHz8hfSl
As4Ftfj95YXbPOga0TX0D1BkUjkxU9WZdGwCTG2qp0F9C+KrRf6chl8suk9FHYWbh2Ali4sTpKZr
JzkJY6/Nj5G5k/P7y7qIfp+LDuZwSBKrwu9PtHPzMD72iyiTunnIMI8CrAGCEjsfS2o9rD+wmAox
/ZIW6U6Rq5MWid5t2+a2ksOZm0lK8JWqkIMKU3EXoa0nculT7Rp+4VXX4leVSC/ODGpT6QxJhryy
csbyuWucXHm+vDubBo2+GCLrFhCQ3lVeucAp1Mqkl2DQAUWX71gcply6i5PsJiA62leBbCLL5DBJ
pXtZLluqD9HHSi7nsyatSvMYo5pwDW8dKR2p/prqP8xIEcjZJFHQdWLqaIMyTJnHvamseB4quYq9
YQHUU/I1jScvAONLqpfHPDW91Ayumz47tASUYDG5LsbqJtXJPu3Dx7woDn1f3AKVwQ2wByDadtoZ
YZ8m6sLbPCSrr+SCi1Gyiq6J8ZWZ0dolCBVGUuz+YsUx7G3BrQB5l6cjG8AdbizA0POIMrs5whcy
oJdoXw4vl+VsWtRKDrezclfIWSnDomjwGtC7yXoOisVu6UMP7BEAN/VUoNh2dnElkbtmpni0yomF
RRgjtFsdzRxBZQ9ZtgtI6YM56aAMagx4uxDAgTpQ8Q3vssbbm3deWWbrqzMUxVladxk07tMXXfFT
EUz49iNkpSDnB9gwQ4CCVPyeXFEGW3WDg+4VXzVA1JcgYtBew1tR4p599IcDupLJXQualfTgBEFU
HSe5G/SlHRkAX51L2xy/XV6+f1DPMnBIgeGEqt6f60eL3iJzBl+g+Qzwv3yRHdBA7wc8GGJ7AIUX
bvJSWK78B89wFstpCNjfAnNfEFuAG2zHqHfiH9QlXnqUPIZVU7ryFfUYaxmD0xRX2ze9u36Wz12M
dZ4sozqxgzLvG+rPRWWTXoQAtHkaKbrONM3ESDQ/hRoheEqDEZGEqQyP1AQqyBA9NLOyG/G2tEt5
OQYpJu7SXkSDvXkoVoK5Q5EAdDsrGJszIU9x8NBZggLt9qkHIrssA8lAAdTQn1ZTd51uRjIEANTx
F79iuxu/AcsMHSaiw7C5VStZnE/rg4SUco+LuEpOS/8zLW+FoCDb63VWh3Niag3KmhQYpyg4X2eS
91eIPAzC/n/Lxe1Hm9djNOkSijyxct0umU9qYCqU/dNijJ8vH2iRKtx5roc4VQHyhfOM3rr4tq8F
mYvN3TCAB001lVrW+8Fe+du0UbR2ZqBWRnVf6+6sPZDAvazCdsZ3JYO7kINqQKLQgAx6z6AAlb12
h2KVp10JG0NF2nB2bNA2ZcDCv3LZxR11lr32XX9IXgfHtEGzc1Ulrip6YG9u0Uo99v/VElq9RqSx
gdAB5d/0plIFOZlNt7P6fc6a00UJLDLg938Be7JiG+NP+yvsdn0lh7NqLe1JlTKIQdamzDrtF5BL
A0rnUHjSQShNtGqcYcskakk3QFr4VgJQZ3LTvbo33eVm/ib50zWcrHfZDDcv4ZV63BXVT0ZKDcZe
EMh+u9z3+lca+LoI9kGkFncRRQayK60GtfLsTlV80xC8ALcTFGc1+LbKOmzqTiqhhqp69EtxIJ6y
r17ZnAdDOZ4Vu3WNI4ONFpWlBJrxvZWFoWU0YBvGApjM8or84fIGCexc5dyEZmZak3fQ7BfH7y96
iXwndBICQ+B7d+K5HBuVraAOyt0dXioYfxpsOUQOmtWDWDsgnoi2crisnsA3qbybKAOr0AcD7QdN
cp3S6WqUG4+klcDMmRl/iDVX9sF5Cxq2lTxH2CZAqRM3GPNDEks7kArd11Xg1+3bMtQ/L2smEsk5
DiuRumJpsaDG+BqGn9X4zUg/jQua8GvbsD5dFra9jKqGJKMiA8qAO2AWTfpcWizsHnlpY1Am654p
CWRsJyfQbCCbKvIglB9Xs5ayVdsUt27w3LlsJC/aNV9BgeswMrrm+e+O1lkcW+DVDaJIuhGCTzv2
VMun9BSYAqexHZ6v9OEWbVSMesSjChAth+Kw3EonmP5B8+rr4DPI/8IfhmMxOEk385Xrf1O227aQ
3wryU2nKBBoNgyWVgqh/ig0zsoGYuK9lBYQJt01j7UAZIdBZtIf8kIi0mF1WsDiz9Yon4tU+dfUv
1j2bUjLcWYxxoGwevLOOnPsaotGQgaAKeZHzziPjWkDPtCevc6TDX5Ea6ecd5WmMNVVCh9uAHZVl
n21l4kqOSRwDN/ft4CmevKciBPp3uKePruWsIefBgqTup1HFM9aIja9La35pi+UGXmzf68Mu7vTP
FBMujYKAfmhuAdGR2LQ0D8bQ7+Z4/ETV7r40Z0eRilec30OQ04NcGy+WhUQp6e7N3vo+6MO+zM3M
zpbuVFvVzZBIaHdP9pkOhxzlN1RSA9tUl10eLl+A/fcNTTpeKgfHqJeeO6m5C2hxSILpKQt1twPs
m1mqqGdi1CqfFldPQjtp6wOmll8ue6Xtng20KGkaYFp1DCX9eYQ7jN1g+/EABW3FAwGPQ+6MwO/A
wD/doRtVuP/Mmj7sxUoe53MRPcWxokLenLksW7+8Rm5c2vTb7Ha+uO6+efmvxHHR2lK0AE7OsfUF
JuQwVBGKkNO2ewlMYOihmZYA44kL3buuDvtMwpuKRZ+zh9FVhmVsD4C6bWM7v2Ps6q36N3fySihn
0ZSaI1YRl8mEtqE8/NHJhyT7K8w2fSWFs425Sqoc1K+ICRsbB+SQ3wOKZHRgvABDj46FKLfOvPlH
2zgvJWcbSbaQEbiHeG/loCUGOU6kvxj5vgztJgM4OWk8o3cv2/8mDvVaR85AxkqVTW3E9tW0x1tS
2uVxdBgj9aCMFeDdehvVaydMwlPWwP9mxjXS536XDm7XkczWw9G36LDD7NUORY4dTrAfm5Fz+SO3
jfi8Ltw1G45N08w9vlFSXuIIRS1T8FLbjE1WG81ds0M6VUkaYuGbpABC71VvvWnK18tKbCJCn1da
4/G0tZEkeYnajwesyewQ+EmMlA1Yc/3itQWynA6Emwb1ur/sZfqt3Yd+Z2tp1DnrcFjqErOVn7vi
Z1wdNV1wb1/eJI1H2QZpLUGjDdRrpNCbFieJNYGtMvP/eDwMolAgcDCuoT9dddHFXZeyIh2Gcu1g
uS2R9rW+drqIz2Q772GeBXERQQ7cSaqFECQf2Zj0ctWAtB6cEbeiaRHCTtcllTjnWQIXq+woLLtx
BwzJU0e1Nd84UR+vGzs+Gldg1namytHBwpq+QyaTd/IMVLgdUb11O/Baqc12eBXNIjiXZ2LgY9Rb
04/ArIwkjFu8oDiO5LMlZDnejC1X4jjvOqhSmg4ZxA3kNA1ebd6RoscD9ZEMP+Xsr074eUs512pq
QFcrTAgzs9gGj4Ct5uMOTNqXz/g7QtWl/eS8aS4XQWOw/RxAE2YrxGadz9RprxnjKH0KcdHjrSq7
03Vygyl2X3qabsQDT9tH8aws5y/rijU1saNYSZJtgPWu1ezLiookcA4TrOyxXqSIYsOgvGvN4Cpc
JMFp366IWDLVQZIACj9+3rUvliWq5hqlgWTP5v4iRMp6ajO4ivwEDL5/xWexHQ+epfJpGktGGc0E
x7nXHs3r6gAm5F21N76M7r+ZNdzO36+kcS5tqGY65zl0TE6Tu7iMdhGMRgeKNKHorbrpalaiOKdW
J12Qtxhv9xLyfYjeqELBiPgcJK07RfruL8xjJYtza5gZk402xCIq5m0++0Ug6PbZ1gXcsED6UBG1
c+bXmc1Ya3MXe/W8V4z9VPskdIDxk4SvlxX5B3P4Len9qlj5xAaJrbmkkARYlhuWsjOftPdsE92L
z+2mOVDZMFWiaJaCVrY/PXAoNWnT9AMuHhCAHmVQfwKlfMDImAkmIdHlsxX0rITxYxLGqAV5Alot
r7buSv3GDHaTcDh/6229lsHZt06lWjVmyOhqKGThOkPzQO3KuwwKiSxctHw8x3Mzz1NigOr71/L9
kha0WL5/I020fLyNZ0tTqwWE0XBHB/h41Qs1Ioh8N+1vvYDcnVwnUtUb5fS+gDOS++kVa++CTfy7
JRQpxd3JpTllIBGCUhn5Po7PTWw5nWh2xmKehr8k1zpxd/GiAW4kiEZw2gf5Xb4kdiMPz2pYH5Yu
dZV5cFVFO8VRfDvkkkuIbHf14hpS5iC591Tp5ND2ozcbGBtRJifqSn9C9rysopNZxT6JkSKb1EMW
GNd6buwTLTlFSXNaLOWOdThqqPhZgIBY8tQZqHrUla5y87b6bgXdzpgTB8S0r2oTeKEkof9leCEp
QJLb7oeE/4PJ2f0/1r6jyW5cafYXMQKgAcAt3fHtnbRhyA29B+2v/5I9d67OULzNeZoXWmjREawD
oFAoFLIy/TGzyDQ5Qut2wqR21aCdv+G3cyurpSnE6jAKlameGUqnLbtvYlRSC7dTW3S6zZiE0pVy
VgVFT7mfXqYAJexBPYYx6DtBNhmrqKQ04Y1JFBSc9UddGb9qhdhRsLMaeenFXFyU9KAVwZcIBaup
zl9K/OqsIcdQysch5TYoq866OngyVA9cHy+Z3lmdmX37ODSupW+Q+wR5/az/wcnCVcyhNbt43tqd
+RzyapekxxGqbvJcsjsILLofW1tLOK6tLX2GDqNmpLAmsFxxa7i93GgSWjtTri3Mf7+K9BPPU9NQ
WgBY6HFEba60uHwJie1vHCmrW+xq3pbJGbqSx0SHnfdCO0ixKmuM6Ubc2JquxUFiijIZjRrTlfu3
5ZRaFMDzjxdkYxjLg5H2CQt0iN65KPVboXwrFOCwh408YmNN3gP+1ZrUQ9uhbxZzFcSPNLNj8wdj
J6oDRln9S0uL7IiRpuzyAsMZRmlX6oUkxPIr34Zch2X2yoY3b03e4uzgkxpo6exr//zo3TKxODiy
dpqYP7tZwx8b4pb5d138SxeYf8LV6nQo3SqZChOh9mCqVsZfgJb82MvWj/Sfu+W9qHJlIxo6keJ4
mK/inuFV9mTV+xHde0iHDv/S1CIA+EpAwO+G4SD5kuf/Jl/FYU6+tnKVjQ363uVwNS6zoQBQz9mD
2j0z8semQsMcD385Y6/mbREAqiFtRzYHgBR0dUpkkdq3RS5sGjb/zpffC4xXI2lxYKc94C4ul6ZT
IM5kSWYH5sb+3HKEJd4lZxXthnlAy9T4n+R2G6vz3gZzNSbhF4URC7hCOSU2x4ljNL/REnF12rwX
Eq4sJHGUTB2HhcR3C//MNFcZNooRGxFAXUSAJMxrw+gwY75W2pn/nfq9xdj9x7tm1Qj4Iikw53hz
Xd7EzElH61ExP5/QP6rJBZYPOMmXj22sngI/bSyPmkA1zZ7O7SOmf9TDb36yDyJiNVpq8WAjqVnP
t69sLS4sUq//8xw0zWRDmRvcC4e7NbpqDXsb277qZ1fWFqcOrSsQ7869IdH0lkgIjGy0qW99f3HO
4O3CLMMEM5eVNya/acsNENrW9xcuFutNzXSO3z8me11chmHj+3OU+iWKXc3P4oTRgW+caATv+hNB
laBxW/e2l2HLweZger0ZyVAq9dzVViFTJkVkRb075IHV5JqNG8DH3rzpYotzBmKUXIGOExZ9xANA
6RV2Bq1bi9wSb2a3r7YoVdZD59UsLjJOpiddAJErtBmktuaBWtTJ9+FLc1Ct3ywqaAZ0h9BJgevP
wuPKNFFEgUr9nBMU05wTVFutxKsh58rEwukSteta1v1poposP/j3JhZ+RzoB5W8VJmLj663ZfQ7s
3/EBHaQOIIriBujE/+5xGcmCQplrm6iL/P+61v80t+wW7rJ6UMYc5vTBrX2Pp26Z7jaGtFrqubKx
iJx9og2hPqLmhwO6PBjn/9au/skBvbpjr4wtAqecAlP1zRpnW+42nYObGo7SVrXz/PnjYa0bQilT
E1BqQ63x7wtVpXkz0REQKdk/8vJW0FMavcblnTR/R8Bk5pX/y9IiCBWVFuhBBktpdJbKRRlu9MRt
+WBp9bdJ3yigrgbuK2OLGNQVDa/iSkCaNEi9FkIUPEzcj2du/r2/xG4D2mMmsgLCl9D0ZkiLWs6k
shMekBVZW1xHgeCLCD5/bGc9nl4ZWsSDkBiBEVTgzZ1r6LqNGrqnuImdHJRjvdtqAl6duCtjC39I
wjgKfA2jkskXo3opyw1E/+qJd/X9hReokZqKioI3r/S/MHk3hE7V61bdvfTxeexUy9A+fTx98w/+
aJkWnpAFVSTMALOX0QtTX0dy12VfPjbxP1YIvXUGB+MWXebuatVN1TQDNxsQboGszlNscjcdZw4W
0yEbrr2KaGAwxikiK0fHx9+3bNcIo1cAVQMgZXC4h5L9EfUyL3EruwSeHFT5b7Oax/RZP7Un+Tug
8ivrSwEHmivGxCdYN/hXUR9LsrGtVl9prw0s4iw3uV/IEQZMo/EivfeU3AS5YgzxVDpOT1rgQ0KO
QQxUeet9GlhlpH9Rx+mWBOHzxrqu+85/Z/q90HuVN1FzpDROASzo7fSQ3PQPs74quPrd9OvM7tTl
zrYKwvoG/GlzkWDUzRAR34DNssbs+p1NjGTjdN4a1iKgTCkf+yyACZGkF6mgvawiz0QqG2Y2V3L+
HVfTl8XKVEVzEDYs9TiraRa7mfxzjP4pB8vW3C2CS0NA5KHNc1cYlnRy34J2ihV67BC1dvmHCuGU
9MdW19CWzUV8MeK2MZUYg/T9ajdAQT6infOxH26t1zK/rXSl8NHW5ebmLtQPuu4qfCMsb5lYxBR/
QA4NZhQQbsZnv9t306Xr7z8exSrq5OfGNpb4oKmSTTbNwxjRVl/eJrtvk60ct3H0q2NheFOH+CwB
5nE5FvAEc1BowAsyCpmB8FQa7aHR49+pcPw0s4QOK6xtBmA8AG0BXKtvxiMQew0kbfyNeVvN0K7s
LOJhQSvQms3IjiKewBr5MhQvfnuXiOdsqwa1MXFLsbciT1ikm7AUd48tcSP922ZJdZ77X07jq8Es
o1taiDqoZ4hTbZXVIeCnOjScSuxGed+qX7ZYQ1cxaezK3iLUDWnZwCCGJEqbetQJjrpmdaDYmlUh
oLQ2X7eB39x6el7NDa/MzjN9Ffm43pWsLGazUn6rqi8s7r/LorEy39ioIKxbAiEONOV0XV3Ce0ew
cUeUoqsiTD+PSm6T/NkfG2vIt27Zq89hmMq/DC1iK94JSrNq0SVSKfRWUajTlXgbHDO3lMXeNxRw
4kzj71T4rmwuYmupm/2gZogYQQLKm25yu/IODfQb4XU9oeIQ4gZ9gIrHvsUOMxKIH1Q6qLtKB3WY
mzmF65+pp9spqB9M27j3LXlD0/+cWr91gFxZX1z1YjY1PZ2FEQI0mckfPqhcNgLvvKl+2XRXFhab
rpiC3J/Qe+PWGbHqJv9RssE1FdTmSw3XvdGOh3EfVtKdmhpvQ/ltDrludRPwZBqrzioYQrKhcwDS
Fz+Emi36g0Id22J+S9Havaj4Uy3Ufd/7ByDpRyuLuJOn9Z3By0OA5916gMyy5BCbrKOLYfp2qMof
XdQ6w6h8zbUCXP2a/znJ8tLWOhN9613+MIBfYmipQ7TyKaiT1K6rTxrA035K3aqaThrN/lBS4oCA
CDqdk0383C7NxI6EYfeaeTdOw5Nf9JlVkuEsG7RcQZhlFMSL0BNFytQO8vFkSLLjIrOqCbQtY47O
igFynMn4StISj1Gjw3XFTph/5IHcK0YUWFWWfAqM6nYskuexhey52dzlRnAJkUZGDW51PDr4yXQw
qPnQ0qa0ZFbYYeO7ItSfVaF4TDHwgh4c0Rab4anc34mmuahQO7abyQCnRG33XKlBjaN6mVY7xhCf
wjbbywKiTiBOGzJ2AxJl1wjNvY5RhNlo9Y1v8ZQ+ZJFEk21rNzT/OqtP9ySzBm56lZ/YZJ513t+W
tEYrsfT0GOrkJJk80Fofe9Nw/LR1irH73qkSgG5+5vCqPImfWEUOXdx7cqBnOoJD1Bzym5LomSW4
f6Jmc+DFCB6fmLzEs6BekxWOlue7iTOblNWxCPujRshTTQka24M7zSQPXUTOqtLsdfZ9bNCtnxBH
K8yHYqgARsR1YUr3jEtP8uyk+/n3rhksEfdfkyJ/1ApqM17cR6H+IzC6wTUKxaNy2NVtuE+r+8S4
i3qI0cnSMypg+4PElWihj1l9Nul4iCm/bYkNZVJ7rEaHFelTHCOxBRN12lOPxPxCJjCuq6g3pKmd
pGLPy+ye+f5hKNgdB8yjNMoDGxp36CtcWwCtGOP2pghKT4uy3QCJsfRi4n4xJWdfTR6UTputHJSY
4R5AHgcz9bpCv2maam8qlQutSDtl4OLTW2eK9EcCAIUuhsiO2+oBUOwdx9zjYurh1e8kSOwYZvpW
JsxVSY48ZeJ3pG/tJFJcEo2exppLl5S25KY7Ed0TCogD1NKpYvLHwLP7HDz6vKZ2wx45b+0AbHwV
azwVnRBlNHmd0tylfftcBaBYJUdzAJrYmEnxY61/C3zfmfLIoW1W235FMWnBTpFZb49+Wlkh+B/D
JrMoLz3a5ZYaBR73exSrxZcmzkFq1YWHVHT7upU7SScrokVvNXF0J2kqrQ6vS6S86Xv00PRDsYt7
pJXYaoO6IxoIQ7lxCOoBbEGtHfb0tg64DXIUW9fTR1Mrz4V2GTuQJ0JN1yDcQsfgGf0ez4BiO+Uo
HcV860VlR1XwVnZoWzQwBYH6xorYBif9YLUp+salcVNp402X0ZvK7x5UIr4OfrCrm8DRMbd5CkbR
Dt+O+7tkDF4oeoZ0Hv6g7dcsyc8KyJCZEdkAnd7wtnWiOrcHRmLLb5NPRq3fF7n6GQQ+5zw0zrQw
LtWYfK1kMlrJEKDNhj+wCdQWsrqkvuKWVDz6UXJoNPISxeFBtCnowbpzEtCbuklyi6TybWCVrTb9
fijTH21JLGypp7wRDuvZU19xx0xVSIz1aGVMhZ3F+RuriWWO7SOd+A+4fWe17AX73tU5gxghSJho
rjmQWXCR9Dgllc+Rwb3C195kFChWVAq76s1HKchdGVWPJOluG8ZRMitUPKUGp3B6HrPonNUFMpfU
46E4V2p1H1VUsyQCa+GXo9W146mfCivK64Oswxuob53GGlTTUctuaEx3ZpUcSxmcIFFzaknxIx6i
yQonYfWTBJIyQAtjDHkcM7FwcbCMin8aSLjPa9UpStP1BSmtMJRInkQ7WiZDyGuxKkr66hvxNx20
mpPCnSRLLFOL7+sulFZKVYCc2s9tJZw2F1ZXDDua1TdNWj+aCgKsASqscsoctaQHachT6Lf7qmwh
mUCPat+cmoI4uvKoa8LzkwRIGfkStZcm1u+rSXusw8ZmGX2HX/mj/mk0o0NGDE+p6NHMe2ecdAue
ecrzYW+Uo0tSgajG3xI1umVRgfNHOFXTWGHHHwfJ3Aglqryv7ELP3KlD+I87B2wtxzDrLd8cHnhU
2RqetoMCKjhIVzuTY1qCfRplF7VXnqHPuA9E+Nhq6VH4qteDtTKtUHJKEtCkZzalxXObMqvSmx3a
axw1Rp8+J/s8y70pMDw9AdlBBiDwpDptFXmDTHepZBczxmmsFpcsNbx66t64GZ8kzX+ARuZUdNQL
I+VHG/dAmxn7voztEr11OtVtPpAbFIHxrjjtQ8kORm3a8QR9GD2PHkE8tW9F8tax2B0iLbaFHuAX
tjtUcy1DMJD7d60TYMPl3XDDjPQIfTpPtvqhl/yFK2ArL6Ija80fmhF4xAyPUSGAmUqAjCO3PK1K
q9RxrYjJD5rmuySqvaSVbx0Rt91g7gf0P7KIvuZxcYOzBMHHT+8yDvzA0FW3VZKf2ggcuFPnJXrt
oehqGyWarsbUK7sisXrB90lCXnmsuVELqQjWIDaLW0npbgjrJ9JzCMs192rPz2lS3LSQ1GNDb/Ou
R1iYXOErL+BqfmiLxM4MuHNr3jdV5jDZOnGETJNUbtxq89jt0CzOrNZsVoZ3vJN2FqGiCBLDrjYB
9ANHDokfDTbudHMIrC7JnaxsDn2F027QNdMif0L3/giT/M00yvPU6Cdj6i5xJpHsqNKSphE5vj/t
0nnSkmmyqgSNtuELM+8ArPBC4Z9Jrz8mQRFbZpSj0S5rnDrUnHBInVJTnzQ93TdsckHkCKErldwx
PXTGkh2VRH9pBT91EaRletOOhmRv6tImKeRllab29BC7uuijYyyUm84Xtk6mT4PWvkBVxJXImQaT
7WgyRZamovGKCFuVlTsqIGDqgq9SxC8VURylKncZAa2iQugPdYDMhYbjus2OAFE++pPyOUlZAcnQ
3tW1Of0TbicvepI9AlFg6V37B1OyP3pRHviUO13iGzYDwlVitb6UZWYFXfng15+CXOzbMAYjW6W7
tWla/sAiyxSZU/nGITNTVy8NxJnyNqASNIHDHguxy9TuFXTwbhe4flDYNEIuCGfRovowKYozqY+a
kd80aHoVpHZUSHM7dd4eJUYQCXEJosHL2kBaQzHaBh29sM6PI/RlyzoMrbROHlotOUxF4Kgy91KR
OpGW34Miw5a9eGo57kYDfc507aWthdNR3/OVuLRMAEV7w9hVmQJChkq3cU/dKcp0rphxx0t5Myn9
OSGJ3QvoYOAqMA3R25Di6OaKA8AFsnGhWVE6fFYI+6Jr3THPixDROHB6U9iyDho7zzLbAEc2H1tk
sgaGwfd1XB2Jlu4VhBoikPsHIE0tJ6fW6xPlwaWoq+9qk1eumiMuSf957KY9nAUM4wEBODe9z3DS
9g3a/OLuoZbtm5YB0q0/1/GgWRgmd6SWm3ZgGH/oSozvC4/jodMySx8pqLZD8uChbLvPunhXUH2f
qQMaHL9WZfGoaPmuGOp9jmPEz5THpFa8ogN4sWAORfevMiIMY40SEhxJX9oFQj36tBycqU+ZAMsn
a07QiEVnIkKrSg96PdqNOJT0WcNBgMcCp1XTlwilPAsR+5YLUG9k42sXFdzCO59lZukOh+d+Qnt7
Paago48OIxqba0VzsgTFWRUg3oTwmxJUnnSUp7ytbhW1wQ/Aw4xEZmaOx4ZFDhkhajBxOyf8Ti+6
H0WnfRPNeAGv+Ss62zJYytEWHU2f+rQ7ZbLMXVV8pfp4n4b5JzwMW3lNLWZoOX51ZjMjvMWr+i42
cTUNKrcCDbIIw6cInNnZhHikBbigYQdm5qXm8nswiVNfGXZIDWCmJ2b5WmaPBDlQ6V+yXtkV0NgB
o8oZLVEno6k8MWOvNRxSJfMfeNBdamF6EzAJiPA7UmlOPKCWESpWq4s/WJzeqVUDDPQPvQe1HNOs
uO9OKmsfEo5UpDeqG0NTQEnUxpOTme1RY+kp8QOcl1q8m7MIMHydCxKBC7bbE4O7mY80KdAUS6j0
LaFoDO+qLzT8ivQdF1ltTyvzIYajKvloK36pWqOieR0hb+pk2h8XA1ariVdX8EVBLIxipegT1IsG
cpenb1F1P1T7fvJYdvjY0OqjGK7z0CBCXYqbS/x01TJFFjk6s6dH9ci95nlWiKO1pYEvfJtTf608
dW1tUZ7qWCRNOrP84rrW5rGVlXe8OE5tZqHyi2j0sDG6tVrptb1FaWpoRaA0KUbHPo/2zBIbOvnr
sK9PgLkUIIkGMdGFbRGVv0PalpUcPPuhgUaj1IRc9d/riqTImYiNHJj00HyBSpZbaiOOucHiseEY
uI8buZPG/ReGQo5J+dkcK6/OzHt0jtz65rRj5SdA2s8aOnTrHFzqKvMk/C4UOIuEj6ubbMsNh1v3
g6vfvFiZgkLzFvwTQGqee3em/EtsuiOeNhP+bfL9rXbrX8/QYl14w9WySWFNRX4HYcLUE59mQQV/
rt49wfe8rbbSVU+4Gt/ydUaZJE9jrIkuUXcZnIj+A7z7KsYJDY9A1IBAUUDF5O8rr7QaIC4SGKff
QZ+sDglc2aBUNUyGLPvvxjRWSAm6aYCcUB1QhlelKXY62XhymiPNL758ZWRR9yQpHYjWwkiUNRYL
XrTfas6aKb//GsZizmTdjIauwsKvkFqy3yr5b83ZIrAmo9a3JppvXS1/ki1ywG08+lr59Ho8i93f
DijSBAZMZE1qlaWVd6jbADyxqSqxNZbFlm1rdAuM9UyamXs+/TGhBFM+bgTQ2Yc+Wv7FRmVcy4fc
/Gtx/uxl+8dtX6unw5UnLPZoHE+1kszcqpRd9OIzZa7McMuEHMlcFOq2Qt6a3vT1Qi1eIAuU5vpg
xNjiILd6HRg+0HcUz31k58GnAT1niRpa4WZb/8aULqEZtcyon2t/xoi/dVf+E4Taho+YixiBGgmK
be/rh/GM5VmpIjvZ6o/ZMrKIEXEUjhqPMZHoj0EOqsjtDowtE4sgYQyiKGWevQM6UdcC2hLkYB/7
+qoJ3VAhPkVUULcs3aFhStygXumGEjwY4U7DxT+hG0bWTwgdjWr4xwyklX8P2uXYjCKYqVKTTiAX
KE/JoO4ngbUPu5uiyC4mwL+61roDJbup3SIaWg3nV+YXWyxqs6hLWphXA0gZ/XY4v7KwmEbFVAM5
ZXhUfQ/n/48RY2s6l8/7kw7dTjo/4S4Pj3/Sqryetvwc2/IJkiRBV9GZV6FlzkydCI935V6cURAJ
v8ziA6azxa276pUGGrEBkkCOvnw5rsYWPM0zgSsKrLh6tbbM5I0owo17wOx2v8T5KzOLsyRXwFjc
NkiUs/i7Wnl4+ZhABaMZr8n49eNttr5khmHgsgEOPv4LU1OqadmITkDoapI7Uqf33YBLWNfr0L1R
psPI+94CDv40SIg5mOZLaJINTMgq5IkbJkF7O2ChdLmOdRwnjaYEM2IMD8hu6mS2+kmCFEP3Mk+5
mzZ6OteT6yt7iwCpaznquEE483Gg3PMEZKgdHATuWPLz9h1rFU1xPbpFrNTNMZjUAaODkBeUEdrd
cJ6ZbJMdCL5mbrf4vrsod1uQ1FXg0LXZRWqV94FSFFCEcplaWEnvZeQgqgczuQdXZdVemPIlH542
fGkeyq9u+3Mh591zheDQCzLqRgWmH3rbu8lDAxmIaBedOzfc45XT3coe1xcS6ApwPXAQeC/JQIhK
y5qn8N326H8WR8CjLuVpOPJjfNpuzlvd+swQgpm6gfNocVQYtCGxTmBM0OZ7gwq4EkS32iZbzByQ
f5nDKzOLIyGGII1Me8zh7JyzFnF0mNxt4o//MXdQ4gT21jRUtlgrPI4yng8RMMte+GQAEJu+9p6K
G2Y8qyQ5G56xetCxn9YWAS3MFChKhvG85YhNsMWTHy2ILLBebvR9elYcamzkk+vL9dPiYrkaVKSA
i8D4oEqR+bGL/mAU2LbGtZo9Xo1rsVpJwzohkwT4fOUo2k9dcWH+92h89SE3FANsrqDX3h2nh4+n
c2s2F4d6TgDsHWPMphaqOz/pUVAbNqZvyz+WRCCJ0EutzmBjMC3N0/Z4oTz5e7yau/nxH2zldbf/
73LxRWacRTRKcomJnAkDZ3VHsSOgDQzc+gSeVlQiMjB2BDagK06x0Q+3KmQM8s2/tsKSISTsszFL
Z1eRTviEdpEzQXFqBjINKLukCNLjt95p0PEbec2W7dWQeWV7/vtVyIxQMS79BraVfeeM0HiYN4Xp
Np4J5ZzxtKUPujXNs2ddmZsamSh4KATwNnkdlYPGf7Rq7DTiK1MTsGqCkkLZ0llYzzCuhriINBEe
ZkkkYbNGV9Pk4GX7aNwYOw2sps3+442xsen5IszkI5MCfB849Jiwxuq54bE1jE8fG9ncGovQIvLU
AKMpfBXUhp01x85o13xrHeLUdn3ZagrfNLeIMdnYDUOYYv4kRJOHp1laSR6zA3VR8t5rG8nRPEO/
Hj8/98IitJSBIapSYgb78i5pXFXZC9C+xS8bU7h62f/pE2L++5Uf0r7W8aj0nzEFe6ghvPPgp8fN
Bv45mftgQMuynJJqaRN0WCwxuPkBrxbI9ujgMgvq5GisLDY8cP1SwlWORMGEOIG22NBp7Sdj1cNe
CSVCdgztyhZ35DCHMLyw7reF19YTzCuLiz0t8ljirRBzyah2Vur6Xh2zXTulD5Lnta03pWb7As+m
Gh7GOg4pJ+MsTYyevEpDbcAiOuzD+ndQqPzqRy02fZXTuGwopiE3byW/9NqPONxA8c5+/8vKXplY
bHa0FEldQ6c5UHxfjXA31DtV/CHq0iLjVwAOPvbYd4q3X60xakJ5DrgzsjigJDpMiBHi0qCO5rda
H891lZ9Sk16i7KQayecy0k7q2HgF8EtN2NxVRPp2GmdHJqdDmpefohlLk/t3jDYeCOO9LFTfxq59
KfXUG3DDa8zCETTb+cXg9KV0SJ+dGC5fQ1JvIIRnh/hoKIv7T6a1ksTVfCMpxr2pAZqgjoePp2vL
xGIXRP0w1eZ8++DqGYzQarB1bq4eZGD7/Gs5Fk7fMxMtv+w9TdY8dOQfc+QJhd2d5D44c2QKtR0/
R18bJLN0I0SuB+Qr2wvfDmICNTaU2ZCrALsASkzw9VjaRfVyN/A2s5PVUHllbenmWlpOrMRUwiVs
eo6O+mH0mFdfNkPluiUTRKoCbPxolft7UPbrgvMZwPCuiN5efEda4Y0OTmO20Y23fjnlPy0tPBDU
0LpCq/cZ7JxoP+0BQ9rN1Nq/lRBcGVr4YWLElRKmiBF+c87ZbZ/fimHrLJu/8et2+jmYhSsWGQ+h
KYfBkN0sljXte8XK9wFUnpHB7YPXbqubcDXLuRrUwv/yVtJEYzCYjc8lkO9RAWDd/e9s4J+DWnid
nlcq6+ZMqjFOWnMyycY5uR4gfn5/kUMx8MlRlePQ6qa7QHuMqo3vrxeVriZpPj2uMozJLPKIN+9F
nnd6gyNFMg/YkH5L7ZlkNe/cj2dsa1UWmZPIQEkZzm6QSOYk/aVWiZU2G7Fnw8gyb2qFmU5UhZGS
3FX5c5fvwq2VX4+s/12ZZcLUlJXv6wFWpmzTwYp1fm500JuHHbBZ6iHWQIgXJq+KqP/l0BYxgeuF
AeA7FiwVX83CbasLMPkfL9H/iNw/x7YIB30bFQatYKNxAZDEDQ9AoNNMH5J5QO09fGxtdSIBa8Rd
g6JKrS1cvGVjVeSDEbgFva/VRwChi+RUARk5ApZLDoHC7Y8NrjrHlcGFywOjo5idFIA3q0fwo9ik
ujX8H//OxsLLJRCr0AbkgatVh6JzBuNEt1Kt9RT65zj0+Zy62rqZGLNK82FjvoljlW7/aioa7OaM
WYRS9OHjUc1L8UsIv7K4OPlMPfD1usFSdfVBT25E9ilMHR1usXU9WPcJvDSpHBwfdInvgVqsNojE
DKCKNEuki0Pvhfvf467hAmwrgjOImvKFnzdZmxUGoLvoeT3o7DWOTim8zSQRbgBbp9H6/ePK2OL8
YxT9P40BYxJ05cGJHXEGvnZ79dB6DEX15lY5qK9bhYx1X/85wvnvVz4ypRm6kGajDXCs2gG1trTb
SJPXneKnicURWGYt8TMdTlEZxMqau657KQCLAgSyrH6vkHg1iYtgwXVIEBZQUHbxuK55s0QRvWm9
DOCbbe+Yf/iv3v5zYIs4oesSgtESA2vITtc+Mf018z9rU7MRjtYLP1djWsSKCUy4CtTTZsf4U4KO
7oMdh1ZguKnXszGk5blIm5hGZQpTuSwcpUZqVOloADL3Sb+l/LWaufwc1fJ85EVYhKExj0oea36f
/tYT49X3F+dgEZdVnY74fi89qNdbgeb2wSbsYV7jD3xALCJE3/qJmc37Jz/jseYP1dX2Oh5QFcAN
iSePZQqBRUgge9virlvztwgXgxL46DqC5UltjykA2J0a7D4O51smFsFBp4B9dbPjhalH2TEd3I+/
vx7F/7uBxCIy+KIpDV9V5yju77Q9+ocg1ic3te7X0xVUkTgiOBiA9MUiTaAxYR2em98fRuu7xM12
8WvjoHbj+dza6qldr4NfmVusDM0N6DWDwRW0mgYYO4Bkf//PEd8BgkS9DFK/Trhnr1BIvZAt6tjV
OQVnMCU4FsHfvAgWtBR9Q1s8r+k7CRE/E/R6sy7mVjV1zTUgHABYExM68B6LOJuqOpRoJmSAXHVM
dS+Tjavt2rl0/f1FbAX1XTa1c5kIbVUaP3bmTd0fPva+rSEsZqpJBMu0DAUB8LcAGtXkbx9/f1Vj
4WoMy2AKeahKbRgM9LZ6pN97O7kxPbxL7Dr04RzF7XhWNyv3m0YXKVilZ4ofzve1xtWQmmunMLfS
W+Ho0FwbzwhEt+gC0jdWazXVhEYVE3gARcK0xAb3k9/rLIDXzblL/r2+jUMr/6o+DccBUl+JZwxH
fyN4sLWz6trmInqYbKTBUMNmoEyPacd3KVqjJ411FqvlvgnF86TWoVVzNG0Gxn1fhoEVKaqbtjkU
H7WvDD0tZiDv/IHsFcW4TdD30xQxKo9o9KrpMTcVOxaoiglq9QkadLop8XIT4nXozC0L9NfR2EoL
DfAD9C91BtRsmghrWzoiQ+EYjZUtehu0ovdIQcEXPj7IITwFebI3zPFbWk27kGrH0MRpngAqEjXT
c9iIo0IgzWdyuzU/T0Ho0FJ9jgbzrE5o1/XRL9VHaM4cyHM/GN/iKf30f6Rdx5LkOLL8IpoRJKiu
FKmzVJbqvtBaUmvNr3+O2pkpFoqb2Ndz6UtZpzOAQAAIRLhXsvyjj4wSXdmzYgtceH2NoHbMhAI2
uvi5yNmBIF+pLHYVOiSzQ9z6EhxM198ZtZ176U3u5VtRWlAEyf6+OJH2vqSgvxyQpbHrm+NsCfxm
bccGPcs/JrHIs/j9AOrwdaPj96v6e4+Cu+IQtSjaeVCKW3XIRGc3dsrgzwdLNM5JUYdZNQNDYzlO
xs4F4grDwTTuisuwE14iVtcErkMa1fEPdoGPxhV1H+SFlmH1d8ohQa+eXeYGaPyJ7cd+KfCO1Ri9
AONOWEGtkdL3U+Q5q/gkF/WZ6KWT9P3jdSdct0m10MVhWBQqAB9timvkt/oJxACNBrWTCBUBetHf
d2hwRepfkDxZzaiaELf7C4wnc0SHNy2iqQIXERrupsIbQJXAWpIbl1bHrqW2VJpuJGThXT2iLHG5
iavSKVKlHka2G//MrrQ+Vll2Qi2VIwkZYv4LmkERrTWVlat9HNKqmQslyzBz0INCZqA5GzegYt6W
N4odHkT0TqsLmryDcVt5HegRLvIAwxWi1I6UCure1v3j/fc5/0D01zMo2yNvjF7WUR/sGTIQmq8+
a+hDu+6Kq9lQBIi/B+6NzWURPHCwC8D0DCzzTDaTifXcQ5di1+50u3yeR9dsUWEoWGaC8eMJ/gZJ
KaZGBaZavubh2fKfBUax2f4UoxZGcet41qJKoy2bIMQoyQ4d6Qdxu1/Brx9g62Vsfu19uTVjRyTX
KTKM21yGsDSltAduHs62lDR2mUSi+MtyXJ9sQ78SIyhC7wpf/kwngyQyCx7drJ6MaHSCYEYbPrRu
w5sxSbZ511/KXHpW01r0tMaG7TM0ArEOaiSUuHKLLM7ToekDhJL/JEnzTQDiTAPPW7h13Igqw1Zj
sfoOxi0ympZGWVGA+f6ls55p9BRKQr0ANiGfLTJlqqgWVPr4qt20HC32Xoe327O+NQ9gznDbo3ki
98qm3ULXVXSXeSPqvwbIlv5iuXUUVf5geGAVIpOnuu2+Ql2PgWuif0ttVlFkbqad77j5D8GSWB/O
d0u5uZvNaNQkZim9jx9lL+jd8BYNrbhK5V/Hc3LHpORN71+CcnM4ppI55z4eJcI92YDiZCv5x+Fu
2vh2eGx/gXcnPlhuOgjCy/qWh17wv2eVi58Z2tYTidUUmmghHDc5TsESSHakm6TfW1Vrm/52KubN
dWNXg/Y76FuZwGJmZSNWOqVmxRbtN6vZScWLWd2X0/Y6ynq8XsBw22reyEQae8DQLT2gYfbQ7yoQ
lPo4vUZQXRQp567jUciLoWICar18CXYs9UWKpkM8+rxOjnlgnZk/2gM6nd3/pXB3NYAu0LjAnQ80
jkqL3WCr5zDbDiJdoNVJWvw+F6B7naSzFuL3GxSwmydLfY67pxYcJIJZWt2AFjjMzoUzRNpQNJQV
rrepo9xXz7NbOcE9KKz2pxZyrs8sZVI6gSsCXl3lC1z29wWuGoT13JUofkjl6YS+w5dkTI6dbj5f
t080jOzvCxjQVSkBLjRwQnLOR2SDIh2NAfs+FEWt1fisEcPUUYyso5j7I5BJjaSDoBnzdnasyy97
loecnS+KWz+JSgLW7/wLND5ctehrGyjQJjTjQ1H1+7zTbnLDpnuWcso2YKwROcq6gdCsVHBypWiu
/GigQWetRA0QKxEwbt/S+7f6ntyo22pPd8Hlj66iaOD8G46buLQN9b4jsHDssmd9mi60bkVBn656
BzuHQ+NDB20dF37biEat3JPA03LrJgvkH2WoyrYcJ7+lQXscCMjS6vTQFPMZWbiNRsgJqk3oKbn4
cnrfJcaNr057X6EPGniExrh1ZnO6KWvwiUip1+QgHYrAlBPFagaBEv9ca4FNmuZkDPEmqLtbpUqP
TUnBIedb3w2jNW1IkXjxPN1YoE+ywULwBWfq7dQHm7mBrrLc4Oo/BL9p0zuJqZ0sPwa5xwi2i14B
n50J9hBfa6Dr1ELFjaRuRfNfWkyQJ8xuFdo7ahHv82ksbSk1D4Mc2omifcHrgjuXdEdotU9CeT+p
6ksWDYcpUy8Kvi2k0UMro5TXLyHs1qqHIdXvMgrtXtTo5XZDiF2gGZ1G1tMImUd76hNHG2XH1LSD
HkI5pzVAFzlv1REcAKWsOCXEDJ1GggZ9QcCrE2gKtOtmNy861697txtRohw0W3S3PKZ6f1YCZavo
8aHSZ7sg2XPSzMdCz1w69LaBRlgdNClS1+yIhHwriCLidDhGoQmyi+hsGJqt+dEm97VX9M9+pSl1
y0oGsVJkuYSiuCE1t1UB3RXZv+R5CdKiwia9tVPa5FAp011lRWD66m8rjdxWRr7vpdhNp+aodOhK
9Kvo1QBXX0FeQMY1OKWaQEi8uMd/2qC0JYUXjCI2zvVd7t1l+Zp2eY5kGrR4ZKuQ7xtdzN3OemCN
RigW3pdCWni2Aj6dAtHSij4UnHBRVfVx1fdakShyKL8VALT6wbDOEZh48l53rWKDN+A2E1m4jgg9
caTRTYp24I+IgVJkmHY8TKR4XiZH3R1QKZZshCF0dQNCievfONzG1yU+qfQSlinbwWONd9k5OoxH
8qBujUNtj7+a77KI0X813iwwuRg668E46RJs61/x6AKF9OyQbSVnvEebxVbZgcLVG3axc30LXD2p
LEC5SFr7dQCCHIDq2mNLbwdDFW0N7Kzz2Uneh5Lb+4I00hFI4ZOgwU9t2dOg5Rmd9dCGQKlXox9A
cLRcPbMsLOKcMqu1qm5n4E0QgWzBdRaqlkc736b0EUtu8+/Gj9sklEHLlDhk1knhjuTEo82fyBlB
LuVvX+RfK7pMroIRMvNepJyjALKboNj6V0bwyUkz1QOroECoymOfnpXp+frvr799LExgPrI4aI2G
LulTjOXUbgZvdksw+NusPcqErPvgBk6b2BVxRL4thOWiRWmofdNOsGtw5g5dWTk6C/Bc0H3JTs0+
PeRPHeSMhairmY2FsVzsKKM0LOUJLgHUTbSLDspbPau49nP9oLdA4iLGAO4kawYv1NuTUraL3bhx
0KaRPtRO6WDfR4uWYHEJh5SLF6oZDZYcvxmX3LA+t/6Y3BeO7tJbCy/E1h0cVNgGyZbspxBiolMe
FeiQj3urw1i4zwQC2zzR2MsDMhlBmTHqqXOZJbe0Th598F2l4O+WIItbyj447coNdHI2qlHcmHV8
LxXzvijCp1kdnECpBHwl6xnbxbdxrl3nGahFezx2KefWZQ2N4cZ8LL3Zq/6H0oL/goYx0GXov4Hi
/eNCqudCrTu0vOOcPf1mjTmGF6e4SMhu7AVuKJrt1WO9+Q7HxdK8xA6e5Xifn1J33sie1DikcHGE
29JNn9jas7h6Yt2pTYgRowcB2y//YtkhPdaj/ABtqOdEt5sbskO3WODmR4rCjdrGhfOpKkWH/dVN
agHKufWgRL5W5ajIq9GChNcgN9wo++ht3/U9aycIh6tb1AKNm0Xkr3A9YMU8/UY/EBckQQcczvey
alOkzpDCcrvdcAk2ot4nZX0+38eWm08jkZo4qWAmq0Ewdtb36gm8uw36H9HKjASTQ135FSyfNtj+
z6rumN87cHjei16I193YwsUKui2gpXg7xy4WdJmQZhr6gQWu0VW82LUeWOsliv63qSM/CIab5ZI+
hY8FGheQW3nKwfU249AISWrJ+gUFEjsy9mp3Wyl4GcjORutCFEL3XQHwqleBKklTLQ0Vsvy+2oAS
uh8S3CAbz99mEDqJDG902IYHutCHoBDgMTs+2/kOx4WiKgABtNEBjkhn8I1WkyDWiX6f207VpCTF
RLDdxI3qqHmzyTtNcJxi6+yaCewTFo4xpdTAYQQmBMWxNQ5j/NqCxFmbbcHMiHC4nTMLrTnSNLgE
BYe8TZ3GGV+6LcpJZady0Ufn1eDbfFFeRM0u7Hev2cfFGWWq1LLQmX0g1a2N8LHrQ8dqjct1+0Tm
8QGmJcE8aZipjHyZQcatmpc0xtYseklZPeosHJyLJ8T3JbyOAoc1Nff7+GJ4IJ/yUMoiCNCiceOO
2W0cFHKqTdgUFGjXf0vU0yBURGAfe2VueKKkMSvjoaMwBpzPKIJtNqANAZ+6jqzF3O30KrsrZHNz
faLWz1PvI8gTJlUTzfuGhQjQoxe2tUFZkKs9FJJde5Or2D21CQj4NsJDqmBAeRErDd17eRsCVwIx
HbqyEzzAfcXrAnX9W+JBEOKX+RIjm+Vct1cEy4WQYJAyhbCMAZ5oTfloobM/frwOIYhSFhdCwkqx
lDKHZUrzHEeVraNk598hMCMXQSqUZ7+jPoJHFmyC+E5rBJkA0SBxQaKWFEmXTQxSUhzN6XWed50m
gFgfJAvPrpbCCg249ZSbSm2SBBvwQB+t4RRo364P0foDIdhu/gLgyzWmPEj7yEfxqwxZp8YJPGsz
7tj9y3LkH6atOf73bhciJyWKFOuvZgtk7mXJmvu50cw35GhXfA3dyDFv9U38VSQjtB5k303ktltS
JHVHLAbUPxXGJtMte4Z+ciDPAn9b94d3IG7RdANKv8cKQAGZXKjCuyUdnzop867P2ZpPQIgTnZim
gcvFJ9FPM/an8W3TgHrJkLf7chaGnbWT7xKDc+3MlMYhaeDagRbvWxPVBdN9E/q/eqPaDnnnZsPo
NqDNb+pLWIOMvTmmlWSrUCROO1xB5EuYto/XzRZ9ErdXokSKVqAnRkhqvuVS5w7jqVdPpvxAIsF2
+VYQwu8wS+u57VLu1aZXfdzeWAmojr6f8FcJygiWqIVxOyMAR6gtPVX7fiu/lIkNkufddWNXM8TL
T+AXvlSqmcLyff7Z3877yAOLo6PbxSNrKBYnQ9ZcdwHH76lVHARqwgrJJ1Ss6HENYWliq1EqWCGr
2+gSh1v0Jti1KqhwsjJX6FOcIs8EqReoTfIUqW/pEB5SZ4aOg6CBZvWuuoTlQkAJ3u1yYrAl2H1x
D98bLzHIveat+QME1HjpcaejKBsiWKY8n1lTt6g6suCvxSC7UantZ6jtCLyEffcVR+X30BH164Hh
Y5kOqXKoiGHPkJyhDb1vaHqI9GJT6+0PXW/2Mt5kWmPaaP74IvgG5omfvoHIIDRGoh8yxFzUC2gN
AUUNl2RGK4Ym9E19GrY6DkNgywGp5Ja1Cei76JL+Ul5E+f/VMV5gs78vdvgYVKet5SPLlSfhRusj
rzRFrZqrK2MBwf6+gAD50NR0LDfp6+NeiqxNqjb39dg8Xx/G1ei2gOECrt6YapvhUcgDoxKUPUAG
P14krIrGP4SxIliGomHjQmk3tlmfVgArLEi8fKkUX3RvW3XMhTlcBB30DEoNCiamO5T7ELIRHm67
X3WbOMPPfCvKdors4YJlgzNSS5Bz9Lr4TCC51Vz+1eTwbJJ6KU2QJGOTA2Udon5DnsKJekfSbsye
CuZmPfK/Dx1fASPnahB0CdbT213tlLGsC7Kp29kB45U3gQphe906wQLmhSPV2BqhTQLA2fTtqvDq
6FmjiJT3dXSrjZlnWa/XAd+KPK+EDJ0LGVAitIacjWcWavcTMY9oClAgaCD3di1nbmoWeBwmJz3L
jlITQLzLBCM85BoUiuKPAvQkKrFey1a9mEaBBzH5rlannUYKUWgT+JXOhZeAVYNYzK9YAaJ1VKmj
gi5RPUf75qSDyBA88ZqofprZfm1suHhThhUJUxZOQYE+bZLdfFTulL3S2dK96rVPEihFBbujyEou
9HRSJCttCMTY/Em7c5KJevxEAFy4QZtnnGoGhlHDQzxRb1VDFSwaEQIXbsg4+20sIdwQ/0kybzRT
kFETLREuwBCp6NDLjyHS/ZMWlc74UyIXrfzS5Q8Euq4otBEF0LVcqPUeBfgKAVB1Wkk1Ysx81EmX
G38/b/Fug7Nf4HYCrPXBYwxRSOWDUog7k6llBDm5FAeVKP2ZN7+D6M+OKeQdge0Wiz20TGraDKxC
B0/LXtOAd42Vy3cucfp75fsf3SytBRwXXvxEl1OjAZx8mDwIvO3qnYZmX+X4Z/vOu11sZBd2IVbV
E4QrEKqzC0le5fGXIFCKpoYLBtHUp9ks43wnQ6FvnPyt1ESuqpfHyUdpSzlkbpZm6KhwTPN3Obcu
CV41kL+ADjiHpGtBUQExdpcx0Jxx7lwNgmhabNlVlHpypSr2bOAqc/2TV58MloPPRROjjIP4LdWI
l6+3G9N81O8ih6UbxUxB6+vyfQK4yNL43V9nbPZOooJyaQKFhnie2TB/jsnvMHx4UfNkGkbMM0Qy
IcCIvXiG5KpfudfHbh3GkJHpQgOgzJfaK8MUGZOKoyYUYO7iWdurLUrDQpkK+MrWb2Go6P8LiL/t
qWnfVFDQgt8eZLxOQrIP+o039dHwsLPtld3w0n1PBJupwDg+gTpYGZ0NlrWoyUsT3eT5hVS5wPnY
dH+ep3e7uDgTqamvkhl2Tfn0I1M1O4zObT0+k+4hTkTZRZFBXJSJzf6vV5YKfFG+ZMv1YQxEnBYi
i7gIU8Y0H9E+jNhsyG7ZvKTz1zDzJlDL5cK31fWTx/voMYMX0cwqOmibzcBiLAnTNxDeo2J/2kSo
1Y/vU0eUlluPbe9wXKCYgzaNNfYmwdINcv5I68v15fRfTtLvCFx06MemHDO2bNlJOtoNTz6exONv
k8su/Lkzf7mOxz74mvdxUaLu4imAPipuIR2yGdEdBZFFTs5QN/auA616ngLed83AhZvyfTF0kmcp
Z327RI8hkwY1oPQy9oVgMa1HchRxKCBCx27K1wqTIFVRVYBSfOwrGxC3bIyb4hVyQzsFHSNBK4Jb
dT9qgMxAAyU65XkNc2r4czvp7MqY7rUNpPEcw2OvzUxyKt+KmkVWB3EBx8WKNK/62ugBN0NVtSwP
UgumCVlUIL8+iHhUViyk70GCw50cuymd4oiiJOY/dZ6glN8GZxVlGSB62osYO1aXFLrH0WisqJrx
tiAWKxiv+DgwtBP6XwZlM835fiKDYO9YHTbTglQ9YzvHgfFjkCiq1CiQuQeHbj1uZWPcodPPi3xR
48Tqu4RlsRJ8aCYZKO7+iBPXaCDPZphS/K5PptN49R7kil7kQK8UVUzJKdsPbuH+DwTQqyF3gcyF
3BCqL5WGnilPvVi3w+QwquDmBlI6CB5QHp4gmflKvNrJHWHzC/O5TxFkAc0GfzF/eTW1sVoCGsn2
Z+qRFwup0Ub5S7pedO5fncoFGheANUi599mEIY7nu7L4OsYUWn2paFmv+uQChQvCRUA0NUuAQi56
hvKKDo25yl6+7TZdZJc3LBSLsoKrgXgByQXiuTEGfxxG+Ib0LRp8R0fWoA/PQ/r6B3HYwsJWCaKj
9VbFs5guRc1Uf+phmjXGG7Q69+lvM5Kd6yDru9gChfPHsdODVGJO0dV29swGkD3OWV/Db8T5nxbA
uhe+m8V5YRZRI9Yt5oWHsbDbPQGvDGarsEEQhiduUZ58xQ2hA6+DA4UgTIL94qPTm/JUoB2iQ4+I
8ZRrO7ka7Db+cX0QVzwCGBZjE0V1j8z3XTYyiFjUAGxMdazs01QFp23l0rF1RipU8lnZx1AwpSoG
Dh7EQg/bR3so2CTTSUUjqXpJ94ywHhKZ7ng/H2Yv24CWdfcHpi3gOPfQpz5Kuximgb8SLVKgK7ib
QAI8BwI/XJ0momNTkbG14PHxo1mj1MUGrbCo5Er+hrv8hqrxw9DFgre3Na4uDN87DrcvowcDmtEW
cKhkbAxrOBZVuO3n7IZqUQtRdWiBRpd5nl1wgOzaXBcM50q4+gDPzV6Pd466pwNaqrPHEHxKsiBm
mBgmLsR/+H1uurKONJ3Jfn9KcKRSiDsW84M6BftKybZKbHlWEzxc95DVmVOYqA2WgE54cZIwTKtk
AHO7V6CfbExuVfI4DQKzVjZNVX7H4LtRK8h8aVnKvKN56PWfmpnblSY5c3LTNgIKgdW1vIDiHLEt
Y6tWRrZtjbkDSmLXGAwnDvZZ+XJ93FZdYQHEeaLaduGomACSwQ1TpqfQF1XZiEzhnK2Lqwk1NkCI
pqcszyCufWqhOm0JHEBkCOdzU0XrLvXhc0MwbEc89qimiKJwfdkuBovbNIKynklrsVnZl3uKnBu9
GzYoyzqLeeYF/qyyUV1su0bVmS3NAYVu+k0SxNux910jEVX/imC4fQml67mS9XDp1NxPEKOY9U0a
C2ifRDPDosXClCz1iR7KMKVLngNz10bP11147fDwYV1y1w+s+kFJSgC0bnST3lEPxT24Uvl2cRfb
5Va0l4vweMZUsAaNehHj7DA4jA8aTRUWuHr829FjtbS5I6SKE8wS5aJBWhbZhCQgrjysx88enomd
upIz5W99u0wjRnsWMw0I5o1yoaGbC9xVffgGdMub9otQlkIQTnm+vci3wHym4vfn/mWAyi+IehX9
Kc3dphW9NKwPoAoSVgu5BPqp5VkxcXcFU5xXz3cq7hqDesqDn9fdcB3DwAZhaYZi8pmErqFR3UU9
MNrKheDTTULzvTSnglcaEQwXGKDbE/dzARi1t+ypIQfEPLfpE8EVeC19ikX1bg4XGSw/B2WyjiHr
Ozvdy79ZiT5jcI5O02v5rL+iROdPnrg/YHKRQiJlNOozbNP826E8F/X2+hSte/S7TVygkMymqnsV
NmXpUTd2rYjDSDA3/HuWPkltE7LvR8WnPUKFPvMTu60E5ZJr6ZblMPHKARLIY/PAAky/afcaOq2Y
btK0sQ64uQiLtARjxss1KVHFjqoYs0Qu3bJHZkdr9ten5b8E1H/mhW+k1SvDkOIQe7dx6dCR198W
yB/JF3lTbYKLmJVSiMdsXuxIneWTTAkxgAMoCWqQEjRO6AbnBCo/1a30J2+PH+aLuc0SzkjQRy7D
vLr4UiTfh/ZyffxEbseFhApaJ2Nd4vfnNj30OpS7Gv+YDyKqIhEMFxE0uVTjacSozUFnE7lwsrq2
JX1z3RiRv3ExQBvkOetVoIxGYpPgi9zcXwf4L6e4d2/jokDfKWEzsyjQeFEOuXcw6DjNRqEea95W
RE3iq6NGKfrHwHpJDZ6DXEGCXgdpAiY/2VDpEuaJU8uiUlYRCOcBU00DGUTnWEDFFz14ajpPl70/
GbaFIdz0FzP4SWLfxE2hd//f0s3rk7RA49xAjQ1QlMTQ6gVauddOKKNxoL2NNu3dH4lNqmD++meO
OI8omsoHYSaGrzEuerCB0jsRKb2vz5Chg/wUnYQyH+KSvsaL8QB71Nqr/Y2RepUvWDkiCC6qaX49
1oYPgd4BsuGGGbn1OG3nPHCvOwKb50+Xe/puCfuMRTSD7KhSSRosgSSQXdNvhbQd/Atqlu2ue/l3
UJxbp9bYJKUFqDqSbdLpGx3aGGOwaQeIiwyCK/dq4FnYxfm3YrQyUXI2fCkyj4bpZoVlX7eHfe+n
odPAuYy8GSWUP8dLeiCHvmEgl0of5NQDX6XdZac8f7oOs+oICxju4I4ywU7TMw33Icu/r4cisTNj
PA1V9yfPWZBmfjeIu9snTZn2eanjlirLx7Cht40G0qIkcPUi3GpoWzOn+p7ql6wzv4ZQaIlLas8a
eb5u71rlMz4D9QQUhT0gXuSmLlelQQoTXMiCyR6hgfCMu7nNjkW1ZpudTV//J01XZtzn2XxH5UIU
klBGJSu4lUm7eaNhG9H3yiPrf0bL0i51pj9JcJgQxDWhiaaCjPzjupvCKg8rH6xGpZnY83SeRCWS
q25j4V0NaWqUQvI5XWUI1FpKWvD26cewa2wZEvDjj+tTtbbIkJrG2KCbWkei7qMRbajMSDcBo439
52EYz9M4b/8dBOf9TRfHMxkBkeOyp+nKWVU1QTHh2kgtreDcXiejlsolIEDTjAIkyzZA8pOLyO9W
j6lLGC6gk7ZMSd2wwYLger/vfkkgBc72iltu6VGccnrjc+UdmsjQeKOqAlY6/pYcQklRIaQBO+R5
8NpHbSfdsLMRvVhn4gRO/xS42j4/ix6p2eq8Bsutow76GJOmA3Yg29q8L5RHjd76xndU0Ari7/q8
vRvILaE28DMpV4EUyLobJVCuB0H3Pot7wVZyHceQufdj8KcMQR4AJxzlQzu2h8BPtshQe9c9XTBh
Bl9NoGtKnEY+s+db7w7fhpsJOtlO+NJOdvwAN8HzbT04FogRhCmp65OGw/THhTxC+Cgbe7zIUCt2
R8nfpVS6N6r+h9wFsdOHOK9R39X18VekxY5utHZeZ8dp/hnEIIKivd2o/b6Uit+CIVkLyu8+bMjc
0jStdtAbBUOSR3bxjVVYoH/rBx7AWEO/vPM9IuK3Xg1p2HhwrqMEFb7c5tPUEaUl2lc9vYD2tT5u
NU0W+JMIglshflTns8SiphxsEulQFpvro8b8/tMKXJjArYtmCEJF6zFoDe3sOcvczsIJkqCaA0du
SkbbCPNDmYsulGtaRirRkC/VZaKhCIebrNHq40Jldz3/a3saHjrULrV2tGcUNZObsjaAbCOOc6uu
u0DlwqoUUdxlNKCqMt5WUNVhmrEdRF/C5LslYhZenbkFFosUi8OyVRRRHmW4axbNtw4JO6umfxLT
FgjszLlAMEAyN/Zo3Pf8+EJyOyLPVeled4/Vy9hynjgXL5Syq7QRViCa7bVXlmBvvsQ6JHZR8SBi
ml2dHp1SDUcRGXxC3JD1lRYP/SxD02Pao+wra57H6NZsDv4sODaykfnk9XjqVQkon7HlcWeROJL8
TFWYVdNTL38PUbJUHZukEkyQCIaLlKbWd9aUYoJIAoWhrTR9J/k2Qm/l9UlaHbaFNdxaKiucpswc
1owNhNyzYB/V+u96NHYRyc6BnIumadWzF3jcKtLDkcYZy6H1wUmnnhkJYt5qlpMsADg/sMpqzgib
nn7DNGez7QzV3h/aIQXxXLsR2rPWqg1PILoKFhjLAhP3x4VElLmSoImD5DOIWYzhTgq+UP13Au7G
bNoQ0wLj5b4uHq7P2uooLkC51dv2uhxLCkaRqscgetBE78hsZ/jk44vf51auJNf1DF0EJIasJ13a
9tV9MZyL/JSZP0ACKnBBNkLXwLhtClrwFU0rgIXBDToTnCk4dqnoDi0aMW6varO50hoJ0zTIlkfq
HzSg3vU5EZjBP/OnZlL1KRuzQG1ghx/a4NbfFlT7fh1nrfxv6XEqF4DGTFFzwra/fhPshodhRGOa
Q2JHvmtceYMHlsRuQHL80tziW1xpcx1eZKby0d/rJjQkEOsDPQHRk3E/08wpJNHesT5d2J80Q1Ox
sLiwlEs00Qh7YM6i3ei/VNHjn1jx/vsMf7H99Shf6KsZv6+3rZ32vk2KG1UVtV6txnAoyv5tBRvL
BYpsqYkkG8iwa9Z5VLzO+i1HXp7/UTB4R+GCQZVDirMF9bNXQUO3eMoReq4P1roZJmrQkIHSUfH8
0YxCiQpczHGODJMHbU6dNvzZKttEfvp3MJxnaYFOwiTFEm3ivQ4R4Cj/ljXneRBJHq578Ls5nG9V
leyjjgo4QVG7NcpW1cz4Cv7LH9fNWU0vEQvi56h2AwUcv05pO5EkZvMCihDcKh5CSJ9Ljn+KCtwq
5FN+SLezoENydaYWkNwQSr2iNHIBh2t60GZHX7LuXKaXUhFdXtZ32QUQN4baGDT5zGIQAnWJ6uMY
F0hyQ/H2prjiMkiRWdxqNdusHgfKgnce27T+kSXHGqw4/vz7X04Zt2DbwmyigrmgZjOOz8ZpobP1
ZXodXBXHB+2OqHYmKOpb9cbFSDLbFzEijMap8idMWVVNm0bv763S2qHoTVBNs54VWuBwW3phNF1U
s2c4iE70tnlg3sh4ZYzJsQ7sRC7Kz6yeIRaA3LYeJ0pIQM+DO4ymuFlf1HZiGHbYo2UzVxzMJ4hS
qKidVlk9zy5QuX0eqp9+bbGbU19PoT0Y9e8AXbVDLW20YL4PUYInJ91P3yKPbaW5KFXZzVER2HUR
vTYZCDAKepjKeGO0waksUJVj+F5FpEtc57bfxJ4x0Fdf627VjCa2lZvbmhoChxDFDb5OKJd7GhUm
Bq7f+NvhhhwbvF48ZHvGaUhBhH3THRTBFrKmKom+8H9iFf/EMMmj0VgWMLXb0WWa29m2cdgLwLYZ
bHXLrtXKi3RSPXakgEjW9XW3utsv0LmwpcmJRCvCLK49FSd2YeEsC0efjpgLAC5c9ZIxdT6Li0yE
6D9Eke1O8+QNlDrQayJKGK5n2BZ4XMBKtYRE3QAv1O9HV3cir5dt1a1Q3t/a7W8mQ4pedekRclju
/38kMZFIxBuqirciLoBlsjTjTYWk3qieGv0pG56v//5q4FcVzdJkpgL6iQ5SrdmVOJzxCnUyQfBd
beU7Cnqa4K0PSVQDuhq0lmicY8x+P/k9hTlM5JLJjCegGK2PqJqzm7tyW+2uW7cWi5dwnJs0VSWR
toVxUm+npHAgkWhrteCGuhahVPQ7QWWCNT29+c4i4CuBZWiT0aaeOUm2NOj2QE7tfD8podOVQlWl
ta1zicZF4aD1o6YwO4g1oL8kByG7DKXQJ33PymQUNzzoDzpEaj3y8/pIiozkwnBnRKWRx4A1opOf
4N9bq33u5DuT1M51pHUfeR9Pvuuqaulc+xbGs0YrHltr41FySo8cWF2G5YqYWNctgzyVCfpiJJu4
JD0o4Uyd5rCM5tumQSm3HEAf4TSmW0vKBP64uhWo6jsYd/Ieg1oJEn1ks5fczHtQ+rr6XjunNntY
Se8tV3q8PpqrK2AByC24wtcCUsoDon1j2BG4sZvUVivBWURhv8KHYxUqX+jkxquhqnHhcfJlyceT
YeppKNzqT+jmskPwqI87qEm69W48zDBPPTA6r+C2/5I7fxQmFx/AhckcRbFq7+MDpGHTougpELb6
s5m5ZiJ3rJOn0SRzDgQVGyrY33b6lxGkT9P+z8ofl6PJPHYRUGgN8oquBFQlN7tYG/dJpwti1qpb
UCi0QvcT1Z18zlNvs1YOMkBkQ+dUQ/KQGcVObXPhvWJto4a41T9AnP9VeOiNUHAADoZt78oexLSf
5DuyZTtmc7SE5ODM0T7N0gKOC/gK2nYiCeqEHoEEZ3eO/C/Xl5Po9zlH77MeFSHMCwz1ZxE89CIO
YNG8cH4M4vy81S0EIwvdzklj2mH1sxe3H7OYdm2YOGcG3Z/WpQlg5EOEat7CqUEmgc7+rbG/Pl4i
ezhXNirLisr6zc9UEBQMtkzuuknEwCVC4fZEM+mqLjSa1EuGkx+2KErc09n6o30JKlJof4QI6ifG
ijkBU/dkIpSiEppdkSsnOWs32ldyoKAI128K7/rYrR/N3gH5nWmKIl8PImwWtI+ONVCzsdhrtPZi
tXqoYmuLdofXMoOWgyrdUfbs6CtSbV//itXzhoYlDD0waIXx6XCpmdTQyPv/I+3LltvWgW2/iFWc
wOGVsyTL8hDHzn5hOcPmPM/8+rOQnMQMzC3c6/OsKi410Gg0gO61aHYTLE1hNfW5rU/q8O91mN1z
Hvj0/uAwLin1RViK1Fia0UNbyamd8Dw7yg2NtrmTOji3gDrxNcKhKUEXrRpoDlItKOWJH2EzRDHI
239hvLYq9C7WMtiszvonpdDOUxrzJnd3XA3chBoymI+Qff8d5I2xF5RhpIn9pXcWV7Xzmwkk/xlV
ycQbuSegtkNweNLrNE17t/BNaBQBEpPJHguVWK663KTZ/oH2uvZBdqD89rwSot2uAeQBJlTKMKPo
F/7buhkSX2SCDprbvtAcLvpHK79G84EmBMqRnnuVpbCFA+98QRc6ax5VUlR0Wv31rvV10oeoGpoJ
rdcEiuxyZi8hynmJdjDTpHPHfhxsolScGLebsG5RmamMJrXW22wpaGCYIZ5AggpUkHlqg92QUgHV
PkS8ri+XnxnVNUsZF63rvGjKFYR1yVi4Cqlkaxm08xypkYOT5KuRFlY8/TtMtasMYA5Hv6KLytNP
RMgOEB24kKwN8mY4gqbGy0PTXXNZt6ZhsdZoDpYytMZyfBhJiOvNMb2oUuO3vSzZGN7RitP5sZzi
0pZw7aMutStkycNSxZ6ai3ZYVhehi9FKLcqovGvU2Rohr6a0rWM23RMqh5+VHnpLQ+4vC+5g4rw4
6HM1unkqJ2hc72xIubhNL18GUIpYczQlnIC2t4WjxlfXFd1EOz77EjGGUmdAjqVAvn9rCA+qymnM
4X2fSRHaDNTpcYHvV9WrqgbJ4F2f+t1XePQuQVJBV0z5XYsr6ARHYsQF7mgPam5RBYfx2LuKPaFl
4UMLikBEjb7AQkydcbNUB614M8GYpF2sKlt9FeK2SZF4IL736gJlb2RqHj9i4AaU2c6z2ijTOC+x
nsR/dZJY0+q38msVnzLzUieXXDzHjadlL9dhd+dtg8qErDAEpU1rVoUrD4Otrcmhhl7PdYj9SPEH
g7AFYUkZNRXpMJztCwpqIPCQuMIDdMFRLNo+9Nzs67pJhK0L68NWH9B9htlbK0uDojWuP65bREPb
uzC0MYhJ78OkxxO6SBEG6DG2YVBOIMjOwb0r8QZP3rcGwiwgAtJQ/0qzwM2xKFbCqurbvnCHQu1Q
XTw5Rh1WbrTq/xplFCRidRDN+pnMbXOA8OdnUqe+tLReGeeJJdfqqQCnJRJfn0jpQSfhMcf+pBW6
J4z9JWo6bFOQC7VArcmZ9v1Bevvj9PfNH4deJgSZKFhUnrrmbupTO1b8YeCdUffSYFouQ8BfhNpy
hTn8zLmWCXKK/UBfhUumNRHKF5anfi0/UPa6xWEinLIWmtpJwJmFVw1F3q1ZW1D8cq671q41lKcR
ZJMqQWXY36PWtGWdixC4cOVysbLke1vElsY7z+0H0w0K48CmkSdGnXeFK4nTj2haX+a8vBn6/kcZ
KV/6Go3dJL2YcXtci+yTJrW8p9hdK3VaZEtg47u2oFQQaxB3yRjL5CvUvINGyuzekDgztp+PbWAY
F1TFMFZ6CTDi/WJD+8AXR1e90+kFBoiF2nNyiRzuMXN3wRpQR8PlsqK/a3NolbkUmhqgDRjJytfe
5J1N9s3aIDCzl3VZb+qKhKogi14WKk53ps+Wnbfa4G8553by9bpT7kdwkNCJBK/AxBCZXaKXhLQP
Ix1eeT86UPsMtLtYsKfa6t04qH3D8PRPHMi9myfUYv+G/FmwtAkfywzunSrRMHc/D+vFDwmnMGdy
wMvkDzy6tf05o5OlgsjrXQtFky9JWLewbwnvCLRWkvnzdXN4AMzmrqvZNCUxANbprhNvh4rTsMz7
PjNBKEOO59LAaMlQIS8e2oz3mkd96t2WZ/wZIVb5cgUNi5lNMAA0XTeCVeKW0/jUoSMNb0Ao0rk+
Wv/hb29oTBRUFkGfIO9L0fobmjFAQyDxR9uwFLu9Ty68goPdeLSxjl1R8ywQPYV1VaQHZRPbiUBl
mjvvul10Fq4NIrNVLR3eB2sKo/o0GmX+5H24N0fdmEO9ZbN2ptIw1VIBjpFjtSKjDOTSm+7SW8OL
j8aDett/uW4Yb/zo7xtAko5QhSqNAtWDP3WHtfSmIrr1ARBTxO0ByhNlwj4KdtAjq1CLhEky7Up+
VGpPGg7XIXZrskGi8weD2TF6OepLZSDU8fJPqk1O9MoL6j925KPehcrFoaT/ovBejuln3znGBpY5
cNT12OfSCtOi9R8Juth1fI5xma8Xg3vdwN04sQFi4tCwrKSAcCWuCobLMh2Fkbez717fbUeQiURJ
0k+lIAJBrG3tCKCD+mmtf5ID135qf8jz3gxixY2meZrKRMaEiVmQ9rJVDW44fr8+aP9hE/zOVCDH
I7PigWanVka94Kqjcw2fvs0Z31eI5f7qdEs4wW/fF97AmFikx7GSKuUEi3rZNvLQ6VTpy5JA+Xrl
vYfse8MbFBOPkmEWJVxaFW49/dskzmR8uj5we6YQUdWgSQ7acUhM/h0WpCKNSNziCNAL58rE43rp
iGnnZOTpOs5e+NniMF4tkq6BiB9wlMkbzCP6axKJA7EXurcQjFuH6qDVJkH2/zt0d073//AIthuA
NjjsM3BbL+2gxph9M7akl+JWADtDfikgszJSedkE4hRIgEKbcKaKM4Ts09iKEidNEjCEefElkl60
6dng3RjS2WaD3NY0xrGHSmpVpQaETCaHqPYSP9XkrNJ+zsG57hC7CcQWi/Hs1RC0VmwwXZQkZLzQ
CJ5+lmzw6NpLEHk8+vu9hbSFo79v9r9Iyiq83QNulloXcjKOwkPgzQ/9fYMgZipoWUMgVPXtQO5q
5VPG6zngGcHsfTVKcXJ4H241BNMtlemYZLJ7fV54VjABQR/7qJJEQGhq5aZl+TKtVRBDW+86DM8S
Jh4URjumhQEYdcoCsVLsdPgAD69C2SxNRdYgOU2Y+ZBEtWiqAtuc0I7fl84IijL5yM3GFoOZENyC
Dn0R4yQ5hpeiupG1rzJXaXM/4GwMYaZkUpKo6xKAVLhveM2CGovFcPRzfKs9mj5YxBxafsLjCtrd
UnHUMrGdqmirZeONWXZlOyjUthdKQUOfusqvnbM40lkMeA8zu263AWMijxEnSTwTgKVmUAmBWl8W
8oED2NYeJuDMqErMVREQbfecGYHG23/2I9rGBibEzGa3ZmjYojnIklsy7r/l1FUfx39RzHiUb03F
+tAq2iCyLq5T3h46akmmnJsJL1j54n9goW4gGA9fYdNcNlhFaXtQjZte5twA8Saece6BkLGMJ3zf
rFMnH80Twa0J9leOGfQz73Y2XNmhlJDg4o59L5DjLIm1Cpfoi5rLtlSo/+hT9TjJjQpxxaK20Xxq
Xx+4XcM2iEyES5d0ytoQN9CdfkLuYxVGoONd6f8GwuQ8g2HGQlfCrLAxD2LWJFYmh8Eko6D2OtBu
nqjiXRYdy+gkZu+407w28PTRwg3WuwxPLo35XZK/kOT7dZjda0+ywWHcTahi8NcteIjodNETOwmd
8KZkEdCDRKpQBVE4uqBW/07k5SypgmjJSvaRro3tX2A8EuQJfaXS+92W/GhxF272D9Ugc8Zzt+Bu
i8K4Rwwu5K7sMaDhk+Z3r7GdOrRmV72Y97Pb29mHGJ63gIyrxOju1eKoK9y4C7Lw87peYuGBM3s0
hL5bZW+zx/LLNbKaCcsEo4RgcKMgc8ev6XMHhaHW6s+CUzxfx+M4Jcszl7R10y8mZqrRH8lgy3jY
NaOXfLq/DrO7klU0+lKGbFQRMhsHift0BQ8pYodxl6BTP1dPKFLjhIvdhGgDwmweaSH2hTbi8XQM
V7vINCc2O/e6Hf/hc2+GUEM3GWoTaYtMJBiS32S3klN61ZOcWsotVUJAEuFUoPF1OJjyrku8YTIL
Wh2M1OggYYE6O8NXsScaTu0WBxCReqgI4Awib6aYpVsl6POYI4TDYjms9WOpeBGPbn7f53DDgL1E
VA329Udq0wQ6m4CIs5sheoz0xlGmr0SPOQO37w9vOHRcN3OVtLEwjz1wKl0/dUZvQ7OV4w+7eyLy
u9+mMH4dgki4JiMgpKT7RIjk98ZopV14EcvUbvWMQwu5PzlvcIyHi9H8v3C58KnV7sM+6HueXAoP
g/6+GbWoKIROoPthH/qhgPb8+yHmVKju58XoS0AWAR5ykyXMC8FgVnWLmbvxzYy+2NLLnoTXzhH8
whMO5qfr62d3jjZgzPJZIWaT5BQsmnHPEB9ysUe5g2hF6lOpcnr6dgfPEFG5oUNV5B3bRQ5mQ1PN
EL0zKfQ6MQ7MJfVR8+5fN4kHw/qB0IHtiwBmiiGyCvmpMcIhk7cV7T1O4RnsjzGMJ3RIhmRzAIrq
x98HP0EpO/GrO9GqbXK4btD+AW2DxUzSFImTmGUoAKAlgsNtXdi1Fx3bAGxbuSV6lSeDKAQPmcIH
Knq2NjLhzlgUUhoDtvRMN6zMmL2V8Iob9hOyjW1MnlIUS9d0AsZxWezQp5fFwmq17uy2D7XPHUka
ct4lEBs0JkmB/E+rpPTVO0fTD1LzY3Y2bnKruqFXaumZJ4e2vyO+4bF3eVNZdBUk1nG9+k37J7s1
vdTRvuirpZ/ll9aCGqqv8vg26YBdMZE9Vi+mXKGdDwOqdMRp1dwupNhSxdmaa2/sfbnkeSdnTH/2
SGxiojDLghamsLFzf2qngwiO9j4MHn0ZxEsqd8vf3SI3g8rsK9mgpImoA5A8Gv5yWz4KhQVptvrU
4XE4ssvj+MP8kt9LX64vQ05c+Vmms7EzUo1cCwuswtLEqqtey/ZrGT1ex9jdlTemMVFlXLqo1GOY
po2tg6pNr1B7zjUFb/SYYCJWYFPv6E15O576yUfQvxsGzu3b/h5mKBqeICUDfH3M621Va6WQFQCh
EUtFuAoPuqsiVpWu+YVH/ro/aLoIZXITV3Eqs6jRm1bkEi0uS9YnVb3N2480JxDjDwD7wjRXTa2b
KT2xlV8UCT1L2XHi9SPuT8sbBjNis1aO5aojs9Dn5jyY+td+mZxYndGjOtgfcbI3KCb1izs9F8QG
5oDyyo9QKJwpEico7K4VpC5486FdA+yzz5yYvaysWCtyQk5NLPg6yZ2F9M4HLNnAsJvHENbVSs+c
WemGym1LOP1du9nR5vuMZ+l1XNaKjO+35SWeI0uZvq9dZC39c0MSji27bCgoHP89ZuxeETb5SiXO
kZEL1W1oNEE7GsFUpK9ZnaD81PimtbdDljqF2LmNmiWWifbtYpF9UhiOpkLgDjSCtq7FpVXOIycV
4Ewou6uQoU/1KcKfqzXB0yZQPkoZWASilVdYyRlydjdp5qkfZVrsqMdPSwoW0Sixoy7Iu8EKU56M
E88qZicxpLARCg3zO42ZlWjJURtnS1t4Gel+ONxMLY1gm62jmfB4LFE/nVor9DPkHWVAHlTL9Cun
5O+Q+2bRImkNpUwoi2TgtGSa9WHFmVjM3NmUAtBLWrKqcK5W97Mb1Jn9xmHMQpE5OuxK4IzeeBO/
SFb1Q/su+ZJN7Ppc3pupxZMT3Y2SG0Rq+WYgc4KWTtLhGT6s77puclP1tKbf1oF3I7N3q6BRxnIw
oxm4kWSi8TTMqJKgHQZLaGiWEGar1SemM8ZjkA/dCgYF+ZwP4SEJ81NWKX6ULphI8bucRMdamp+n
Ma6tbp4lW+5SR1fUL0akW2X5rHalm/fg21tRmBOX61OUL7c4MD01LbpiVf0oz6I/Z7FvVv1XtKh3
YH4AjaQ0niNl/IHbqBu10KzObPwqWR/MprGWrHJq8UdkTG7ZZ+eyjjwjrN24mO7HGs1tbYkjfk57
6m7bQn/+/w/A23FitpIUkripSMcpqh/k/jiPn/5v32c8eQYVnlkUdB5WPyanSX69/v3dN5WtAYwL
G0U6gGMDAO3Lr/rQwk+/whCbtrZFjvyRB70tHuPADTH6SiP0XbIibtiKdlrk9iyO3nW76N9mDwFb
GCbJM3rJKEU6bkrsCMPndOTkwnuHjO33mZNhkaK5sY3wfS0CaZfwnRQns7hXkmdoT8mm4Vy3Zi+e
bdGYbT6J6u5XHXkzPujj6OjFEcyvHJBdqgtNhDghiq4lFNozm31RrGDXUFAKkx7SO1yGWKnXx1bs
1c/zPWhz7MoTvuRP8jNPyHJ/rv7gst2ONa6ZVa1FTJMjb+3voJNhfWT43gCYYFZnStorLTVsFT+F
YuH1gxIhqCWck8XuWX4zgiYTDfpEWU2B9mZB5NxR2qMijXYyKlaKcEbUoCqMQy+hQ77InF7jFRbs
brJbdCZW5KuoTkYIdDyPuoJVHcegPI22jPsRPbV4V8FcY+m0braiUF9QJl1h82tau1ZNm2hJoMcv
st6B/Td0lLvatOZLxSMQ318Lb5PJBJCJJOsspPAWDCq0NPxMQ2xXuFwUPKdkAkg91KoSjhhMWuyk
f6MX65ktP+p0JeC1OT9r7nUn5Y4nE1JwdytKGW0mBEeQI4MhJTkmPvFlRz6l/nWs3TGUqNw1gVbV
O6bLRNQKI5lxABLk2Vqn9TQMk0W6jJMf7SUrENX+A8OMoWaUsVTSc1Y4JJ4UDnanDIVVJYsDOS7e
xkKj07uIvwFjhq+sxVonLcDE46/CYvrogjr54PrQ8WCYUDwqxQItJGSy+qAcwQv0Ist9bZG0tsD+
9antHzM5/6FqyufrsPv79MY8JjiPJNY6ScGtFgqGcE9Ye5SBrjzpZ/qYyZe42/cQNBrKqoGmWrZX
MlnFPu/CHE8X0T+4zLaVzGoVHpPn7okPGfofFCaEdHEU6yFtaDQHa/gcHvWX0kk9A7rXgo+gdexe
Rld0UpdPF7EfLDfQTBgZq7UMZRUGEmvEauvsxg4d1aFduwu3+GY3mEjgBzeore9oF+uq6hS9pqUK
aaDUR5IdrnvH/kJ7+z6z7wigWiClgu+n+WiZEgQoFLT9TXftyDkX/MewvSExe4wQqcPSVNQSlw4b
pssp7OimOpRg1eMRlPLMYtwj6cyi1VZcCZn5RRU6K5IsjdwbGufdjDc7jCt082hISYzI0c12Iz1K
Aq/xeJdZGCnVn/lnAuEE8gjdzGHIkpqFlddNbSWNnFt5lnhrMgYtdJT7MXtVxfSx7Yl93Tt2j6lb
eCY0xmk1gfQDk9Z+AzWVcazuYy+x89fum3BeXVDnOLxj6m56LEPgRgUlC250mGiVSImZ4X0dN5Jt
YuVxaFfjF0MV7FHxxvWsrDy2md2o/IbHMvbqUbdWWYNLE7pbl14ftK7q8XXjdqPiBoZJJPVaUPol
AQx4TaMSFzIy+us/dCLbgDCLWV9xzySoGDvtXrRFV4Kydh0oZ9pm1p5De+Y8Su475waPWdJo9B4z
VMpQMgHIF9TlcQgXu17CY9zHXjeKXmwisVPnw2omvGvy3RW+wWZWOFqvy0Sjt2qT3d4MmkWJ5WXQ
0I0uiCZv6NYGHYezwjGZ+vu7VGGDyix4URjTcaIPGTi6W8UEYoNpAcWz6JpgquKWl/LQmMUvya2q
jjXQoLAAIQUjfzVnwxqi8diV8UVei3+vL/ddTi4N+zbKJ1BAYbCleOaotmurA1D9hxYJKae8soTT
iDbJ2C7xOCW4yBv+iV+LO/Vb9amHZCTvUX1/m9j8BSZLSodxRasc/oJ2NpCrrKfMnjxKA0bVcT/y
/LG1lwk2kJPqUNGGKwUI8bh1UdmqUHPuwTkGQWL878MOaZW4LAZgpAfEzyOkD235YlihJQfTice9
sLsh/Rk9FEH8DRYrUBlXJ4Dpuq+tbs19laUfeL8AfnuIyWq3mFRgsRPo9GjQ1oNRHrltI/R2hS94
sfSv++N+0HwDY+KLuBIlkiRY03dBrFzazlM/VDLy5gKmyMSRrCmGuqbTk32eXOIlxwyCjgQHgMJJ
+CVXPIuY+FGoJDeMBWjly+pRBh/lhDtOFF2tfnag+aoAmaTrg7i/oRoK1AlACCqz5aF1kha/nqxC
9aTPj1V7FzeGO0eXIiVWFXHi8r6Bb2hMyBLjSkDjA/KVEcy76uSnaWothnfdJPqR9074BsJkJcpS
anWn4NWyqZsg6/p7CE9ZTUFu0obHnMKzhw1HcjsJmUQPoppVEUef3aJ9/r9ZwwShKEYJrbrCmqlO
Y6uKo/tKSi3wrd+IU8E5V++aA3IlvFigihUUAn/HB8FI1TAXwXqWjr4sYN32B5nXt7Z/4HwDYUtN
taTNikQGCHlUj6pdHFErYmP4RlRtZE7k8KL4bpGPtgFkol4BHvdBnymghaRR8Wh/dR2AHHz1S/Q8
q8H0nNti8KHwtIFl0q3BzGWUNQI2EW5M2VJIYgs5r7p7l69gaxwTBKvG7FtCp2yGlolpQJuwF638
NDnZ3egvJ6rbTARupchu6qESUAbJKjiP2Eq6usfrAe2acnXtKyibxLYLuuhOVHWwojxe9/99f9lg
MTGjlGtI9og1RJvuNV+2FUcKDCe6QTfiQbb4RPK7e+QGjokeuhzVCVJ+8CXmxC7z5C5eek4mLu9G
qA0GEzaMpE6KbgHGdJSPxJOC2DFdwe2t2U492aWZVOt2BzlQbNQPOqk/2QsmMj1+yEc3f4RZ8Gs1
CK1W4o8IrelAWvymSHInjxdORN6NK28wLN8Ebs+iaWwwhZXQWGZiWv34VCbfrjvK/sQZaBqTURah
sjq4bZqXWaeBgXKqH8b6FCnB9e/vG/H2fSYVSEgfzSElnjQkvxafytY2C04tAM8E+hc2N99tD2L/
hlIi46Ez644yr7Nl/14MAp+/x4hZS7VqCK0s0jGy6RGw8/PD4vZ3KUiDG0e/lz3pLHtI3D1eweN+
wHgDZleVts7aShmt5TS+AzOYPYqmbunzYOs9OKui9uH6ZO3n1QR7mIFneohwMUEfonqklHUQLhJr
9XANZ4H0OYj89FZywTHASaJ21zNQINMHwmKZpXCZGz0NE63N3VK+gQikDc0+a1aPY6Tb183iALEL
qZ7y1BQrGjhm1ZlzMJkNquxPeuSlOY/OYNffCVoIoUwCxnNW+nboSnkyB+ws+HIooyTfr3m3fjwI
Jg4ucSxkoFHE5pXm7qBkp0q/gKzh6fqg7a6qjSFMkNPXJoqzAU4/F14ynmUe/8yuFZqsgagdTVYg
rP571ZpSN0foB8KqVWNLH7+XwnMk8jb6XSM2IMzKXefMrPGajuhTva75UR0+Xx+k/duaDQCzQg0x
iVelAQDlBPqll0gJfItHHoHvbijYADGTnnaSPGZzDr+SP8sGOsQCM7tM9b2x8jIHmmG9OwhomBWs
SJCX/MwsNuE0L6e0bNsSmcNx+kzFTPpTD168Cbo6kcMTdNifoDcw+vsGLALLCElqgJl94ueVZqu9
4F6fo93Vv7GHcTQjXWbI6GKK5Am1cmlu3NYrceY2Pi7gKraug+1f7m7QGI9T68hQImqQel+8Fg8d
+tw0Zz7KL7IHoiCkI7zyY94IMh4Ijj8lJFWF6Sr9wfxhhv9et4j3fcbxpr5LY/Ss5ihoPArkZGic
V3re95k405R5GaNYEHzuS+Eog+xIfcs5oO2vnT9OxlYyKoWhhmGEIYrnxzXE29ZwM4+fV/A0j7ze
uV29F9SY/l49bKWWuPTiWi0wRwOpm1eg7ayx10Bxck+KrG8TKDpSdwAtWvO98HgxgjOUbK2i1K65
OlJsEj2sSqAqnERrP2S/2ab8vVj7Wm/TQsb3C/leSS9z+aM1OQFVpt+4En3YqvY2Kc1JGICB6n1P
9kW7uqW9on0gH0xcrfjglYS6jEJvLn+kNjrn/eFjF36bOWQiBinGvKppxMjTGw3ajI1zfUntp1kb
ACZIlE3Wh2MHI2k5OuVTWXGWWf1fqjka77KU5xZMhEjI0rUDNeeXjkfnJ8fxmZa/g0f4gAzi2fzO
sW/3QnNjHxszKlHqEok6Il5zqdrXfAq9X4+SvDoNnnFM+ED92ihrE6AixYvFg1xwklSOz7NPWcbU
DzrJMHjjvHpD3dpaZp47knAePXkwTOId10sqFRodsfBMsrOmB6PEuUXcv9F5mxWFuVpJ1NSocjpU
8UH1y8NybA+DX9ijNXjx82wL/nrmt2H/x4JGWQu66FUwxjKW5bXayZESYwC98pCCW10FW1X1A4pD
xwJyB5RyNw1Ej2BzLP3SFS3c1nLW2/7gvv0FxvBawgFaqWiyPJcWnpMzI7eaj9Rua2DY/G0nExxL
WYCu65Dkbp0WXzWohupqdA/1M+/62tr39zcY+vsmYSKdnCfVCpi+90XFN1eOI+4fdjd2MMEvN+dF
aKeMRgvzQoVCoIzjQPnH1RziUz0q2tmuuTkYn65b9h+59JtpTFQcymE2wxaeUhnZfZp2N5BBPCbi
cIPeRog1i5ehmI95r/0zpTgtXgdXdnMEUKmB3xO3jyJh3HQphoXAReAjRX3I2sE1u/KUNKKXiuVz
36MIEtxh4EQPv+Va7ZbdGkBW8KZck9spD12jVZ1+CE9qLDlJUzlyW9jL3BzHmHyOk260yPB1UuRD
t46uNNZOWaSnWJPcEG+BZOo6N0YpZE8WdyDjndiBWc3sIwtpy6WTRc5+sLsaNpYyq8Gsu1CIckQ0
dXhdoy+l/EkIH66P5n4WtMFgFoOO1/jOiIBBN7gsWNzqZyaMZkqbLvjpBtJOj6JDbyJ5hZC8iWQW
SBHHmWIIWOxSqdyNNST1Qm25myXjqM+4YIgGleM6+5WCG2OZFWPqzQi2TrhOehhv9ICW4OhnVM5b
YsDL8P4DS8NtiSjJIIdl9nJ5rfUqGpDKTjZ9P84d40sYCL4alL7M8ZP9LAUyUr+xmF0cV+9rrvfA
6r3BFd3SMw7SLWpycMMaeR/p0MJdwB8wZh9HqZbeGiXAxhLKIugxCwdiDfVHDhuQ+iDExHuNzmrZ
r/2ih3qGqxPIKnhZrNtTIXA2m/0wZigyVApBMIimk78jtD5n4RLSLFm/IPWx1pN4+CU+wXuE3N0K
NkCMp3dNlpRGDCAzqzxt7Wz0HQbXFzId9XfZ+AaCce0wa7tOw2fh2rSKsz8Rn8qU8BRN918rNjhM
6G9bNRSgZEGThNGZkTCmaPC2v43u6oanKZA4FSdcPGYZVZJR4dIGeMZT74T+AP3IZbJ0V7Pa18qb
goUTEOn/fzeOJriEQAxCwD7JjKM85hHkKKiQDdh8i2n+Nkh4u0sRBbvhy/Up2/MKXcSjkWSAycx8
Vyo6T2UjkwWiZQb27HGx135yr0PsWbOFYBxvWiFQrKSAMNXE6pZzk1VW1j4u6QdGbYvDjForZFoa
LcBRqxNe+S2zCBS8BSbj5+v27D4HohAUJLsa6PrBA/L3ki2lwlSFEYpSoaRaU119LtRascKhgazH
Uo54p0bvGFITbxFVW13TyFFb4auZdjjbS5ItFrpTDL1icf4WjRSs12z/lvz336pR4TUlBF7Te4Yv
uyte8NCrT89tEqpize8dJzruzutmGJjIpYDUNhFyDEMm35P4JiWtLXSJFS28Ckw6ce8MA6+5YuJV
BdzmzPIDv1pOIjPCI2+MtrXDolj98O364O2lAaiE/gPBbF4rMpA2psmk0piL1RdyQKbQ10rxczSa
T1PEK0TfDftbQGYDkwlEeoggZK7sa0cFik6NQ7nBIa/HicmcwWN5z2s9FbOlpYO3fqn7W627DyNe
AeeuJ7yNHntoi6eJoAoRGEuTuemiO2OUH0iqOG09NTw35xnEuHmP1qelp1Ml3ucHPLC9NnZ60d3o
ZnCaw3gLJ7zjVjfsLi2EYlWHghxETJgV30ikEeSMGuhr/vAK/VaqIB8Y3xTo7SZcoqZ979jgMTam
ZjfTPS5zczBfCMlrXR3q5WvRfDGL1CLx93R61vrD9SWwexcNHtA/RjLr2cAmF9YFjIxeqcQvSPLm
ILNnKH+hdtWeAqhucyCpk79b2BtEZmfoInStpDrMpIW/SmC6k0e7PngP8Lup6dYyZmeYeiFbmhKW
UTl54wgC7ONyJx0Nr4auKTc7oZNzzSq6WjZnbm1ZkqxJKdqjdhx8405+RE2/TathTRyFr8/a7mrY
DCETG7UBwlUlARiYQbUh6DtP/8gD4nb0mNiI20dchueAqMxHklzC+twMnMPDvhWGgW4VNFnILAcG
3ldNXa1xJsqSFqSFqBca/LGZ7Y+M1R8UlghDFNDvlgm4qyhr/SRH4gHc4cexlB6uw+ymVGi8/l9j
2LsBkqKyno6Yu2jeVN70IS//2AXQCOYEitISjid/O1jfVrOuKrjUSW/Ce9r9El8yHJSlo+n/lOrl
VnftTs8GkPHoqZdXvc4AqKdPY3eqlM8lT+FwHwKHIOiVaUh8meCjdFlTaxMGral8c/qujcdQ4VCT
7Q/bGwQTbWhATWY6L5X+omePQ+1cn/fdFlxdewNg5kUGPZMZ5wAYoSYIpn0U3uWgP1MekgOV64H6
2g2toOadhXl2MbMjhAWqfQbARvkxFmonM3jkHrzJYYJMmAlCPTZAmLV/I6M95mVvaVHtXx8/HgoT
Z9Bkk4JCACio9Tzr83TUK6iARcXjdRg6HO/C82aWmMwryteinxIcUpP+JgTlbLW8mM1NW/Heqjnm
aEzReaZKpUoymCNoqxOWY2sNSel0q/j1uj08HCY3KZpW63BFjSewAWJ7QSlgk+NmeLsqbrquiRqq
VBSQ7zCjBiFIWR9qbALSJT/I7vSUZrbgppfxOTu3J82BbrM3P+lHNcBp57b2w1u9Bj8YNxOj1ryb
vbf/wbabQ/xaicYIKQN48W9qbw6IC3FdvAYI3Ki3e+zf2GwyI5vN/TwsUpi5w1Hzqe5qYZfoTfqp
4YPyLd7TPBePyfpaqZvkHLkKnjIlDzfDrjy6pj2AIBZFu5ewsITv111ndylsBpMJumkCsROUDWIp
QJW4b2s/WiRHjURP1mvvOtSul26gmOCbT2QZEwm2FfKXYqnBunBOW85jxG4g3GDQ/7BJvOZVjZoF
zF1oBQyU6q7jbSA8G5hAWymrgpdYfF+Q/5Wkp448EPKRqyYo/JoKiJQk5Z1uc5VpoCfCiwZe3fJP
urcGI07wtG89slNUqfKuv3cz8A0cY1Kumr0+QMHCXerU0qfWMgyXlHdinIHnILKSyZ94l1u7s7SB
ZDYTZUiMTlaohV2gyxep+kDZwXYEmW1EmCF3sOj4vlF/Exo/m0GjOf647s27C2djAxsNxdDUuwEY
+f+Q9l3LdeNMt0/EKhKMuGXcScmWnG5YTmLOmU//L9gzFgXz2zhHUzVz5Sqt3UCj0Wx0r6Xnh1bL
jqmO01mAnJq+Kft+geJflDOSQgqLQVmQKY7SzCY6PgHH43WD9nOXDQwX66yhAfn/CBgtAJO9Q+80
jAdDG/i43JM7KUDOHOQP6Y3I/4S4fMwz8z4zmXmdxxSnm8D6kfxMWNDzCr90QqbC7MQX0Ufa7lHe
mMtFvjoxFWXJaYbn1ydJvZvHJ0vUEbkPgYkfNCyCQ46vrNYWSBAbC8FVz0ZwJ5zlEeYYgpxp3xFf
QPiwuqJhMTQQkqJG/xmWpmety6FqjMRO1Mq97iMig9i/b8IrNH1KM/tVH6hu18Sn6009/EcILhzV
K8bA5BQfGonsFCaSjfrJ7EQ5hMgOLgAtlhSTTEIBaRi+tV12p0M2qopzwc7sh7mXneHCUJzPdFYj
bP8Ettvo3Uyfr+/GfrZgvQBwMShcDRp3MdYqeo4+yI7mVCemEtTlTnOR3f+HKgr7xX+lXn8A8cz3
ev9NaVXVlVVRSKCdFJfJ/zXBhGDkJZfFx/1kJ3fUrSe0ZAjDBAsD17D58GR1kkWYn3decctoJuTP
zSfkKe5y0G6FQ9XXPYTwE5Yx3mWqNGYlxtPiFV8XjyHiLdq06w/xARW/u+psvaUEslldLiItkFfP
IhOYfTvZ+fCe8XYY+cN1p7nulISftOwldVLzAVsI+ecP1TQ9DWMhOMLs9Py9U2B/NyGLAhFZbqfQ
0Rg3awc70n44JYS+M3r9pjPVsy6XN2ATFjxC7G/VCxx3f9CpKOSRVYOHFZIXX/sS0uOinIz95Gsm
cVsjjSRN0hkY1o110s/GfeuxSotsx8KK6H6pkpHn/7N8bAc3QXbIjLAecvQj/NsLF50oeu+qo+pJ
x+rwFnd4AeMiOlTvSpKarHmH1g/gObVBhi/Yn90EE6MwYJIgxMIL42t78HEaNWTAN1TWmY6FlNIc
I7uoaruaT0YcyKCoI9lbvPwFk0+ZwkwZhqXH5U7U07DczqIMc/fS3fx9zsWLNokSCxwZXjaAL7GZ
L6C8R9zLwZPxFopY8Pf8u3x8E14chVHaQrjW0yAqlZ0a/S231Obvc65dT90Sthn+vm4Qeww/xoUg
rO1fUxsEzqHnKpEqCXwCiNzDB6aEG3nUI+/VE5Oyy59E3CVCPM6nx3ia506Fw8XH8VN0YC2LmWN+
MezZYyU40Uf7bvzZmMdlLGsztaO8wDxStq5VuHoHkgY1t99wUDcoXMoyLENYyZgG9crh1FgfNPXr
9b8vsoJLVow0Mev59zfZJ235FHYnrX3/3yC4QNBnxhBqEfala6H+1dkhfTcs/w1D4zKUYmo7bciB
0RRBrQejchpnwYHZP/uGYWLYBa//PD1HlSWpTFmGWuWZ22Whry7VA0Y8IQ1qvru+YruXNX2B4jZF
NTqLSCoua8vsTk0iYxZNVNgVWcNtytgu4aQTpFVm29gWmiWspHPqGn0mgm7i60AYfH99DYxKKXUj
y4bBTAb2lNg2+tiT09Ms6mcRAXGxOcQQrBrFAJrb1GtRBx3G99L4lYgM2j8x/26OyqeISt0O0trB
D2birBVqvPbylno4WKfQEyabSKR41ogkTWkqhehxs0h5oKN5o8VqANrgn///braFYSu6yTjasTGa
vsO44zwWz2rbeNNSCyZq9jZlC8GFr2gKh0hZ2USl+qCQr2F0rjW/zERRcm9PtjDcgYllfZYaEzAV
oQc9V+w6rRaHrpAhvr5ku1ULECtD9UcGSZbMa171uDcpbdAYaNwMXnNbQxhDuo1jG6I9dvtBw0hf
xYTKb0XcL/sWGhRs/ujXwtDo670yaGSRRGM9llJua/WlUX+SUXBjizC4jFqb82ZSkB/jrsFYb0tA
DXrfF2+Ibejw/2MIl3dkQy5lWYiOOkP5TNJzmD0JdogFFD5n3wJwaUeO2yxqWEuxUcyg+TWOK5M3
7aTkRDvrg6ku/jisn8IUb/JjsbrX0XeXEK5B0FBHZDwJvt6mmILWYDQwii+hoQ6PMaco7D0tHwR3
0d4FAcXGf2F4kg+rU+CfKfydrM6QfNdjkar7bkvIFoHzt1jOw1gzWZstmHIGb3UxmeayBG4+SYH6
JLmirn4WCf7ato1JnPOVqO5bhYWVywi5QcXBL6zl0izPlpIFeDn2ru/T7tfW1j7ODa1FqTIiAU4G
7QVIS/ywd9eH2cHY3Un6/BYJli0a55PxZNZd3GI19exCEmRBsruK5OR3e+m3IMw3N+G8LlsZFGlw
CtZTgyzY17zEQ4s5qOgsd3SiR9ZhI/2g98u5EXxO7o4MbbG5q0TPEmkiLHQUz+EDm8Rr0CaFaeCz
5WJgSLfL2zGIfPNRsIuC48b3Bxa6lWkduyhVzI9NnuHQ3g5d0+nc5lL/Irwpfwq/M3bvtI2ncpfN
qI/N1OgM9D0bWlOgz81KRM+ro6IyAMlUH1WWoyqoReyjquD1p4aOXgnuJk3jIWybFRQPuWqc1SE9
qU18rCJUqfJW0C4hguIMBJulka4Udxyt7qwBxEEUSehnKf5wfff2N+/FIi5WVro+pHoNiwbNH+bj
mGDqRfAi9D/C2B8M/ruAlL0xkAQYLIypeNZYMH9T2AZmS34Txo6aKwky3v8RW/CJAIltauo8fU8M
DYWQlmBEyDWP0bQxVeoaTQC/ypZv+xC1lBc4tp2bc59M0TgoOeAG+XOq2kbzyTTs61u1+229xeC8
L4ZoSlgu6DBe71gfvIox1LRH/Te32QvR9FEk4CwE5Hyw0ZWlo4xgpLy0j+Zheoo87ZhDKas59sFo
OJIglOzfqC+LyDmjuZBKKlnjfU+/lsnH2RAljrtpCVICFbq8qCLz/DnlapCCdoyMozTvc1DmT0ry
c9LXeyXW7NYid3WjfRuU+FRPkyEIz7t36wabu34iUwmxlLgZFi35XpiNp2rNO1SDIasrzV/Xpf18
3V12TzY0kQ00zJpM9va1R5qkr6AIBY/seuh4nMIQIiSCQ7a7XxsILl1o0sWIlQIHm0rdEbpxvlkn
guAhsoJLEZJsAM1pBohSYV/isVep4O5RhA+w+56B/IZYhkIMnt7GhLB3YoYo/DJqkAZVsigwAxad
RE+f+4eK/EH61Xy8iRSFOqUqxdcXkh7GMNpB7y68aIiGi9v4KGm7b3GDFzjeDdQ1VmTWB9XlQQZJ
08j8sogoJHfvqo1JnB8YiUHajnV2zlAMrPBMHX9ddNUuVcG3kXDtOG+ISN/U1Qgg6cCqi0gYXevR
9JjginEWr92+f7+sHXdk5VKTm8xicJK/qnfjIqjOi9aNOf/GFSCAFSpxir8f5sGiPiZW42TWTUcF
x3T/DL2Ywd1NaTwOU4juPq+cK3ei1I3M6Ry1vWB3WHT+6+Nh4wXc9YSO2BVFRsCw1LcLrCPKJUjk
RWmuyBruUlqqVNOTCA49VPfzeJsPiT0TkeC1CIS7iaIJ3YPFip1pO/1Y6dXjmgy+WvYfrx/O3UkD
62XNeLKTZsmGlJhYs/Q4X9ia/Z6wL3xRE/7+7fPHB3imk8mUhyrqYNCsYcqxP4RGa4/N9964lUXu
Jjg1PLFJl6jtQCnz6up2Us56IrhIBXvzi8Ngc2rKZIw7nfX5rskly2+V8B7sQNf3ZRcC5Osqusih
8sF/0rSqFTdyhQ/TtLlpQLg+ybeD+XAdY/fwq2zcw0I/p8pTasn6QOdYRglzki6DBVo1EEtO/hp/
vw6zuxsbGO7wL32oysqK19NcuyjDV7UUXNBk17M2APyxzzFtgck3fHXWy2M1GEFdQjbKkg500nyp
bN6Xc2iXQ+m18YoOKu2n0o9eF/bOlH3u9OyTXlt+peVuV9RBaQ5HqimflrnCnKx5q4fTOy36VhiK
3Qy6m0ed4INu/0bZ/HoumvQyZM6WHr+eNUAx4h+oIV5GBxMjnnzInURw4EWbzsWVYW6WbmbvFyUN
2iZQCrtcT6J35d0JSevFKH7SAqpzWr4wdosRhKmMfraVMS7LRhFDOz1pfgpCiLdIz28xuTyjJHPc
mhoiWS2dzPBLFTaOAaGoUsQ5tF/83RjHJRsj2KfafgFQ78rOPNqKO16YAon5LkIfjOyWp+werCkn
6931gyRyFX5GAuPutO8gAO3FxM6P/RET1gc9KA+o/l2Ii55rTwDIluyvC3VjKZd+kC4yqjn6dTm0
R7Tu3pSmTb9A9tHPA6lzr6MJ4oTOQuImqlry0KETCz4z5d05Upb3JpWO1yEEzq9zoaiUI8hYRrgY
QM1s5/hiGL9M9WOf/UdLuIDUaolSUQjTgwRIsQvDOlhaLcioWFS4tjNc1IiUpjekCBAdMf1e/p4M
8qFSzINp6M4YET+FXuP1tdsvomycgYscdatOedLAGWa/P043Mz5SwtLRkftCEcouYlvSHVGqJfAJ
foYioercUJRKvVL36qq1y6QXmLV/0f65BPl2Ja2nCiljdqZCP4eQhAKpJKsUfPbvgmiKqhkm3vFk
fny0L/p/arKF4WvhuzAOFJFr/8qf/vKIDQYXlfImaiWVFUHzJgmimv7ImuygZLlDMeeS1L07Zvjf
MtwyGgNtlDxrkhxVRZut2XtkUd6rZhIUQ/Qw5CtIyc3mNJmFT0WSm7uX9eZnch9QSToQDBIjsSF1
6Lblw6i0GmRYlKAzDTefc5GwmAiPedgmqrQj+adMO4EQv4zAE6GDZ0UtHDUOD51eCyLM/k5bRMEL
nUZQK3sN10M6QxkIdqFS6vtlDB+tbPIUBaLGbzmNoIcgBughTMqn09awZJRIFi6hT/Jz9Y6e2aRA
eaif6w/KBzjBjejx4teXwF8OZhKCt2gCVTi+nxlCrTWaW2Km0sNq7AmYnsgxRSHTWXzpw4qbvWSs
v6k9ONkH9KivPwQmM9e49gO4rWx0c1Iyih+wOFCv+sD6T9WAyZIQDBqJx39YPLsGx91HS4Y5c00C
nPGQHJRzfV4wnIwxHO9NZlEFFTI2Wc53yI0JiJklVcLk4zPj6Bl+Jk+Zkx0RKT7iu19Iobofx8En
/w8e3x1XUqJW7QI8/T0W8jIEMfRDynNxye5bvFtEfvLtuoW7CwmSLIy9KoZm8X0Ma5WD56rUcSbK
JVir1G2s+XstjfZEo4MURaciLpxUxfP5ddzds0gxsIaBYZNS/hU2q/UJnMsmm4t0qyF0UuosmeJe
B9lfzhcU/hG2BnlUkRtAkR+ixqkZR17QlU7d2osfgv9Mhu5BJljRXV4nKAJAnh624U7mct1RmjCR
GSY4Cqf+CEEwN3P0YIbsknwQNbrs5vJbLPI6pBkVyLnkPIXODOocruL2mRO72hGKVu+aY+SMNwle
gQtBfrO3d1tQ7prIpnDq1xig6nDS0FwzU6dXdIGDCE3jIkppmdOYh0CRIdYVHcjN4rR4qYnvlFtr
sMcPitcK+Th2s3hW/JcJavGQlePyqEUtjGhKcRtlH7RnNuFFMbvdfhj82dPBUyp60tg30gAhlmla
lm7wHWszaZSehCs77wPUddRz6IJbtv2muQNmNtsAEXs5i3qmd/dvA8rlp0WVqDQyARpLJ8nyQ414
cS8asdh9b6Ymmxk3oZEh85GFLgutawPPNZMTP9aPCGVuLtvGj9bDWUB39nQYb8J3IqazvZRii8p9
RRil1UyLDNS4n+yK3NB89CYjsGRIgwlKNHtp/haKSye6Ug57qZ8wCJPll3FSSzvvWzdv2pt6aZxC
Hw6rJmQk2907U1c1KNUzlRr+7HVt2RVkRu2JmPjMG94bseRocRqMfXTstPVHP0TP1jIHZSX5TSZ7
K6QXIzr8UBOUj5rxy/UIu/fRhvfTPz+HO6TripEmRWNrUDytmIFT1KA1npRIUHHbfa/d4rBl2WSK
llqm2jAvyJ1AXmaeWUydfOKjTRk9C6I+F/aj+eRiC8b5UDmOqWGuWGMjPYbhTyX7fn3RRHvIOQ6h
0bqkBf5+CzaesDRu21hxynh4Q7q7NYM75pBXmaqsBIxlvbfinz2ES4fx+Q2mUAIZSvBsaoR/Ml1n
ORxD8Bt463wrDYGM98qyfncdY/dIbzA4HxvAwFdEFjCk6WM63ob1fY9qaGtWEFEZRbfOrkNTHQ0c
LHE3+Mu76s0sxFFhFT/rlGPYsnSbxl4ke3RGXAEFOgfHQPr8ltYRuoHl7nE1ms3IxDe8Vy3LeVpC
l4R4+qPrrZU0/vXl3MtPNGQn2Cxdlk2MKr0+Sx0mvNtEgl+UHQnyQvLwwmyXhnWaVQONHtI9LqvD
KhsX2kSSTadW8BK0EzfRHKlCIVjTLPzH5UfaZJZLmgJfXfpPSwMpo073F6JcWjIcp5hc8rISHIW9
sqAmmxo6/lCuR+MdZ/M4h3TKFev391F9P97p59gf7eVODxj7RxtgRuSG3oueV/fyiVe4XChpM7lQ
y0SCzu6hPCpufRedwLz5jt6wMmsEfouP1zd3x301lDBQwsWBUf4SfZmmXM6sEXZSZbGLPHVy/b5b
7kBvex1nLyC/AuIc1uqgcogPbUgP+gtE1Q3Qnic3mOUIULO4iwMB2s7XJbi92Ny9qaAxgyfV0Zdq
MfJUZWKmjHS6c8L70O3t3AYzQlDeCPvH2K/nboBXeNy2ScvUzFpPYN2gf+5L6RLFnd+v2WnNFPCs
qE4TzjaB4m8Pbv6okOwlTl2BzaLfwN0SU6tX4DNQ8Bvc8viLffSQ3ST4nlc9sSTJXrb2ymLushiN
JUJqAYvDG3B2gsa+MZz2W3TMjugMcfqf1G3drrdF4767wWi7s1zCTVdSg1ETO9uCK1T2cjc86jes
iD0dWlHg2+ni2NrI05OUCTg81PKXF8nOiAp9i7KB4YtFxXYSiFdAXISbVLOcJ9SxvIimDpHKYCSF
yBiBe1DuAKaz2UFrFxjyyXiGDuyhCOQf1h2LK6Zkx4IhAZFFXNoZ1uPQ5wXcA2n9pY1Cj06LwOHZ
Tl85c5T9hE2Kl0IUpyg1+Pvot0f1wOpHb+Wbe7U53FWAmTezovUvj2OxBBKc7myHF9bP0z6JCB53
L56Nf1MukqSlNtO8B1r2gWAMvAmMe/WQ+pmTXMI73Rs91kWk684k+DjZvXm2wFz4iDpQT0kmlrNM
7AUlwezLCM1Hw5YeDB8ik3eij0r2965tHxdAaigzzUYKD+miO2lEBJFLhzTBqn8vRANxu85oaRSl
FfBe/EX4SCulXMN1xZpW2D8j9dKoEtw4u9ZsILjTtfRVWc4jW71J85Zba5btzurssZucvNDe4vkb
MO5wFRSRKdZhz2+mRTTT/2qNEXFM797ZyAn+rBt3wsKwWNocqtheBhZV1BbDI30i953LOMdBDPXu
LRcYVSwFjyomNfhyu5EOYzZFgMsvKxrdV/BVKmibY0rVkXA2Yd/fN2ic/7UzRpzVFGjj919cJU71
NH3GPJsK6gMGOH4WmLebk2wAuZtrrqSKNOuCXcOY0e9OvdFOLmyWtXDF3Wb7N/QLHt8MFMHpSbIA
T7dlh4ADFCKZhQ0R1zkCC9HgMnVkmrpZb4tUBvYOA6Qc0P1ITJQdfi39JjLH5ZDFUq9m3hq9q5Zv
83iKw9mposLOU8G3wc6nsUYhI8jIlVT9L4URfYk0PNGYmQcVyFsNVK4mqrV0PFzfOxZ0+VhFDfQj
wCkxv2dxvqLKaLoyI0zsGr3pEOsCGQi7UC9ERFG/d6VtcTgXSbNenUM2uRtCFiU9N/mJSpW9JBdr
ea8r5wiPpv/JMD7DAUVzpakNlq8oOzuqv1jRScreN+bgXMfZi8Abw3jyNQuqHWjrhGGqFcjZN02k
cr/rBi8bxCc3sVVXRRLi71fNBeMBtjof8EUpWCy2y1e8gH8z61IdDGsTQGiLIxXeStCXULtLPR27
HCc5e7y+ZrunaGMTF30n6AjERfFrGD13TNocMAjvE8nwu6iywd0jsE60hFyaE4WY3NBHwGXzXSh5
8vgxFBVLRF7A5TZt1ktTYhrwAuVent5XbyCehb7yn2PKF8cVcGGXqoINSsd7fc7scn5UrZ/Xd0W0
TFwoSNChTiMDNpSLX8XPFQjGs/ENHOmvDOHiAA31aJF1HMtRXY5yFXsDwVeVJPoov74fGLZ9nUGP
JElBRgaYzlgvPe18haDH6vp67b1YbGyx+ClXczHktZnZ0Y/c4tb0c7cINJfeKKfGbT3ilyAjkwQf
OyLDyGvDqsVEyx8BZtNm4ChBQkveCcxif+J/BwNcQK8hYqWuI5Vx7Y0+qOXxgB665Vm6YY9M1DUF
1ZO9fhAU8BUw4SmMNZ9vFsuiJu0zC1wITCODKQI0zyt61eyGvd5BijhzMIvd2prf3C0gF6wDYWFq
92ra/AIuGqGxPNHDAeQC2kMNeW0DzA9IK1Z3CBRMkVYOdVQTD93z8+JqB+FX0V7utLWfC05QPW4k
aANmqOeQk+rjayGYMZ0NKcVHDCEKn9V3/WdjLBeolCSv8hojCB5RHnTimUKhrV3v2QCw2L/JkJoZ
V0iMqWk8+SpIdasgcwbfDMAM6op7H3ZD1gaMC1nFoo5g7AQY5lSOZKiRxdz0SSu44vfezl/5KBe0
Rq1U5oV5SAP1G5y5Dsz6qZsE5hc9aI7zV3IQdaELDOMbyuIlRi/9AkRVn11NpT8XaYBqhSl6TNq9
+F8WkG8rq7q61VUIL3vKMkbuWhpOZYwHOY8hfRKDQB0igZirH7/kcn6kixo7RVHJdlijRrwuwVCb
7xQj/V5Oko1OSLshXSdYe9FCcPEu72elH0CGzkRO9e6cludIRCSw+zmxOYIGF/DqZhlowryod9vE
1nLb9Ok5R+xh/I7Vjzm35csvEi1XEGlZ8euvSLtZfS7y5JNFV7UGcH4MIa6RBbg7HAQfO3FFcpn7
64iOKHTuEMbz+PpYxpGWyETRM0/GS8pIa18aiosa9cF1k0Qw3Hb1Ra2EWoMcQi7cMTzPna9OIp/d
D2EvpnDb1aSMcF4GRnxJvv6ebaJoK1ECxkDM1AuEN8RuvsoW7Z/F4/ZJiloVikRYvPn76Op+F0ie
6cR+FCwoGUB0IqBH7VYSaiCLFpP9+yaUlh1wUwpDIzBqIXzOd9UoSCdEENx1UBcVjUFYiMjWfJfK
Q0pvx/hw3SV26354fP2zetyNQFsFIiE1MDpP9efjeoiCTAPFhZ1+VE9M8pbeZ5YdOuGTkEJz/2p/
gebuh6lZ5RkCpIBOlAB6zE5YG8Ga1rYWzWfdqP3GQh9UJWq22vUXiwmNgxFHQ98jt3G0G6oxlkHA
TI+mEtvL5MXDj7ozbbAnCgLkbimLbsA4G8dYImMZLkjbO8xv1z5LmYbaXk/6qfHRQyoIWrunbwPH
3YUYXSv0UFkRLK2ntLw1RaPHux5pgTYAvNJoOuI/RUEJ0ceJBnPaOnI0dXEy6WuELjWBU+6mKRsY
7kgnFApYFZkRqE70U30XHhtXCarLCjbf5E7E/LDvDy82cQc5YbQPig6b5LW0uxmqNeQ0TT+TBH0y
0rvrlonWjzvRaBWGwmKO/ZnlubGjSD5Q9NxrY/f+Os6+H7zYxPk4xDG0pFuwgAN7EjwsIlXu3Som
3ewQ59dhMtAmZ46mg7gCo8aB5HSfGau9Bq/OHVFlT2QP59cxneKOZtgjLYpvpDZ0Dal+ur5ku26A
tlWKLk/wLBvc5RghixwlDRZR+TlePupTYtfjaif00IvePHa9YAPF3ZHVIOENKUIE6oxzOAdZeTer
AgfYh9ChHoMOERNcBK+DXFxGcyV3KIVm/SXOHkvpXhofry+YAIJvATaKIqbtpCE/Ihddcmr5oSoE
r3n7e/LHCpXLi/RyXtauxdVeGIVTkcRezQcqn+bGL823BR3UdP9ZMp4lk4wdtZIF9kyn+DHB6G/9
kXU30lPrkLPoE4Id9L+Syw0Y5wLa0Fd9TwCWlM/UeBwhpmp9qkQs+SIULo42EZi3hggoynjWDGfs
nxLVNmX/uiPsHs6NLcxRNpkQXoS0aFSBYkzSCd3uvm4K9drYelxbLy5wNm2dLZoFf+5QZMMnACje
Xempw/5EEE9DK5B73SaRc3MB1EwVRe4l2NSSn1X5LpU+qqZ3HWK3pQC9VH8cjouhTZ6ECWEHKLwh
Dko5XxjN0egZPvkocjchFhcPln6oikYGVnmhdswaU/CFPKGpQBa6tmDpeJ6coijW0GJOl8xf+vKT
JfUYlwmur50IgwsMpF/CYU7gDmHSnS29OjW96ZpJI9qifRz01yHVQecgX9lVy6VerAWVysEx7RwE
WL8cT76rz8pJdgt/Oou1FvdzRnSA/QvK+cVQTZLagCXfGz+tPkNM8OlZHPFAiEkOESn6/uF9AeMd
Y0zRIKUArO9Tr891uwuzN23WvxAYOHgdH8pelxVcUohCNEgtyc4mv9He8IyALkE2V4RGbk3ju7jD
rA7BDqHgNkKvajeCIxpdpYmdZVQQ7XZc4hUQF4lIukrNMgKoKp/DLHGq5eO4iF4sRCBc+OnCRtab
GiBReVZR4U0P8PXrR2hn41/ZwXlZktDcGFaCXenPZfpQjrIgiydsJbiY/QqBc60RzLdz38GI9lP8
OIP1D0M6Hn2/oJkFBxfKRCEmQEYn/9Ac0TN7bAPzpKO5pb8RNQXt/xBD0RRwCBHE29cOGBb90LYs
WpQ1SBDa0s0Hf8wOEN0V3Br7a/oCxP59cxOuo0Z6S0foi9bJt6rlolq5oMCybwtFTgeGH+Uv2eCx
aXI1WSPQUmiyTaERN30Kp7MWf77uHfsO+ALDZcOVos9lzSb8izF38OzsphgbGENVsGAiGG5narkZ
UH+IIdVR35fKkxrdKNXTdUv26sNwwxdTuE1RkgqC1zUwSBAGaHU7FU7nt4cco1XQ7rwJnfW9AHEn
WXmFyKzeuMGiyCAqUYDYeExZ3HCiU3vubda5lbigLhQsIgsGf5+zFwO5iKRNlrXWKeCsqPpOpsIj
mDeUlvqotuM5riVBOGfrdQ2Oi01DFVeqzqg4lPaolMem9AXLJwLgIlNZTRZ6NgAgB+kxLZzfNb3o
qJykL9OlxyvTW9KjVzvGharZQG1UnXCq2DsXelixY+utGbA3QlHPruAA88RZMdXWLqcoK48WZK6b
9kxo7vRj6i/Fw/WF3D1cGJbUoM2Axiae5rHUwB/QDxRIy3uUl+1WOc7zG1Sb2fX9B4TbrHbJlSWq
mDmRBhEGTCDEztrcvoV14RUOt0Md2nqQFMEYfNX64QIxi4k+xnV9l4SZ4OISrBufwBIrh14kU5uo
Sm+lZ1I4YXG4vjV7Od7WHH58I5YjTbc0LJt2M/vMwUGf5tMbFWPIiXBOSGQQF8ynsW2LiRlE6H0N
BvjyQymiGhIaxEXyRpaUpWTSfNpNedQ+sAdi/Z1hWzbNMUMnOrC7Ie/F6zQuptOClFI1Ai3KhsZB
P+6DoZOHcsrv83T9lqWKwCV2D+0Gj4/oUO2uZooVTIqASi5ZZnTSQ0Nb0FW2Nx7/yi24UK4ORl03
E3AYj0/tJw/dVxWPmay4xqZ60EF6E2OWoHLlcx6ImqVERnKBXTJHKZTZUa7p6kDI0cZnlhei0WQV
sd+IHJILGrRcqSa3QFrjwe709hR392ue/ddDxsWMTJ7BS8m6v8Kb5paNqIeH0Qtt4rYYUBd9SO31
SmAcF+QcJog5VZk/0qRQtRzzfxgxw61Yl+uh1SPbqqezNJaeuiafQiP8tq7IQaL0qSsttE0spdNq
xTGaegcTxLltSGugVOEdaI/stqCHwgx/rpElyBd2Vx90WbgR8Cs1fnYYY0dZWjFCnmVaInwhDcel
n47lWP64HuT2cVBJhcYF+jF5+rGSJhWVBxDlRLnhl8vwTskNqJuI6pC76QJMMXQDk0SY1nqdbU1N
MhU96yZaC19TJjszEue6IcxP/sp4NgjcqSyaWRqTGQj/Ksy3HntXFAU15vXXYLjzp5A6lxPW2lOt
N+P63gA9eo1Suh5UysmQ3+QEL6vGHcGxSWijSbhPJ4MeyNAEqNncKW0t4H/evxc2a8edwRpdpTGI
c5iSjhXUfhWMduv9bq4uHeGUjsAXeMqwptH+yRLw1WKcSj/y2oPxOTqZT7/ZhRNE0jdFmRcLda4W
FddUXY0KK9l5jNkAfWaard6Cqt8vfPMzBuOvO+NeY5sub/C423xZUiUdWrhJ76aPmETyyefy/XiW
3zNIsLKr9vJNlLQKTgDfB4am62gwWU+olFd2oX9WWjRYn0npz7o7FEdpEDSe7d7vGxvZPm++oMKx
y/vEhNd08uIPcnuL15kOal+hHZZKoOrK4/VF3b36NnhcDKnSXqMjExDtYR8xHCP9ptY/zOXTf4Ph
AomhJNm8QCsNgqGV3SXOKJNzT51Ci/zrQHtdM7qM1iPV1KHC99foSZuUWo7RLrzPgc2eOJ2tHPqP
jMjuLN+ZQYt+L3qkP7S3vHe/wuWcM4KwkWb2eNMvL4pfeOs5fFyhO4xL145P4So4C7vHfWMll3Qu
pdn1jQwrjdFyiTm6bS2qK5LdW0yX8dqta6by13QIpqznuG/xaRjJ46GK7lC2nb0hKw8DGq4qCimt
evlsrPFjTpe7JdecdgxRaJrQKl37ZWm406QfJhpWtrx0dqOOT8tEfsSL/kxzSA3M2seyuNXrVeBq
uyfI0NBso6HH4S+pdVC4LQvAkPssB0rucxNMXNj2+lNUCB9nWIT76+ICAaihqAYmpvmuAB2a1uaK
RrBfpAe5H78Hdc3sWLblLweZugLX3t30DRr7901smMoyLZIJaOxLI/+s2JASccidDjcD9QnmMdXj
dcTd4LAB5IJDY4J1WF4BiJ67sI5sdVqdSntuxze002HK42UdufCQtVZd1Dpbx/qBjra0fiaJKDDs
+sUGg0syIqLmVjMDAx2g38H9Ux81bz4Q1a6hGWo3l+XTr7GgU+4IE2SWUvztJtBLNkGlBBIZ7qIM
xzWK635BypFrh16q/S4xnEGOTyDMn+0ixOjVZP5MGzA7l9QuEozzVkmw9vrHMp9w00B+B3S55lrd
kBmjU9HkxqNxHLrqok3Fe1UZb+RoOEe1cdLjzF9X+ZkW1vfrvrD3kMYmcf4YwQW4atYHRQ7RJsCo
jodgPKigTMJn+2ESzhzvF9A3WFx4i0vDVPsafQLxcXhm3deGAwVoD55/Go/geL3/rkEzQX+AKKEv
BYWb3RN7vhG3Je+GwM3v4E5cnCV5pLSwuQlxBg6kvklEE0giCO6MhXWdyaUOiLl5yOiFtt9KWRAR
d3OYjRXc6VrpuK6SAYh4pLY1u7p128UmIvL3OEZX+xkCztd9ZT9QvbgKd9RaKSIZmG6gi5f5vXET
DYfrf38/E9xYxA7cJhJC4bWYlf8j7Uqa48aZ5S9iBHeCVy7NXtTarMX2hSFbY+47we3Xv4TnmxEF
cRpvNCcdFMFsAFUFoFCVOeGBpfe6o3TTH4pjFqDM+lbHM3K8b77Evoj3X7RO3HFes9EsKacwyUgJ
kiwgfRDXohDFzPpCnODJ0OSqkAkIKVjRPQo6E2d8ZF6muOm17Kn76EaUPxeMyeLiklxMNWS2gVdI
3b5NbS82pkNujoLDigiGixyJbFSWxqp+QMt9GCf9lJHiTqeN4IFIEYRZnupGsSpLaZgrMcYL1lGd
+Nb18ENanBDFjqCTY1nt8AV84CCkEJnkps2DsRKEcopiflDqzS0SGzV7uByP0bXqM3GX8kfvmDfD
Ezt0hr7yetkJNkf7BshXIdUSjltmCcBQuRv0F615KONvVf0woxLezD/BwYqz1N/D4wuSxrFPVUkC
mtQdi+R1Nu/lUEBaJ5hBvgwJtl93KnvINpVDrDxQ9eXyhG0eAFZD4DYVrckXUIrCPPLwGOlfDP2c
G6dIupEVIdmvCIoNdRWfQG9qtyl7AGYc1/KLsrfQB+wWVygY1Y7MCuXr7iTtQ190XWWh/EMEWY2R
200ylcqL1eNtOwufJ+uedqFL8++VvLiX53JLJ+2dPfB7iqYkJch/4dOOfaMG9GnxrOcmmJ7NQ+t3
B2QbE4dVbeD2sBMmO0Sj5PYXo7GUWi0AHiNG+uySl3rkEN3pqPHy6xy5d82vg/iRiG55m5FsNb3c
vmPJmVX30HHyGwwZFWWFfmVA20swtyweflxEg0URYoC4i9tqDIKDvqlNbBtgJQOsf68+/cm1YXsi
Or7fGYx/RvugLUuUqTDVHIdTNHW/YHTnWNEfNcV+zLPsoE3p3pqM6yyqDuoweIWV3Cj9EkRSelBG
66bvosDUMPsZ6HZAcveiKu0DTbVd0c2VExbRLciCgrow3VTVXzVYjNOnqAFP0tyd1eJOqeQgHyAt
2ctftK70B9rcF91tMYE6T+tnx+yWY9LLQSLTk13pP0xwIg7DaDtpjTv9NEqRN2b0qs/wAKckQ+FA
LdszZ7pXNBJ6tC+DsRTS819eH+ST33u3NKlTNcpYHwUUsIyydNjTFMk9dQdr/yK6PWw/45O/zOGD
Vq5V4zwV05GZQ30w76bEMXbKHrL2kWcZjgINtjIoJYERblv6GygXLE3LXMB8DauYksc++kb74/QJ
JgGEkDcILkgW5WTlVoVxxeRQJt+a6sb41HMLAXmuoRqobOZro/rEzJWQHdqyqgrSJYZARen1oUg4
ezvXu8LhoqGuSLkMvk68kj0xktDsaB4Mf0GhnL4X999s38SgjKqjO1hTP8jnhko7NSRvmEEwfpzc
G56XgDEySUKKkE0zWEFxa6RPkWQMHaDmqYAaeH/sCgMdjYMnCHnsOx+C0Arnw75lhkx2E4/pu+x6
gZIOWDP0b8t97yu5U3lI2nlzvLsMurmLrDC5RauzsM31vGUUBk/dDPoYM3X0znQsUeWSaHDcdpW3
LYoFOgDZtXIeTelQtZKgXlw0Fm5jGuMxaSwdEJb+Go6Hsa1dKzrXeLG9PGcie+C2JkiDd/OoYJ2m
9D4dYqdanuNEVIYgmC++DKFVOltPZ4CUzTk1zoOQ+HYzgLOspgUOYfmDDnQ6h2VZQE0J6QUcH/wm
6FJPO6Mb2Jv3mezI95cnbXtx3uDYz1mdBrs5BBlS0+OdbsDTSG/7Wq36xEiCqZ13l6G21+cNigvb
GRlNszQA1cvZlZbUQaKoe8vOBMc/0YjYCq5GREs9Vhpm0Yp2FUKIfGz2ihpMyydkvEAFqYK8VmE5
aL6QpzObZrRbWEKz7FXltBRBJqJk+C03xYeeNQbnOoYlx8ZsAaP3zKB9sE9MqQWHC7VEUbrpxPsp
SLz0jAdjui/dyG1dsW7z1rKtfwPnVniS1MwUWnWQWAi66djb13kiUEoSQPBONWVRT8cES2aMJ43s
+uk7Se/+vfGtRsHXAcyhQo2M+a0VXVdpoPU/Yu35v0FwrmSZhUXTpUYxVH5sszuoRLTql8sQW9Fn
PQrOhXqraaQlxkTNti9Vt4koqc7W8oK98RU8fTnR1BoxSyk0iJS9eSgOTKtKlK/aPJOsx8EMYuWj
aR23ixoBp/ll3zD2K8k3ztOvxW/dRHwl27rxrtFYxFihLTWErcMJsxa9MG7AHoIa9vV8q6Ddk40u
deOrBpUD/3mU3N4aKdQudBmhvPwanlmfaXGuJJzFw58lKqsngROJbIOLFRbJqAol5Mwn5m5ov7Bb
x38zPi4QVFETN5oM+17s8zicpexw+fuCKMCXCVBSjKGkYbr64dhqN2CgaYzvlyE2j6fg78VDh8Lu
rzyTbzQOo0Vadl85tlfGLt/JqZPn6I/E8l8LL2PbhveGxhleQ9QFjRd41pH6snb7ufH0jNzN4MVw
TZu8lE34olrjUVlGh2jdriwIstKRP7bpda0SN8rt67ooModGopr4bUd/+2WcaSLZlKZ4XP+zeKbc
ZQGFAoqYk0MEw9nkIBG5qCgmQA+gaXb+s7kpPQqrPUQ47P8rDzdnu5x19vrYeuxhnanTV8GfDQ1M
w0b1sl0EijvGp0IFXrFttX/PJF85PEdqGdIcF+7Y/q6rzxZuVopIyUowvN9WvRoeLtlVNNRYLTU9
2OMElYDATg85vY37xOl7lPh2gmAiGhW3l8VDlrQjWziQfEvG0a6uW1ELgAiC28uo3CRga8GgFKkE
g0jhjPFJhhjIZY/fjIoQXcZRCUISH5SqF6NLmgQUhH4bQV9gKp2pebyMsNV1baDp428Ibq40Exd4
OwTEfMdERlB+sy9A0MoUBgov2Ym2lc15W8Fx85aTSjX6BHDQHHIyWrhT+KUp7M+Y9QqFO0W3ePDu
DB3BOKlar65rN8vUA5Q/BMuzmUBaTx4b7cq0VTlX0rIFTppVN5UlnUhv7tUsepKa7DjIyWmWbK+r
VH+s5J+FrT8uVnxK28iPi+k/DpmL1jSrDLNI2ZAJtJLi+VQSLVBLWXAd3nwKWg+Zi73tJMVL83uf
85SdccVIq20/9UIv3E+u5kKV4hyhqDg/h594ZFgDc9G4SKcFFDawHBlq7Xma7mK5QZNS69bWfJzM
QfBmwj734TCJuiPQrhMCxTQ+KI+z3nYLElx4bDhHuFJmkRn0RuqWnb7PSxKg1l4kDLVtT1AlkEE4
akBvnbOnqQPbBkmh0sbq/nSXBqm9G3WvQwXqQfP1UwnydS8zBc972xe1FSxnO/KgJWRmEn3VqPl0
HP3GXCxHziW3kI9aVaNatPDmNPlSmV0QNtIuTiH7PdNvWSNdxaPha4PsjgaeASXiRLPyWuL2WnZz
7Q52d7PYpcAI2e/5sDaEieuwJD4EvN67nWE2vVYPKIu2p+ncaa0npfaxNtVzP43e5fi4WYKtgTZY
Nm1wo+o8k2+ut2quxeWfKUEJ5PCMYVd7ju4KXGLBBPsQX9dQ04rxGqPczifTv4y/6W9rfM7ss7op
QnUGfgtpcoOCKs7G1UYHk3AZ38VLtYsWpKlVPM308VVvKT6x6Q767KCEyYPFDN1Bl44T1G9cvRoF
PrK1Pa1/G+cjFo5+WtdWOLTnewMJGH1/efCC7/O0v/k06aRb8P0lqR2zPEsimRgRAGdIGhQ3shhK
MeCM9XL93KmP/20A3ObaKKUmpTUWr9FPJDxrokT/5u69WoHfnr3agPSplSwQdrPsbnor+43LqpP7
o/lbHIJEwvqh7QmzEBBtxKgPYhR6qocDSdktypB2eTK7ciliqNpybjCm/A3BBaOikkxtbjBn2L8d
SbMcpcuduvSSpvAur87mfWoNxe1lOgnTcVAxe5rqSjfWLvGJpw3eAL267FMtlWswzpGVyJbHkYEZ
RUYdQnAQSNtgGkMXyaODGU+Cw4loqTjnHCAmUlga8LIodusuO4ZDJPDPfzC/v9eK51zGHklSewJG
eB5Qp47Dxxyo4OxRXMMN0fHoUdHVj+2AfOhfzSLPvqz2GY0SFQY4auj6b1KfDteyXYssY+vOsobh
HBeE/vWigSDEX6T82zRnN+MItudIPalJ5Kt64fU2BRNrgtdYMNpWjaOZYJVviRvnyola7T7rR7c3
8t6JNbB6ZqUgFSCaBu4Y3Q3mZI8Vfl/X3qrSz2w5pZGwK4BFv0tzzSxsFVxM0ppMMRopDahSFCjp
7HbGMWVSnJ+6h+oo4wYlrKFC6oYLxFW9FNXYFKgg0dqrWKOuhsNzVcSHyx6/WXnNtHvwPKqaaN3n
nAJ1qqmdlUimdWijbu6hqHYvg7bU2tNz8kd+6lBVHrnkmXrlvjpUu+QLCGj/H0m9rRi3+hm83+iT
mlvUYuZFjlkNBp3YmQYvUkVdRps1+2sgbl4b0L+2o8nsJHaja1Dc3jfnwpVvcZxEun2snMVHd6gn
KpbZij1rWM596nFuespS4rLUuZL2tZJFtNIiBM4B5sEI4fYYGBi2SofM8Uuti5Ijm+FtPQzOATIp
toeYPWAwIkMwpQb9KQoSyKX8LnfzhULCbFp4h1vjMa9fORzU2IskI8AbdvkDo9I1fNBcumjNxBoJ
a30YR8olNG6jVWRl7uoMi8T6Oeh1F/T75Rjv8ztRgktk7dw2q1gJCXUDa0W0I3p6Xd267zs/gZDd
Ze8Wrhe3xeaUzkbL3KrzWXmPtp+e8RTolhDCME+4vQiOv5sPATpiCQhWLY1A7/r9elV4BKASyynH
3TkzA7v6Jmk/pf4amWwnjnBLulHSc25dW7aIinwr/q+RubXrpBmvED2Qx/ZnPl3J0jHrBaPb9LDV
4LhVa8cxqSSCcxjEvJ0esrM0f7y8XqJBcMs1Scb/rg+TDqb+ASUC+2r84zLG5hlvPVNcxCe1BqZf
NlPaX9IhSOTG1ybEDEUZc8GM8XWjcVykeS9hv1T0P+YZvbi9oJdbMGF8qeicgU1QZW90lXkah7sl
/9LEguZKtqofgsLbqvOlojJoEZeEXSiW7CrJOx8t/qCs/D5KJ326v7w0qrwZ71ZgXBCvqZk20+/b
xKAGaUV8s+2DfIqvZG12okrbySHa/duxdRKp2ZcWCJjiGcwJ0c6cqFco0qPVkCBuy1OvGo4mLV6s
LChQjtVfSlHfKFT7jo7UKzqYnqZXV40MNXq8ViBpB+5Ue7ek9n0sJf4MmW8NbNZqrNy1tN5btVE7
oT5bTgp667ZS0UgCmnq9cZc6fCSd4keRecg0UngRRcYjbKAnOdAvYx/ta/1JmYsFkirj7WhJZ0ma
dnqW7xINTNO5Vt7VxP6jlPW7pmliJy7qL6VdObU07mk4nTQ7PoDqeA/q0MBu1Fetno5D1D3OVf9t
sOnsEFU7zJoRoHfIiVJzD0qWvZ1KPiQrv4Z2d5wisltQA7FMyZfEbBzL0JEAVXp31FEwNUBnsipH
R2qSAIqyTrZUTpyq38I6f8wL+9oYoa4DQQurna/odEtoelRsKKqFEKSJq3Cvje29raNZMgVh9mIH
05R/I2pyQMmHW9PJqYj6R43cvkGWqzodCrepjFdVKmrHNqIvijEc5EVxp4nuGjmNHHsKD0oGbgWF
uFmX7aaKPhYLdj3dfFTkIgg1nMYS+1E2rcKdWz0Flap1KiYtMAxk3I2G3pE53XeZeV3ooLhoo/tc
ndx4mQ5ZiSp1A0WsBh2PHSnOY6QFXaieoHgBwxnd1Bz9jKCavAf1voQShGTRcFaXHpVGOsVN9tBZ
eOYq8p3e9265zMShJYjgF7n1Row+mztPX5SfWUb2NJFlV0oGxZEypCNnvfYndfaStvOKqPmhDT+U
LjrKs+nUGi0cYv4hg0bV0bL8ttPQrR83N8OoXiexvCtz/UHK50eZRgFenxx1Ho+5Ee2XzPRojJoa
pfK0rC6dpXs0G7qD8tjuslOK9jSNO/PQyY6iMEGMYXQRsYvw74ZXyYF1Hoe+qERWFJ01FvFWJx4K
Js6+0hFukEmAsBPKjW8i6GSB1Gj3Gcau1UagcVtmhraWEFWRLBezo5kH2TGIqrhaL8hNimI0t22S
rGVc0Gz+4gei3VvyYURt+uVF2jxQreImt3GW02JnbY1zohHCehdvtDMvjw5DLHhHExoDt3kWttkg
Y4HBRC/kqKAWXL9F0/tZClDp4H1CB9gAnRpIaizdYkSF720B/HskG3WMKl9AdmFGV0Yf+nNt7fTW
FFj55iKBn9zWLXDga3zb4Eh62th2gneb6DodXy010MfXy2vEpubDRrqCYHvfyrKTGuE4nlOU7FSa
2yMVV1Q/OrxVm53Tg4JBVT1FxHK1SfXCWqUhIoaypg9Ns3ley2GVhSkKucGBZytf6jx5bCSQmsaV
W6CvOM+tBIxKFAXklHaOFdsnKYTKylh9zerqXsVGUSXGfsqMQ0wh7E7nHpmNJHcvz82mXa1/KBdk
wticGwk7BepslZ0C2r76R+NNrolCBuhDPVxG2/KWNRgXYxRkeAkYFVK/NtE5YRym7jbMviMZIfDK
LaNa43ABZui6sdRmkvr6MO/aSTmkOp5xhloweSIYLsBUaFbNwg6LPNrPCzJPmYbzCZgMLk+aCIUL
MblK2oL0mDRDxaHjuhvcYhQQMogguOCiyhVNK4r5IsrBkh9b4vWS6EWN/UzeC9Fba4H7x8QDF+/o
y1w3dKESaEjJo64/5zNk9cKDnjGNTm+sv1yetM10yxqOc3pcExvw3GNtFMWZdrJb3HcOisj3KlQq
ckj8MANv9qmwR475y6VhcqFTWwZtKiUMUyu/pdVTLsolb7oQHl/Rw4LS+A8teCati8lcoDY6leyk
93UoWi+cT2EiuH1sB4Y3IP4KlarWFGkzgNRA2Wmegl4/yU2f0Im8i3a64Dq1OWsrMC45FoKO2Sxm
C7M2pd8J1Y8WqZ8vW8SmjUOnDZsa0aEeyTlrP0Mwu+h12Dg6aGj6pNEXldxdxth8NTZWIJyvqkY7
F21jYNIGyGXreAUCHaXhLndLMO9YjaB6L1Il3/SrFSTnu2OYJ1YiAbLNlas8l09NNN4mPS5luu0S
s3hpClVUGi2YS77OdmgLvWk6zKUdnVTrBfKVJP16eSpFEJxFyKaqS+MI87NmG02fNBjb2O8bEQHI
ZqJqtWI6FyfKUMpoQjB99dcYmbCXySvBZKsecnCp7BjjhKjsZvOgvUbkIkQ7jJmsRxgZHDeQniM/
fOhQ4lPtbMkR9VWJZpHb3U3ZqkFUi9Fl7Y8QRYHNj8IMLi/Upuu+2R9P0GWp0ZQmGiAsFVX4anxn
JYWgKkIEwW3n6gQJLNoBYkLTpXHsDUH0ES4JFxs6MNXmkg57no8t2nJxuu730dWC1rxdHRARx8lm
CF/NGBckDK2TwXAINH0+NtGrQZ4j67uyGJ85N6xguMAQmkZEB4hh+6p8AwlLJx9uNF1wLRGsDF9q
G5t52NozC6rRmbQ3NREcTLa38bdBGFwYoFDeNpSJzVUAgT63yZzmGlTTvn5Lvul4HoZkeeZWjZCC
UuA4BhcW4kgdE4pmKd9G5+UwtF6jG25einjaBKbAM2+ZQyGDkwrDm8zIiejD1J3yfJ8pvXfZSUXD
Yeu4ugKZjVJFdgIcI76frG+WfO6Sh/8GwX7CCqIGbWI+WnBSbThR4qsoX+o/c95eGQMXByDhEulF
CQg63fTVPpN2jQhCZNBcJMAtntSEAsI0Gqfsf43y4l+eJxEC5/2aDl4cKwJCV6VOat7Vn7lRr/YX
g/P7bilSarEzSJF9GTLXGr8bIi5DgTnxEolSqPdyrAJClW5t8qCSH7QXRBbRUYq/L8SDpBAzg8lS
vJfuS2hrmV76C9pa6q6HGKrhiYSYBQvDSwTpBVUqlcWyIjvo2n0pklsV+DovdThThepdjUlDHvNm
lPOrqU78pQuv5zF/uWxjog3NZGNdOWPYmmAjaYH1J0EcSJtPSKYjmVcGn3lSXJkbXyhpaJoB+n22
zajQzMABTZv8crRAnyu40m0bHWoxFWKwsgEuwCy0stOqAhBBDjT7ofa+9Bnycwi+/w3BBZisV0dF
JoAYyvMQPkvxz8vrwqLHh8uhRpjsJMgFCE/eMhv10HeTirkqTlb73EngCM8qJ8+uQZgrCJa/T66X
wDgbgKiWQepQw2CMLIhRz+oatXXQFFDG1MqxBM9dParQpGxvC7Tj4XJ0VTaJC44Xt2EXMQnvPuHy
3RwgjiKl3hDh2pymsCTLeB3q6k4DzRe650+S0vly0zymSRx0kRQQkB+goxAENPV8GOPkuxVnbtk3
wVIYV4k23SmxfMg7uiNZ7ca0NVFvoe0uz/M/2P/bRHO2Itm5XlU1xo63P22HV7o/9NqhoNGCJFcq
JCbdtsw3NM5s4qXspd7CsoZV7JDkVtefrOlTZ+A3DG5jGpcmluYKI6JLkKcHVXTf345Ob9/ntqXC
1LWp6jGGUb7LpXOhopXIzpwk/0RS3li5ALc7oedZ7XsCnK68jaVvbW66UvQZ9ZMVCGH1FqvwhwYw
SYrZhWHog55eF6L07j/cGv+eLcIdS7U+RVuDhlFA27I9MPnxoXckt9z3v2LbReV9YN5fNmk2/xe8
mXAHUnVMu7oJgVhAY7lMJ1cKm72UjE6pqMdmlr6m0KC8DCkcpfZ+Gm0y9D3635Cy89AftHhsE1ZT
Z7k2nQYlWVLqVM+XIbf34Ld55WKWJhlm3bJRhtkxUU52dLj8/X+4T7wBcIHBME0J2kwAyIwYyyQX
J1AKeD35JaHq66BU5HEpI7xZdnh6Hk8klXegMoTqNIJflNGgrCfBliDwO8LFDltK8Rydw6/1BIEK
OldlNLumprslqQSXKZEJcSGkUMNCzjW2IaiQBJ89YvoJPaqoiOnMe0qfLk81c+RLBssFFGrqvWQ0
QJO1b636mk6x05fXqXKe6l1k7Xv9y2W87YTlW2ThCwrtsm46dEqyqyI6gV3lR+ilP5JD7fRu+xgp
gu1VEPP5usFO6aS0ZRFgLm+n/M5I94ZIvXfTNHT2KkZkg3xsOStaE7w4OJCG8veyO+rR3sj/mFDI
Kpg45sYfVmqFw4WWPM/LbrGAg8pE1nYWe8Sj+POrdGav2uWBNgaXITfdfIXIftEqPjdt1JojOwpr
3Z7mLx39dfn7zJIvjYgLI70y/i/DMskQ9Q5RxZd/WeSTNj7a2Y/LUL/7Mi9hcRFFVtsoS1n+S03o
gyxNPzCTV2X9lLf35m46S+lr3pkC3xLNH7Oc1fwthpxaOsuKaDSokPEV8UVsGvdqfbhIYVYNKuTZ
HVWWD6WRuJL0NGqCB4bNMRiqDs5lFYSCfN4wtkECrhU4a9fLzgZD7KB9KgGGxiRFM3RdsflKZqsu
bIsySpK2B29VBEpczfSgDyvIHm5Olo08lAWuagOk3O8Xg9gkM00dz8sSJfdaWXnVkBzi2dxfNrTN
eLqC4WzaHlsag8gHoxm1Xwg+Xhw9qtRwwWF1rDr5Ztatq2bpBajbg9PQcaUr4PXlb+FL3o1jEeOA
FirSqUNRUlqQYzKqohjEYgzvRaYsGyYrAZB1Xoqx0ewwmuQcdRRdi2RYg572BZ0Y6iEOv7ZU+pqU
0h3oPXyjkizsI6wbwBA41dZQkRDXNWSqICTH68jFGSqYcg0THKnTY2zl+8FYrlCZ+4mNYw3DraNV
ZOBoDDFSdfLbcKe24N3dCUxlK/6tMdhQV/FhQJVYNhNg9OgW7IsIfdFl5kppCikq/aDUllejZY8s
pebgynuYZDw9mHm7p6p8a3fPo1zeWfPoTFrtVhCPkLr8JSapk8l54jT9z9gcZzeuxtc80U6WPT9C
LTiQq4rujSR0ZSVPvDE3n+QSlzsSE8dI5GcIoOyTjOJwPDQvUlQf2rh0qbkE2aK7ep8GlfqdFvk9
DWNfStDgkIPGI+r3Vpn4SqcfkTs5zf3kEKtHk3e8txf9NpWf0Hu4D6n6nFWdCxIdD1V4rjGpx7Bb
Dk2Eh0uJHuv0myQZqAdUK89Ik2NElTPtU3c0VYgLFcfJ1tAkgpJCY/Smqg1UJQIzDrS7orDYqfVw
Y5RJ6MhpfWPU1c4szS9SS1BWIN+0cupmtpy7ZZ2Ai6rapXb7U8myq6FPiY/jj1N3iqMOIrKtjbMO
Et+aqv4uL4HXcPePMdaMwWpRPNn58S0jdwL9RPO199M9NMdfRZmrj6H6PRp3QEBXLlRlNKAVYLrI
z2YlOJWLvs9FUEWmilUSfL9FrV1yk06CO+cGlfL7AXA+p8Worq97BvBzdm3bYSzbwx62+Cv9VV2h
hioAzeDDZSfcuD29B+WccJ7DDl2HMo7buRsGOE/tQNIr/fFb6tWJ73JXRJYrROSOBV0YzdlYA7H+
itrcgIINx0J5xW5xGS8JcqaiIbJ79Puo/X6I3Dlh6QY1glIlO3Lnt4UfHiBqgxTL/0P65eP+8B6J
u02gJ8+uUwVIfwnNmFeTyzqE0O2LXPDlpfsYPt+Dsa14FT4zGewxzcy8C1e/OFtQX4o2Bhq6udwH
y2AJwvXHjecdHM+I3RJZG0tWCZ1CKlq/npazLRKM30iIvcfgAoZkQXuoBbc32EUeQ9z4ULZuFFeD
6VvJrqpB/KHHLhkhBlaJUtHMty7YiMUFD2jhQTJ6BnL1i0DC42rxoOlwlKD3AvEeMI9BGPZQCBom
hMPlIorU23If6bidtUpzh+JzN6fp16mLTilKfdtyQeWfVWFfakHG2qOkvRMVbYlGzf6/MiGr0HP0
xWPUiezL03VaP142UZHNcMGlMhalyc0F6cDylsr+UD2NIhrEjReY9zbDhRMDiiD9omEMXeuEUHeK
8SpOrpJz443gwOnP40n5948+7yG5gNKPEeaMTRsUdBjpbPgt/zHJv+VGfpPS3dpI4/77Dp73oFxs
0TuUw//eTHMN15Ae6RDjWVJn//KKiaKzxUWVXu0mpTMxtj5CbZDqd4+xhydA5TgdkWVCc6MoZSja
9vg0aD2HSakw12taZ0ZNd+waJ/B/yofsQBNHcQuvDkJ/ElzsPl5U3k0nnxul0gy9rIJFzxSKOMZu
IJYbJdfSfFTbm7lwVVPUHcgM8UKI4XOjvTpns9phnGVsBBMlB9r2B3biXXJVkIYX+B3hAgvSk7Sk
I6AUEkhK5arZjSx6+hRhcLGjGSdSzyomcCBgUf1uq0GZCgKkCIL9fx2eyDBGSon4CG1cv+voSeqp
Yxqi5m1BFOSTm1ka5bHEzgfastOjzAnNf68RxYzNMFlVqUk+lEOSPE+MTsJAbMlGZ021A0vav76w
vYPgCyGrop71jL286HjdaUAEarVPXfN8OTpsL8jf4+D7yYhppuWiY82J3L/Ki31lxPlZHkTUeP8Q
EmyFlY/KFnRu3i+8BkKusV6wIua594r7mw4Fy675qoPVZvayr7077yNRgnF7bG+YXHzV5t4aLQrM
uQC/aNi4OihpQJb3mRl8Q+HC65JNcdkhMQYasBCNWM0tVM73yjwIrEEwgx+o5KOM1KltzOxRZPD6
W7wtnsMHbBr2d3lXgVvXfm1HxxTkmLYd6a/BfWBjR3rRMmsGCho1gp4BJZoF07d55oWWmAkOH1Rn
88/4SzumY8R2J1o9aT2KLvYxmqwa/ddSimouN8P1Coo7V+B1rlmgDI+8dlm52hg6ejo4DTmWouq0
TcNbAXHGrmR6OJUMqMiP6vhtkG9k+pmFWUFwtp1Vtl5JNqatzCSvntA+IafeZcPeXPsVBGfYbaKl
Whay7cBUb0YcUWgqCV6GtvMJbxj8FQRvstRC7xzIwq7aK2u37HVPC+QdYyaIvFDgQtvLYiPRhgp8
9QMzNe1tokcpug0StFCm6PqUlNJr20gwb5swqOWwkJJFMszk5q1CZ1M7LGyPo5LXWDnEE6BUuyzW
Z/bSNxx+7nq0NaPXgN01pGpPGuWY02QPWur/Nhxex6hOJ8s0E8AMlID5bHiQ52VHwH592do2WK6w
3ZmoskOZjYUGMO6Eg+7bTp4G3Cw6X7pZPLAZPSBsK07lQuxwB29VH1BI5MJUHkXVypuBYQXNPGF1
KilxYZPtGNBk2Tf5/dzLSD9+baXaF4xxM5uwAmKmswKK7CYyOnYuSaFjiRbd/eBYbnPFRvUZQpX3
E8qFu7FqwFm2YFSzeWuEZhBjHivrcHlIm+F7NSIu1IGFJu3yCiDhctbRgohWYUpe5NCLoY5zGWrT
r1ZQXMiTl3wcdLadN9HdQmMnmk5JJpJk3wx6KxDOeZtcAR2qhg1PzZHBgqLmv38cercq/N1IHsrO
qmdMGKgCXND33JfdSzKMn7kuvA2DvwuNQ6YmcQcUqj1o+vdQjkG5vggig2Cu+OtPbZUKdJgwV3N1
W5a3o+j7ggXn7zyWmtmkijCICVSDqBhrvi9o575sVAL7JZzrqwUt0mTBGIr6qe4rR1/8KnmKl3Ov
PVxGEs0W5/ujnpZmqcJ8C/Naw1W4E2wHm9+38JTFXu3BbMRl2kYa94s1TQhiKGujCYgBykng7JsL
soJg4W0VvpDDAmtRC4hS/yOjN7r1I5meLs/S9olghcFtA1C2R8IwA8ZAnfA7CXQ/8vtTByWsu/mq
DURqh6JZY/9fDWlU48Wo5BH3ksTcSVp0BCOAIG5tn9xXQ+JWPhmMWKEFhsSKYuNXDc2usSd/653S
UVyy7x/tgyhWbufQVphc8NetvzCHXbSfWSVzvrOvR/Qkulaw+MqjdOg+E3NWkNxWkFAJhBIxhjm3
4xVoGnaFZe5KS0TsK1oxbhswSaSnIEXAY4OWOcb4iIo7QUzYPA6sBsLtAcZQRGjBAILRpA+TaZ8r
c36Qs/Y1jj51U3iD4uktY3vu+3FC+Oln0y9p6Lfyja7tL/uUwG35eoQBysKowQKI3t430YFaj6W6
uwyxnfheDYQLDVnaJtCDweJHT2AxgyCC+q2GHAJ6NoXMYqLhcBHC0HOznEMsj56YTtmp0CZrnTR6
vTyizY1hNSAuMFimlOHsjklrwVdCO/v/SLuS5rhxZvmLGMEdxJVksxftsizZujBs2cMd3Ndf/xKe
+aZpiNOIJ190UUQnC6gqbFWZrTskM/TBltO4GM8oJvh6GW/7mnYFKGQJPXMSE+z+SHwBFN52xZ7O
vprs0RS/Y7vxAOJTXVaqLRtJIUmELKR9ZvJQ0n9CJKwvv1qjxPe2o9UwHYoObBV/fs+v5lwPOt8n
7OJuF7V3pSm59N0og8J+CocslMGACPhdOU85mWhumHFLNqOroSgmAOVvsTIciVLX7mJ0gbWguy4a
v0S9KZmzzfHDKxkvJbIJ+TWlq8VDIxEepxtsUIz5PslurfDekHW8bOaiFYTghiFnF1pmuGFV3bAx
qBLqam1Ac9l9pswUwfuwyyIm9AIRv2roUU2/asxyF2vs4bKXy2AEj6NqVXWLgxGzlNelvy31vxZZ
temmx61GTPA4G8Q1S0QB0ZQaUoPtNdT6yD5oBSEsQWlllG2oIdmRPH3qKu3bkBIwOMoqWWWDJaxD
Ba3VsTZhCU4MrgpGKdDMu7r2+fKUSMZLXIKstjf7iR9+mYEHZ03dOW0t2QFJDBEXIJaB3t/OANFP
lW9ZjVemIAsPZc8xMhhxDaodMnagxdvlwy1TP2fdAW/okr2BDENYfDSa9JSqwMjim2n+XuUHJtOV
kE2IEPIGiAa7gpvRGT8ZyI/jqfyQEbgGI1hvbHCh/p6Uc+h95EOP+cjK7112w5AjTdlBensH6pxB
hNkwrbzWOgUgvCwatMBgS58KF2RFKJ/Q3fTB+iorC9lcsleIwtyoYBOhQ8dvV/TrcYEcZe+hpApb
g4cwTCQbnm0/OFsnTBJRwn8qUObBBBVBc6r72htj9uUjwXmG4Z+xWmHGzpmrosLy2S/WTdPGLsg5
9pchto8nq2ETcnKpm1HRhL8mqjvmfvlZK9z5fr5vfc1ju/kwpa5yHcoCSTZZQpouY8RqbMEygt4w
67ikd3r8XHcP2Sx7YfgljfbumZbinY7apoMeOwGqtuhYFwtqSauR7XXd2M8RJIxz9lIoFijxf+b6
YVKDSG2PqZV9pbRBfSD10zrcJ73pKxXUnDpygvZKAd7A5qvtWD4h7ZGBGVDT3tqiPTiOorhLAwnf
vH1K0+xznL8ZuXXbhRUqIN9K3XGnEJX0iXazdJlflPmnOEefW9Ida7xJeHWqvklmla9Bl4wW1qhs
UsjUQUkYlEdtYI/jYV6c/VigAoVYk5u00bVaPWsgDULNo6NPL7oFUsCx2St0/lHZk2cW0ZXZUD/U
QpnDbe5pQBKI+kFd13Dd+7tT9303GSlneBmC9ln3qiD9ZBXuW5S44acFAiKFD2JOVMfIONO2Yhbv
Zsh6eO8k7+qyk0o3IXUEPzBssrfQeeaqWX9A3ceLZOy3ytPWQELqi9WCLU0GbrFS1b1xjpmr6Jrf
afmr3Rh+y8KrvOleSVe9EqhmXAbfmvc1tpAEu7YoOmuIOQ87uZ2HHKVOXT54epTe931/Y8z0mCvt
02XQrRk1VBS7o+LdsN8ppdBuDuswRim6VSwguTHYgTkgwNTzwFHmWrJ68W2P6NkrMLEDpnQItKhL
gKmj6mal9pxU7RXR5k95X/h9nr4mQ/jVbsPY/4iRYLqnlkZARSekkYmEdLRHRFTtgHimrspXstDH
KisOdafIfHXzQG2AmcixoM8JXWohSEKCBYXyIZ1iyPYW5DVS4jvwndxHSuSh8EADdad12y6dv/TV
aRlNyShza96NssbJ8WCq9q67wAA1L51SBKleVS/KWL12Qx+kdf4NKno7rZAUYG3O6QpNWE6bLB8z
o+KtQFbrxXhvcrM4vqFW9VxP7Bibld9WzaGpZA0tmylhhSuMMrq98fjI+Sna/ptiFC4Jd5qsBpJ/
+6WRFNbXCa1UKmMYSVyTq/HzoksufjdvDoyVEYJjov2sBQsoAIw7zpi1HIiKl2ePa6aXARIc1jNZ
ltkeN3TDo20BR/t3deBOyRjiBMd6NDpbaBrsf8SprHp6M43iPfB/IEIazcALqpY2QWuwAYLCtt5N
hXPI4snHsvzTNAcUtGVesvQPY9EGl2N9c87QAcfbT7Bj0IWjFwGNLVYR3Co0ve5GkV+Ff10G2Ly3
MM4IYnVPmxqGWrZAmOb7QvtSpV8WPHem0VfdwH6rA6VwFrl5N0jCWmKYWO+jph1kBzTAJqw7VCHU
PDVZE/ymb6wsE6ZtckqDVT1iqs4/EeehzF7L7EkyenwVexdTKwxhlVvw8F4mvOeSZQFuAU2PHKId
9cze7VCBfrfs5FKQm2vcCpKP7GorrqdGhLssjFxX3rH8IS1+VAZagxTJBG0nfh2M8hR88va7jiQ7
j4thWhBaVpZp/hLdLxmrXFawlyGik2sUSeSaiv6l1rQfy4gwr2US3ts+cv4CYes4tVn8N92NrgwP
EGT19NrcSyZQ3dyn6A4WF8yV+U7nTLHy0KGU4uHFSd5wEamC+32CiPt41IvhoCmk8Jeq+BnG2W1P
7vGm9VJX5DZqCi8zcTvK9J3ujH6oMA/6DDdDhI6Zhu5qRv4Ko/ZH091YCF8XEqFPGS0Cq4u9pG9y
t6XxK83t3TQZPhsif4EKXzQwtCJhCTebeddOsR/X7KWy8DV5x5VfvmeLo7utqdxiuXzTouSkxtg3
d/oti+4sM/2UqtlDlxcQolnwbKUdxqR9TsD5XxuDOyVfnH5663Hlvpjhba7FN+M0uo0xWEHCmchD
NchJdY8FEO/N9LUD57MyhYk7pD/MJfyuZ6M/oCiBzPHDNKNeieASKEugoVA0jeGObA5iIw7aubmv
OnK9GP2rScerpk9dXS9PahHv+whtTXUKEqvMm6I+ALlzsrfwqOFOLXZKQ0xvzbA5TGg0dxN1PKF3
5NSV6VVsYMCSnF1jewPNF2v2Uot4pU5dI5/9yw6xGV0GSFt4E5yGWrDfo4s2cb6QwsHdTQUWUC3u
XItBtKErRq8x6UcujQ20bBMDyZ1SsUQH7V+IpRkknfyAZ4PdPdf1O1tTwH1bKdD3I9XngRjfcpbu
JyrTL9per03Q0uDS2nJg8u+2YsNRNX3U8koXriSXBh07Jl6P2nbIn48u5CJlz4GbKXmFKES0lk+z
VkKVF8rHrRsV9DrtvyuRI7nc3dzErVCERTNiNc0rBrt+NcLvs33rK3t5IpaNn8gCGXbVklYJcPLj
5KPUe09vcc0z35l4TjUgTK30u8vOqfMl691yc7ZMFF9fGFuybsL4QVY8GHfJAWzv0AFM/cKzdhGo
lK8RR37njv6vyrVPxugaluRgJ5lDkTAyWiL0kcz4ho7eTaiOop8yS5aVZXYKyypoe7ShTzpOyqx6
i9960yHZDx4KTAPFlxX/bYb8alCFBVWtmzZC1kXBApo79AdoAveJ6da9rCVme0VdAfGRXa3cMWqP
jbnk8TZ7FchRw6OleoNH95bXff5IQYGxAuNWr8HMtO0WHtyZ/TJjJ+I8X/bFbTewbKiSQveSiGxU
jaLikmvCmx0p7vrJN+abIpG4+38E2BlDsIFRrATaCDeIS7ff8X4YkKAdp8brdmbAHqifvPyZUUJG
bEMWD5ECwCi5GQhzVfLoTN8/gkGxuuiqAYZmwbcn6GGgbKaCb7Nbs/cX40b9/4tVmqphniEEj3aa
tEL9WI09vXWnED8eZCci/o3v89AZQPDkpXGiaEgQMg3v5EFfTe4XN/qxOJa+fsX2Mn2o7Qg9wwl+
oFV6E9YcjmWv8fwj6fZZd0zHr5cnRoYiTL4zR3UaW5iYLr3uxiDWDHdOHk10N1/G+Q+3PpsjrIIZ
hD5Yw4FGb9xpfu7HPo4MIJ3nzH44+B//EE9YDydSjhNFS/xOOTh7fVecot2UetprcdTRAKWnnvXj
MqJkJMXawsaei6rigC3YzU0woYGqiQ43ziS5ceAz8s4NLRCgglCOGLj2+z3HgXLeVEBfjLvlCFRq
2m1JkCkiV1lyl4XPl23azt4rML5mrRLquFQxGvoBlh6H6yoo9steB0Ey10OTbZNkdgkpgqphG6sE
aagYX0v7Rev2RUTcIQw9gp36ZbtkWEKu6OxqiuoIZjn5z874iyZPmv6kNY9VL9nsbi4Yq/ETcobW
x2MEyQkEsZZdG3m1T1FHkMWRLLr4B19yCiFZjKqzFIgwPk/JoX5VM59vj9D6EBjf7Kvoi3J0ZCu7
zDQhc1jt0uNBA2OoNegV9bQZWkuHy9O0GVKr0RNyxjxbvWKHGL1RM47JOPq1HXugRIEGc777Mygh
XTDVnlI8L6NhGU+kdu0vbGfq3xr2+Y9gROrkxKLqkkyYp7JI3IQEtnJs0hdbViOxWc9vWBaYaTQL
jzy/4noVt32Uq5E9o0hiNKOnStFPaQihJM16nDXdn5zkGi23p0yhwdy3+2TSfCStgMzWIWXqqetf
Y2ZcG4rjKbWM9mGzxnT9aUJKGXJCx6TDp6m1vc9K6xGvo8nOJN19S2rXBk2u26YzxJ9I/zBQGyyS
eMyY/v8E+tgtrAZIyDYNitfbxcFOrsv0QC3aXWd2QauCEWWZPuktWuLySrLUSi0Xsk7RdbWu8NLG
pVL8cdE/jynk1rLmLrLxxtswXymHK7ywaC6e746N2UCtUZfVafx6cH2fKs6uIaSkzs5zJWcYf+XQ
7/g25u+/Gnjx3Gn2uNTD32JTuHa47PzbSeqMLCSpNMKb89wOuHWC6HJDy3voIz9dhtjOGGcIISnF
zlSpusL9fgJvy9eh+2mlIIwwZMV7MlOEzIRc4VhKD1O0+Eqzvhjs22U7NigLf/dPIR9pcZ9OOS9b
Hj3lExfThCrQIfPi54F4Nmdo88eD+VjJzrmS8RPrkeopy+0IXYHIT6FL2IMa453W+isxjpft459/
wQnFoqQm76Mu0TB+A6SNGfYV2l7Zd1KaYj4Nl2CEXNNNcaZUFsxx5vwxdDB+RXcN1q7bwnrG/ecV
mWW0Hts7i38dUBSEx+MwLgAJECcVwj3pywKVVYvlXl55Zvbl8iDKQlkXEso022OR8yQWO/WtyXza
+gPyeJJ9o5DkTmwlmFob7VTh8phy/l2q+iRku1g3b2baf6/s1G9IL6lEl4SG+HYaRdWsWSU8F8/w
aEwKT3b3kd6UVfLWhUSS2yGIixV4j157ep96eKGsP8QvsAYRUklR6Wpk8O5bXTvxsW08Or/mMgn3
7V3U2V+ERBIZKIuIQ5hCEqgKhmgQiB+y/qfEUfhqdikOhGwylbpVhDysaYwuiMm3vRxlKS5oyNjz
37mkjAMJJo+tC5jiG1tVF0VSVcBcar86GtiQDgeo4vSg5gRjVfrgfOhZ9Lyki69rTMmnTuPRkFmD
m0e+YqheZ8oKICQTJgq0dg1uN/oJEzbRPatfwvjRArPO5bHbzsJ4gkKtr6XimIehXe3eUqIpoKRH
LV3s3DWDN0InUU0emzST4GzbcsYRnE+x+9yivMaVGkoQ6uousSbURzHZ6URmj+B+NK3APJEhlMLP
xRXXhtZ31V3sVy9gQqlmtzwaqHQzI3eU3IlvXzrgHfmfgRTP5LRssrkrALy8QUA2cpcryAkQ3/xE
9pGX+eTr/DEnPCMKp/NoWtI2G4BoZ/RBiTRXDReIncoKRCQzJ3b/dXo+6CXhI5qhrYihQa/APTlY
+PXHy674ayV+H8Zng4SNcq/pmUZLIP2tR1p7zf18k0HKngXDYb4rjhFuA8Yr6ClyTUr7sZc5z/Z6
cv4AYZGz5pGkOsMHQLVxqFx7nxySXVK7BYWko4vSwV/t6sS/bPemy6KYCvFHHZQB8QlYhSAoFBe9
yRHmjeMgoTg/It06RGFzVSyyjqfNuVxB8U9ZQUFxXrNzDUfPuv2cskPdHgppZ+1mQTAvDvufPUJK
UZpuhjY2QMz9+Kzv0H7vzffWTbfTds2++K74srZumVVCbkkjvHvl/FY5HvmpjoGo8XP5/5efwS55
ZZWQWDScC0ebwqoEGplxaQe2xQUzi8NlZ9g+uZ1xxGM7yXSbGRaMmU8jkle9d/z6zdpzbbfQk2at
TY9foQk5pB7MqcgzoEXP4w7Madi2Bsl+8havwc1iACZ4T5OUgMkg+WK+8sElzabMYBhIp0t2Nh7X
STxI9oXbR5qVWUImaacunLQEIRVfL2+DDy6s1+WAgaQuufmluua3L+yz7Bp9e5O8ghXyRwry9znj
p84SPBf1N3IIj8Up9KPr+S1/nnalD56IAypepQdtPmbvMucKWEghY2LPNuNXSjE55pALQMztcuob
r1wUsLiTNStJAs4S0oihJ2M1zLBziawjrVBYXLFnzZYdcCSJUSzENE1iDj2BVTNdfur55Obz4iWQ
dY0JlYWdzCuFHGJldpHgmhGXND6vrcvvjUPhhU/zD/4U1uxRAl5+vxzpm8e31ZwJCWWJiVFYNp+z
8k61qTvnO5T4eAZ9RB2DexlLMmGinlK1hE1XqMAK6+/5mLhq/RDKztmSERRLBauG0L7/FXPNXdY8
zfX+sg2ydUXUT5qSKilaE0YMQYdmUB8lsy+Z1xsuJwWF2GrrJXeytZlP+4XAEjWVmjEeKeFrM8Uk
YfOt56ehPKVNCUFK3OLLGnYkHi/KKo39ZJaTglto2/jS9adCiw+J9bNtCl8yltsJA45EVFRmoTjm
9yQ8VlajaSrj7j7ubK/2CGpicdvDr+Pymw+lfAJNVNQ3YxE1BVeP9S6tsxnvVc2Ik6CuH1tVRiG8
6eFnCHHZtNQl0kkMCCsq3CkPH6wRihotkzyybC/PKxxh4JjWtSwu/3lbnJ5aVL+Ybnj3t0y6jLRt
+01shcancbVWosAyZBopUQFDQVfJKRKSG/STDDvdT4Jwd9kpZEMoLJpJllkguINpQ3iqVD9hdyyW
LMzbELYFJj1q6jhu/m5PGNZxXpcFFg7zGRzde1Yop7nJZNvczdQKYv7/wQjJXMsJC4mWYx+vPer9
U0hvhumhmF57W2LPZs5bAQmOvSgsb5UO9ox0fGCQTeoM2drOf+JdBjpDiNekRGc1yy3Ywp/b8ICy
H7GkN/sPLekrGMGvhyYbe2JngNHQphT3Xm6Vbkpk5PSb+XQFIzi0iXRqQ+gLLzJW0CpfBvVxnr+k
g4KQPRhWLUlzkul5d0OqRIOT15ieiR6q8kqTDZrs9/n/V+Gp9ctiNSOsYcpJKV+IrKNgczlYjRYP
p9XvUwXPags6XfB23PkQEApqJdwvk32cl0V29pWEpnjRaWhZgi4ujFXEbNNbsOTU4JCw+84t8vDY
drlXM+15mmscDmwUojjWiZDm2IQzKKx1+5pmTSqZPtknCdkiGWiHpQ+fZI1BYxXHEfuxoZBsK2Rj
LOSKcbbRD6/D8cHR4U71LjITV28Py3D4SHb9NyeJnQbxnKhhb2IuOwcqxncWqoLnx8sQEncUr0EH
HHmIYQNigAZ9+rCEPy//vmQ+xFvPKDGy2aAYqrHr3NJ4MdSbyPx2GWNzOhx045jURue92DOoUaNW
UwUrXqj132ajeYljM0DBFV7ZnKfLUJvmrKD4p6yiK3eSSFVR/7zr55OtPi+2Z4RvlyFk1ggeXDQR
hOcjbLOcMvFn+mXon+eB+n34kUhZmSI4cUGdOLUzmGLUX+rF7bpvi+wCd9O5VhDCUlf2oYIac0Bo
w3KwR9xs0uJ4ebQ2l7ozhNjwZ9K8pk3F5z52ghn12XoHHS+dBeUcf1OayGVG7XdjsbsMK7GMCktf
6hRdPkIslx/EFHIL7ZfLvy9xAiqseZa2TM2Q4/etonJL9OBD6860v5NEQhUq8WdRJwjsvtA1RSn7
rm/QL7C4TD/k6CG4bIxssPj/V0ETazkKz0aAWFXr1yD3GL7/GQC3cgVA0QimjPYvgPJOr9iTfK2T
2SAEPjMJGdsUEzJVKEwJSufrZRNkEy5EfTjWgzW0WLdUvXRnaB+oz9n0qeslVaIymHdBj2IWtmCk
xjL31Pm7vnhdyrzQ/FD51SouhdBvdWOo6gHjlRmOq48HR429TsYsxb/23T73XxBT5U2Cq3nX+t6Y
OpD0oQ8VPN7dHMwxlFvj0Z2L4qAvEwh8Ja68HS8oa1TRow6FGeG8oznGP+XiSvrZLq8bvBAZiYyb
evvA6JxRhIBBJbIamSYOpv8rRoXOEdlBXhPFL3HtSu8geTZ5P45nPCF+KvT3q9GMK4RytH3N0U8R
GQ6LPQamaV+Ny+BF1L7Kluloo0Ukq81bFffYl/1/O4+fP0GIL1MPexZP+AS10XY52ogdlQX1GAYh
ep5QIfBKm/lAEltyNt/2oDOsEHbMqMouSgFr5hXIoG5n89YpX9MidvvsdZJ1425H3xlNiL7FacHY
wY3sxk/1cF2jf0L/mssOzNup6owihp5SqVZT89cA5dOEwKhxeXd5siQI4tVgmCpzThdssBTnLhlU
9J29XgbYvsQ4R4B4Mah37VJSXi1f7rgsxXLlXP9N8BtJX4JkxvDgWCURlBDp3UgxKTpqejUFJW4t
k1BZb8+77YCKDA3LmlhOVMzlMpMBt5AZu3LKfdV8ot33IZU8kvxH2jjDCJaERVgbc4uJd276HS70
T/YTtM5cA0/JiB1fMkX8194njTOakAqbRm2Qdvld9NHZoxn1gEe0+W4OQJ8CJs6eSHzuP1zijMfn
cTVPYVMo9WhinljyGsVHphpuT66d9Ejbq4mlbly8kHHwklxWUiGbPSE7jgb9Z1hz+/uYHc3hqKhg
u88+tk06GyikQFsLs9biF7ljq5xAPnscmSo5uG4uX1Q10LfuUAvEe7+PIUQhy1ofEFbVnH5pyvGq
S9PropJ1MUpgxE35lJlKN+SwJJyVfdq1n/rZOKn6LEneMhhhE561jRIufJlMohtl8dPwRZOdwLe9
7jxi4kbc7ErMRoRUZ+458+J0mCu3hdaQjpCqpT6+mYtWaEJMVd00QScRaLXlal94k91yUDxjcbNr
FVd4usv2MhWH7ayxwhTiakkMheQ8mQ9QsnwzPbxa7Z3roQnoPt8lgb27nDdkJvJJXYVxXqG8zylw
Y2zFj3l3zxbJ9ermir4yR4iiziKMMnQ079B87TbWXdQ+pr2bajsyT14WPl22ZruEZwUnbCD0KtWH
dIQ5UOZmR9AVoa8BvD1lA4KsX6UfgawRReb1wiYiJsMQVQSImU4fm8IIoCDgt/b8+bJl2zAGMR3H
Rju0+JAaKQ7LoMGMa/fh0xC6zvhlkUnabbvCGUKwpEkSjZEY61XNwNiu/2x6/7INm5mbngGEdFeW
lZWPPWzoZ3Sv588aBRH5ba/JMvd/xNC/QOKGiJbD4sx8y9WgelGDmJyCjicohNVH+8D2H3oaO5sl
bo6SJgnBPAyz4k7dzUl7FxqV5F5AapGwl6iZXto13uB2JcgRHmNPc4s9aAMSyK8cc8gsyLYTEncT
H01tJ64jyntphu6U47E2O2Xm8Y+8QXwoXRzmzOBFwIWX+RbrYMu0MzeuHxfZbk/i1qJqjd7nWTHw
FnRFsYN8QGkAMbzLpsgghCTnQMqVxBkg6qYKZmbdVqnxoa3C2aWFxGa3ZKlq3qvMmrtheHNU31Rl
hz7+G++2kCtHFhLArMU6pgQYZfdNVW8oybwqMvys09wykuQCqUcLyaBo9AncGzxGg37HWSfjYIL0
069uksgvXi7PkMSfRQEWc6ihAkxgGsgZd0kLMd+IBI2j/5lPiwIsTDV79IFzGNAgOcg6toIbHTuI
LMnFkcweIR+0Pb+P5AfldL6nNHOLBPQfzuNHBo1ojommKrzp849Y7Q0GU9G6gTNa1tpDChWPYthn
spKTbUPOGELoDN2CW2muG6zb7UlVB69rw2s7kxUVby89ZxghfEJzNnSmcRiz9dQuSNLc5bdFvbRh
TWaQEEQhLrkXQoHUQkKgcuMn3jTV3iSfQfNlUnfCrlF1I1/WMS2DFcKpq9MiVXMdWa6x3Elv/Fy/
qWWdAVsguNazdXTmgxJSvJ4GYUg75h1A5sJwE135NIIQc+gtWeuXDIfn25XjkcKA+FPLjQnjUzuY
rhmaR1ATSdL2Vr5bm8M/YwVjVqTra4KpSsvIi6YdOPH9dnzJLdfMbAnWr0d+MbmuwQRHJ1GO2uTS
5K0+zmtDFz8iahA3dyzVv4HI4xFNTpAttZ/yPHzT7eQ0NfqRVJzRbNzVS/ysoL+yddTebbubOTVP
bTjuL4c798xLXyjEiKKE4zzZGPVhSBsPEoDuUCteO5A7CC59Xazkis0yGpOtuFyPihgtRdNbYwTM
yfk8LZBe1zz6s2SdZPQ3C8/WOEJ49GAQ1cIJOOzLCNlrAy/jbqu4nFkEvHsvOjrUZZUF295lgjkV
PJQOFbeFCtTo0c+CSvS6MXZp9yWkP7KIuYM9uNSS3DXJsITlwEocqBlz6vlxelXnpyjs/MZ6WJzP
Ma4DL3vJrzv1925ytsv4PWpssPs1Yw0sx6jRyu3scL/wyFL70NrtPTWWk1apXlxBxhPNXS7JVQ0c
VGis0aL6rqPVsUu6v4owv41j9q1k5on0hacp2qlJzScam4urFbbhKqT8nEYDmM6jzm1r5YH29pcs
ih96y/pM2/yxy5jfL801VZJjk6nXc6NGwYhb6jiMb4oiDoYUOu5msitD/QDezcor49DXZuapTuX3
RLseFHaPmnA/jF6dxDkqYNcdZ1ztS8ZrM6rOwyXksgokt7QweINbdROWQTHf1rKn4+0gOkMIeYxE
EV7BOQt5NH2HCuDNPIBdssv3ipU8/5kxYhJr7Ek1eL8KoTcmHkDUB2x4L0Ns7aUhO2pS/ZeynFhk
UQ4zOlW4vHM5HzLqZ4bEhE02xxWAWGLBVCVushAALWd/w4X57DI1GErcKC1eZjwq6VWrya6Sfu2V
3kfNv2aJhRe1pZkUKgc4v6faS5LRb5Nq3qSFc1c06U28fOsJ83Izvzbz+a5RMg8cDYW7DIU/RA1z
c7U/oHf/VDHwdlhj5TtOm2I5wA7TYWRXh4OfNfND08VPkHY5XJ4RPqnvPl03bQhn6Ni5iAxsrdGH
g17Dg3ECCZrOco20Ciar8gYm2XBup+kzlLhNR/UnrQfelMcG4wRJH6+3nG8V1XxnGh4j0vrpMt/V
tvKjWMxvORmue6Xz22Rx1XHZXbZ684Birr5FuM40OjZnlQOz+VUjGP+mg/HY+vz+XvsZBcX3y3Cb
W54Vmv57Vm1LptEwhuV9+tc49zg83Gkhk6zwm7G1AhFSdzZ1Uzlzk2Z0N3TXCZMcf6TzJya7eow1
dO/BVT4VjevsSVB7oR9eJ0eSofnK8rLA+dN5ErJfaqlVby0wChQVh77389brIJ01+9hof7eGXS1h
1JENopADWW3lec47J+zsiqAlxfzA0W7td8I2rAqHHBSbsCfpoKcZIdZVzW8m2duDJKqJsPOysw56
ahRmNBG7Z70JZexipyXx09jIGrBlUMLma3Bq01a4dlGs/3DsK6tjgZHfEu3lcghJJkZs3yTIr5Vh
AEbVogejmXadbQWXISSWiDX3+djZZOKqepm6b7Mj0RIvzXfmJMmDkmQg9muO0YgiIAZLUqva1+l4
HZXKg6oXT39mjZAOmmoa6jaFNY5qupN2a6MZYihnl8oEuvgEv1tBLB1coajSgNyhAFR2ox2Fdpbt
mN6XgdaqnV8ZtZdEjgvFDLdn6pUG6pK5YJLXh03BDBMawhCTUKmhitfmC9WKgXKKfWMirauiqTAK
r9Vkdh1df5tbxW+cG7PM9/YS3pMh3Rds9qKBHJRR90jeSFLHlvtgGcUBmoCJ652AdqYl2Wzi3mZn
94U7tA8x2Eaq5KaQitduHeXWQPxDVidb5MM4bWte5ukNuABHRgT9Pjgws8+FtzzaLh7vd9WNCeVm
5taS7cKW866xhfylFZYTlwYvQ49xHc5eOihqOM7oXfbdrWBfowjpi9aVnZExQSQq6QMv2U9QzXwZ
YnsQwekPDh1UNRmC14bNkjdNw2vA0sltK8WdhxebNG5U4pDavCnVR4h1bXIG5DavZk0zp3IBLwEO
w/pbkT2r5U2a/wD7jXvZru0JOsMIC6bZlpOVU8DAHXuQii+eOeIZdZkk6UWGIzqhwSaj5i0cC9Sq
wtHZp/Z0BLeFZNOxDeOA/h3lHA46fH8ftT4joDiOIrwjNEdjeC7pcZI9IWw+K+IY/y+GMDNDqugF
JOT4HmPyY8/4XmCPYe3ZreVVUD9fJMd5KZ4wRYOxoF6WAY/TH5geFyFtoLfe+2gFDagUTzaEwkyZ
9dKaWQK4Oj0plu4aveLSWNbSsx2y50EUEkNlRXM99kBRur2doLBLkng2d+zrWRJyApqV8nlSAYAi
ilsu2U096wbyMSi4iaTXO5ukabajGwRqRbjjEY9FDKoxKtSBeI4dMUetl/2sDiCqDIi3nMID2XNB
ph4Pj09EElibVRAraPGYVKkK7dUE0O0u3JNDGqSLvzzwRuH4ZEr533kAiav3Gk04CHXVCE7qKsUT
vrsEJnhMY77HRsYAp/4vvcsplMzkZuY9Dy0RDkNmuqCyM4V9keoZ2Pk4sd9bOzu3n0qqQGmBSvZb
m565whNSCC7o6gLPhNigRmRn0OW6abIP7OrXgyhkkN6idlvUMKmJlGMxmhBs0vd2WfwhjJA42AQZ
wkXHslhiD9x2xkFJzIPZfkjyZm2OkDGgnWXM2Dv+naAMv9yDBT67HnacmgVi6ZcXrO3AXs2PkDmo
1nXNiN48+LsW0CDbhb79xDVTQIj3U5ZGZM4gZJE07fuxzGCaPtPrMkaW1+2vlw3azLcre4QDUZ7E
ZdfogGCqby+GR7o7NNJ8ZJk/g4jHIZaRTsUzFzab2lcHIqSj85n0H9EogYiagxxoQGtJ5Mfvq8lZ
Ot6w0Cg3WXtqZTTN2yN1/n1hMrCPxGlYw+/HueHldPLSIff0MJEkHBmMMCF9GGmokAeMMsf+3I07
LhsZFrKD8LZr/WuNyIavQ0hkRBZAXtO+9lCwp6Mk/HnYvU/VZwAhVUdjTlGTyadjCkodqpf/R9qV
LceN69AvUpVEauOrtl68JI4T28mLaiaZ0b7v+vp7mJmbVmhNM+WUH12l0yABEASBg68aJtVkTNbR
+h8nECM6ptdTUHQLfibqkUBlQwsgEC1QPA03f3Y0WMLYsZVDVL+r7XuFvVixJDDal+8CK7idLu0M
Vect4iHm94ahpxtPaHAOOwnM7rURncc/xBMcTt9G8Ug5O7Nau/MLn1wwfcoOvO0r4ARouDZmeMOV
req+Fl5QBWVX8xk3DV5lvS43xpI5JtoZcyojkthXwguKoOtM75Ih4RV/Knkgoz9FslolCcD3BPzm
GpMUudGrfPH4bInQdDEi5r7zVtTf9eDRqt36UyGrXJFBCnrfVFGvqS0g4zkPkEDzm2p9i4tgmB0N
b4f7oMhJb8W6Hq4GboPWeJ77+2k458pf148FrlWvrHcDwaXcLJzRFBhDoyAMqZAeUIhXIT8SJcMp
op/KRFZQtLtkGzDBgjHuMFLHBq7C7G5pe7Oo3nVhdpV5833BVMmgKKuuY70045tdD048ouKilI0m
laEIhmrHDNN6FqCsBE9fltexh9gm/nVRdr3ORhTBLld9jqpiAogZPhr6MUz8SXlX5Q/XUWQbIthl
NemTqvLuqZVortZER0vKvyJZLTEkSMiiY3QPQgKaodm7dE3lzNhbJkhjxvv/DeVVjjRCV2nPtbho
7YBWw2dSNIGm52/JzmxghDtCweIim2rIEhXrN7spv2lF+KIpeMOdZndO5gctlE1D3dcD5C91w9RU
ogteBlP01sZmMJlejx1FPxIN04hUcIDLClj39+kCJMjW2JQU64xuPTVqHTZ+q/vcsWRJ2X19u4AI
l54xHBszKnEOpE3n9RjLp2lF8BaVvkDwn7BxaEpIB9bwRtBwLM7IRwZ45ZJEPBo3i9dO84LB13KD
UbES5Oi8szHFHC5vycEq1Pjxe+LngeJizNB5OGUDyNAWb72LfVmdrEwl+P836AbLQ1ObgF41eOCa
/Cx5XzQPrf54fSFlMIKbq4oZBLYKFrIumzsyfC0LNCDb6OLQ6vTTdaj9Q+iynoKzM+KOoTUEEpH8
Wa/+YPXzagR566pmIjkhZEIJDm8Kqz7NRyhgSWZHyT5Wya2d3Vqh7LIqkUjkFUpYyZS2wOKtKO6Y
qg8EJdPzpz5HHurz9bXbJa0zGTMQEFMMylMFkZZGWQqtwwExD07xN3vHW0YqlDS6zM+dKg/g2P0s
iDxZCfp+wvACLMZc2thooC5VEl97Zz2GhzqIvcwt2+/voBWIhmSE+PvO44eg3+8HG71vzKrrKgK8
mH20B7dr3qTwl+8LHnAZcM8zFX7SmjfV8pDMB4qmhKaZ33JJ3qyb4AQVa5zLagFOjXc8qwo9VLox
Yp+u68Xealm43GF0omqDsEsw31nR234acN/PUK+BeqY5ll32uVWKXnCLIFhtPA1aCGYHvOxrd2Bn
chTtuQWT/Ty6WfWA2XZvWDZLo4TpOucDE8/4Ms7UqEv4G09/IPrDEg2uLi3P3L1kblEEJRjjsk+i
AcmsZAInNO/2alN3Pjen7l0WyDz5bpJpiyaoArYILfIFlpAnVQuUo1vGeXRnpLSQFPdUcryuE7t1
SFs84XA0SEKbuOOpOt121Mqtss7r1MlZWeoYrHRSVCrbPcZb9LIHoF1vsYUWzkxQmmQDdg8ZXYrp
cdXqtHPvqjp9HyvFhyKfXS2KXSNZjm2BeqOFoTOj6ef7QjH864vA/eErtd3okXB8anVfWGgOwxrk
3c1gVuesThwQzcUoYZ5vyuRFrZlvadKnCOkKCBbZz7be13zxO58Gxm1/yvwR0sJf8kHMmeLKJujx
Jb0mqWCgPcHMdVUHoGU7lsqe2/mY15rk7N47Ubf7Khw/RmiNtc2wnHpp+GWY3OYKJp1aIJ4txufr
OydbQbGpFBpEerWGQHPAOzHjwDzVQ9B5vMA984zPxRBcR9x1ohddETle8BjL4moFYLO8I0TD/OW/
rgPsr56JqabwVaouUhyqdj6TokecQBXNtyP7LhwwhsEiZ6oskg70XXcNNtV/ocSQBEWarNVRse+b
bVC2j1HxGGZPQ6o6neEvi4wVcH/lLmjCvUWru1DTKa5KdZQcEqJ5S5JKvNm+el8gBFeNAuSlG/iL
VLne9PPXvguigUgOnd39wSMeUs2WZdsi86A6GEq2tFAA0n8Bb0pAdMuJwvel9DDdFWYDJNiqrq8l
CNO4rRbGKTHbBz20QedJZVcXmUCiuXaGaUQRcMYgPJTBfGT6XTGOjlkGqMcBQSTGBNJHjKWstZtZ
0qy9qxMXGb+3K2wCuMSE7dbcmoolP5QV9fXOeEMMh2KX/++XSLMwYLQHAjZA2MmzNboxyk0W88nQ
JEU1+55ogyPo3lpFTTUXwOn8Fn48eWBxAIJmzHctvNZ0Q3euJZq4v3gYhk0oH6wnMpxRc7FqtGjD
z2Y3oeqt7Zc3eCJy+T5XnM3mZD3S6/3A3yPZH6mKVI3pqs3nBG+f13H+Y+kuQMIxqCYJ7is8ITQG
0bH01hs840W3OYbjhg52689YhrhvWhdAwbRUkpOy7SEZxi1pc++p5UMUyaJT/qtfnbWb5RPsSrPn
KO15aijTHkr7vM7f9OojSYNG+g6yrwgWSO4o5kNjTPnPG5XTlNYTJwgg1s203LPxdH2Ddr9PKUO2
CfOviUgQsWTDaFQ1vl9Y97V6V7SSU3x3Oy7fFw9xW9OIjnJyvHuRFm84n7KudhJpP7YMRTh/7ElB
m0UElNiYUHHW+A3qZpfOkiyWDEbwA3az1Cyb+bsD/czmxVmm+7n+9FsbInbAtWy047bDhiSKryTv
pkgSGOzKgPkReFbTTKIzwSBJYemDCvoUP81Vt87ywJiJizKTtxzXGxjBDFM1U/JY5UmzNcjmc6ue
NPM3JRGMkEWmrY8mIIz5Jik/1BgquL5c34z9K9sPMQyRcKwDnXeHRiGIcRpPjbv2Tn+0MKXCBN07
+ilkBAnXNwejdn629qhcuxgFrPArluEXpuKlWoHbm+zNe9d9oV5Vowyk8a9GtlpK2tVqjymHqKh1
c9DELg0NlCI+GRPy9baMg25Xqg2cYDY5yhuqOTcSX41nhzUHq+2dsvpwfav2QGyN2Sr64Jj2iumG
JbUemR1N/Gz+TOlLMgdpJMuB7N6obapqGmooVfNVe2qcT1FSGmj5Au3sSxrbk9NVxTEbh8BU4f0N
8rkojOfKMtyO5G+wKBsv4QYiAlwdxG6/LFciu82wiugl0qOnanC0+Osb1nADIWxUtqLrLhxM5Kqo
+TVDcXKUqmj4++s6yl5QuhVEONI6jNWkag0UMHCDIMs+tqaHal4nK0f/DUiGZSJXCl55Q6wdKS1F
SyKFX4LM/JAr1kFtqi9o/XbsevauQ+2on8agd5aJ7Bu8quBW7Qrs26RZEj9KH5XuZTBCp9Gc6xh7
6SqAgCXNxsR3hIXCyhV5O6HadcbgDhXpKuM28jF+QvXYwT7K01X7El3AeOSwCRGbadSqaRqQgKUf
QBcbRk/NG8oRfpKH/4QNxFxlhL9IYsJLdTAqn5kBHSQqIF0zIdItZk1vqQkM/bD462k9oqga6Sc3
vVFOcS/RAimaoAYJHXt9JdihETmLH2iT157BHiWr5uYHnBCF/rR8whlr9b0yVRbfoZ5hurcbgUEB
O6VhwkXxTVEaRz62iR9AAiRRQclv6/Cy6qu0bGqnoAkyIZ9tlo0zjek5GlF9v8TVbV7neAwzJqeM
QFsVW24/Eq/QmOxqtLfGP/0GwUtp+UQS0B8Ja/yLO8rX8JrAgsmVCpvVeIXAFkolMPvu/2uM+gyb
uXkhuWru+MafZBOMbkxDs1zDCeu7ZAEjYJCI3dyqHazxdV+yEwL8BCSYHhvspbJjyKWvrlK/6Mwf
KjyB6E6zyEpnZDIJFmhXoFoYVciU4AVTr5FWMZ20bM5UlzzY73isn2QSjE8Pe8yZ5ooBH9wpz2bH
nFh285NhCDbH4lSLC75ueRnY2l+wsFhWKyyDEOLaZNQjbTAAQWa/DYMk8rswuL77EgjxVrbYk07L
FCu1TppLzBcjqwMqe/na33eDEPB4EPtVtnNOlLyPKkRkXXkzm19Y/2SYjoqu/bfIgocv/Jnmq6Td
RKLZjhrEZBG5M6yP0XqvJpME4z98zgVE2Paiz8ZmrQyEsKOnn9lN6ilu2OHkzXHyyngdpGiCBpiF
nlS1gpX7jpZ9R1tHz3rrOQ+r+SGamKdrNKaHWgqwSftc2LeL/QdNn35ri8Q8nVq3S122nClBH506
DHQ7d3QZs+++Tl/kEI4F1nVarPbYoiZ9zqbjat8vUuod/o3Xp8EFQzgNULmtz2yAINiYxSXuP1sD
RbAOy0mVUq7uiqShr5DgumG8ygKmxoipnaUGMx0fbd2h7D3I4a9vDT9QXkm0gRCcM1IBKfhfVpxv
IJtXP86yQqN9Xd4ACE65JRHrBxUA/yQAqzvbU9/9O6pQxkG+d13HrfayYIKZgsleo50GsIK/5w6H
CMPnHP3dhLmcXuGVLpFUospWTzDUXCfFPKEI3lezx0V7nGV857LVEx21ZiXM6nKS+H0Dv/OPuhnl
d3WrD7JXnL2Go+3yiQ9gSUyi2K64OKihBbflfBwMkBoulaPcj6CymX3zOB2VwATfb/R8XRH3KqJ/
AhfsdyiGccaErsRvNa+nTnkyguYQeupnM3ZMdMC5q49SvECWcpFsoZhvW1Nd6awUMtfxH1Fyo3aH
63JJbJgJER3K05qGzP8EJQjOlV5+jZKpPeO/YXOP4s1Tk21i6XQMo82+8O4V7QuNv780RwHyPG8R
ycBEOGQieELiZ7hWLxUjsnBiNOx9ZdzbYTDTtwQo2gVCWDWGUYtmw6D3nXY3DHckuzVk6cO9ZA4U
7oIhrFpJejNW+MHXNsaxstY/xrK/i+rwMFbFR4yxd4alO2lL/WyGsqqEPRqLn7AFtxtpta7oFeSL
uKOqg+qQTW68oqRqwMOIgTr2NT28pcvpJ1TBFyvpBNp9G6jDucQA0Bw1XPSeM4bP94onK3fhIrw+
WS7LK/hipVCpUZoAy1a825uOxp6rxitqWZi5b2AXHMEHN2a+jjUBzkzQREF0pzDWQyXjEt1HAcmW
Dn5cjYkhTFKgc7rQcdf+JyjHpPpGFpTve6ILhOAA46ZF/IKyGb/rhz9UNvgTkXJr/ceBcgERbHdG
TwtpW4C8JZCVLZpgxVaWoUC/7b5fyHTzJQcREvKyb3FGF4EEK9arttbWDBgGOgPBjTz7b3RGFwjB
WIulXeeJ9YmfjvxeyTkVpPdKwm3vtblcQATbZOs01Ek8IpkzpGD11Im/GHmAvpOg7MNzhdybotu+
MWjBODCvS1WPjo3XWCRQIszWzZ7ysTwumf1gm5aDO/cHfey9sVrduWd+1/U31bT4U5yfYwrqP1Xy
niz79YKxLxWxuyyEWpX6Vw3k0X2M8bE3S5f7UfabGy7Yu2oOMWhEADUw9PvQp9Acveg3tUqk8Ko1
AzRRKUCQ/MSW20glSNO5+w7yx46LhF3LHNZzxu3dLG+WGAUMDjeQsfm99aKCW0GFUJYmFAYSY2Z3
sh61BCNsos6/boYyYQS/Eit9PLZcASBM3LyYUZByYULJm58MRvAoNZ3NyeRW0qOWsURFC0YVIz1m
6ZJrEdfXK9ZIBa8yd8q/brJINF9T76f0kY1O2qeHlX6RZv0kfpJyqTfxm1mYeTzqcDAdXEu3OjR8
GcPH6xskwxD8i7lgciumnaN+u3vG+xjMksSyBwoZhuAFpha344TLofcBqmpdpBNrRXbJkxyTVLD/
rlzXVasgCApkcDF4ktr+/hlJCNg8dRDRvqqJwI1gMMoIIfvrM1J+x9/V6AuYeMPr0amdc54ZX5n+
9QJdujqGLKDeddAbGOFlman63FQVZGrmz2iTycpgSDuvKp1ICrWrBRsoweGAmTixYv5GAN9pjPzh
CE8R15V5P37eYAjuBuO2pzKqsGrFgiYEjwYYT/0pvO0Lv/979iPwceTuGwiQoQ0/1EK8yY1dn2SY
1wErtR47FY0y31BWfV0u2dLx/28cQdrlYzRjfBNfOhRNF5b8srhrPhspBF+TaFMIvkdA8M4vq38K
p+D3ZBAcTdUW2RCGPJChH/CC8SsXXpkyi35maqhWFJAh6j8gndjZmUcq2x3xIjW0h+viyLwBE/xN
gcKiSEWVIUpAJl/z8qBwJ5ygBz1Iz7Ms0XxdAahYb4KOuYKmKSSztL9a9qnAEL1WFhBc1wBUM/ys
ZCgyW8BoxFev6JzEeqIyXyMDEByAVld6nGCWLWqPc0ftkH6TlJbKVkmwfhJTNZlNqBjFNSw/6L9w
GduHMGwMoqcGEr6CFqtdpU3NgKgp79HzOSL3imauj9dVa9/1XzAENTbnObcGpUFqtG/gh8GKl3kl
uRlltNv7+3HBETR4zG0zqVp+LNsuie+t7k3b8eP74jAUtOnUpm22ib/0/1amkOXP31oqsfjFUqu4
KVYsFU7JCkO0fzFWluyIKWjuqk4tmBmw60SPvoyKcWNqa2BqrTc0srzgf/iVy6oJSqw2hM4lv7hu
ooyuQWr3jcUcOLsuYFxFNgdLV63tlGgAs+3ntPeReXIKWTXHfkJtAyKcXp05zpGZA8TC0A0SNse+
/NiRJHfHpXZNWnhdgZlJXXdfxaPElKSrKRxr+ZRbxOigg5vVxJOZGvzKA92+QYE/GsEAQ1OcICht
0b/KGlx2MsQ3MToxE8W9ru/cJF/dP8gFQRBnCkfLykHaj4xuf9KOyaH3dZQcdsfrMPte7gIjeDkr
CWuT9PAMav9HUQflgtKoUoLxH7HaBURwc5qZWOpkAgTj4Yc2sA+6X7mKW0yOkXvRR3YGacdbmE6I
Soml2qicNqiY1keP0qh2Hc6gmPwVoqpB/yq9v+/r3AZDMKq5yevW4Kl9zt9sHX8qLZIW++wn+Tdo
gtLZesK6KQRa0QY8ZZx6DH0HrvlODcB5In8M2i312eAJKogQHmzcMR4VeANbAekI9VDg44Y3y7GS
lTJJ11LQRGXq+rjitRvL6Jnn9QRP/09pW36sD7LU9K7ab0QTNBLD462U9QCjeXeo2Sc9Jidp3kUq
knDsTkqe03ABCvJwnu6WXniKbvmMvfIgm3Gze27pKAokBH1LCFd+du9l3oKe1rSQflve14aPgNhl
YHhp5lXil3ZXbgMkKEUxVJnWqgCKMX8zAWu06oP+9jdBBF3IsnLRzcSGCvSYII9eYzYgJ0JkT9+y
RRO0wK6ynpZ80ZrsmSo37US8OUNiSdaRsntabNZM0AM2DGlrGCbWzBgeEsu+M5e/3uDGUeMKNimC
Khgxog/ZmhWMl8CU630c3Wrmi9pJCtN2N34DIURGaTNlbA0NxPSxcVOouJt2c+xgmp9/XZTdxdrg
CFFRomQWiUOIMpp/9u3BppFzHWBXEBuVi3gJQ0ig8/9vIqF4BacYqJyw6/HdkDxZ6akzJMnwXcXa
QAhGoimsXqsEnhPBqhozp+2eh7F0Mdv6uih4b90JEzRV02H1aBWzxJfYMlzLShkr5MLT8lGjg44x
ahmFvXSHyFAPJW1XB01dnqW2H1hWeaZaHfLCOnUR0nKI1m6ZRb+s9UDO3VI8ZHHv2uF6IAkq59Xk
QTfWx4ysXkJhgqHuWvO3gsRPYzjddHUflEbs5zQ7MGNwtYoFUI9PGZ5g9CYBK8/szax303hYvCXO
3s+kv0GnkeY0rXYcpt5jbevj8QYfr4/hWp9zC+TwtD12A/XUMfdq0n6gsRKsaBjTh9JnYF0thuI2
S6qbrKp1Jy7V2Jmi/NjU6C8EzfwyqI4xh+/HtfeitjpoZujVueqY6niOmBI0axasyeiWeC8h4BvJ
p+kTpdQJy+IUW6FnDK2z0PqW4gjCfA6/iLpzRupTaPVB1xrnOWSPHQvvTPNlMmbVmRC+hLQCwRFW
vNQ/k6pz8rn9jAHmftub7+wJRfTt+2oxPbXp71fMUkvAQELazikn464u68detb28wQySJXHVrPl7
im3M1orYYTXVzMlNDOBret2PFvWg9+BqQ7sjRnZEp7ZhnxUTPdGh6kaN4rTQLUY+GFp4V2bkFA2p
5YZKUThVE3/FPxuUB2t/qijKTeKbgfWhh75707WK4oSpHG5MSk+nloMJbbaDZl5noNOB0C4o7Nat
dfM2tAdvDsdzMUDuPPu7VOvzEhqrE/fFjW6Ez3qZfjIV5kTNcOzm4QR6Yc8cSjfEWOhybvDE3rwH
g8TzOoZuktlBlxuHHORKXmOmj81CnHo2XVDvnZlRnZWiO6n5ZDkmTe8jlgQziXzTWh6GePqrtov7
Nhm9wm6OA8VbU0FHXxnP61T5S2hGThPi5FvY9Ay6A+YUOr3NSPQ0KOXnttRv0E5nOkrFfGSRP1ja
+qIs1d+2Hd3EbXOYzPWdXq+ztyiTm6BStbeVj5jhdRdrKvoHhpOpDOeqSg52qteOmTY9MmgonOtr
rzcWzBIfgj45p4t5qqb+rNfdfZipz2FT/ZkquUf14dAT7WM/KDCJ9DAV63Gi0MdVeU9V5tDFPEdG
HOS5/qFWhw8atZPbLq6dEeUPxaBSp12WYx4avRcT84NeU/CGJ6fKsLG83YDS2sgtMH3SHPrHnsZP
erPcGmR6KIr1UPQTdJO5NqpCehu7bquds6YEpE+1hw7hv9tQ/4jOgpvVUvy6S09mmH4jheKndnlg
dJzcWmmdxpwf29Q+TlrtE7b4qdoGaVf+jbFtkTMOVkBVPpm29q77ud3Qd+vmhEDbVGxrbNBOzKug
/im7450Pv3W928IJR8SSh1ajmPCqCv22Vv6QSR6x9s647feF82GtYYiqhu/Xq+YqtL7T9PEgWbK9
6H2LIcRQ2sqYsi7AoLkbHbtDf6xjlHLpAWf3Jh+uo+0deFswIZLSYiXWYeW4Robvu9o1mkPHzrYs
sSxbNiGOmkecf2UDFJ63ROZa+vAjARDzWGVcMwX2gDuI9rkz/lQ0yXm9eyPYrJOYxdLSehiWGgC8
j5xfGHGl+n8vCqXe9U2RxAZiLsvWC2Uee2hAoj4U+dmoe6eSvVf8h2WiHwm3bB29vEIueaBRjZcy
pF36F7zCH3mmgrxbXer2ruLJBmHvJUU09QImxKDd0kds6AFWsfzQ0IPRaE5f3Na5fa6Rj4+/jLJM
9r5iXxCFaJS2nZUrDRCLcXVI1Hs94gkcvl/LTFbGvq98Fyj+/01casWsSVYOpXeW07eWM8m4gfcV
4oIguLUqa+oh4Sltmnwh+Z9a+DxXEs8m1QfBtVlVV4c2hRTm3eAnx+bQHqMT14fWTQJZPZtMIMHH
KbQt48KAQ2h01YnVAIONXM2UMPXK9kX0bd2aWwpPbseY5WKtpSd9zOQ/U8z1bdVa8GtrjWAag9fx
wAT2uLh+LOlBWz8nwy+04vyHB/qhA2JdS1XauTFOkOafkQK5N94kyEkgAxcskiNIsnBieUs6WQj1
M67Qhoqpd7PHkt/bGrGyZcqrlK4q9r9F1388z24uk0GiYeKAlogMpKQlZCDTnW76sRVEseTxRGYy
VDD8YsnCsoPx+8YjH1OtHfvjfDYOCwrW0f8tSa1I0QQngKliy0oo0OzZZ+8wVMJJA4b5UsEINhj5
7DSJAxUrW2wkcjAYlVtPiai5WN0wO9XqJ9IpkmWUaZvgC7oyUZu4AtCvVoXIVEHwA3puG2GRwEoL
9eOggvL+LyYrOpJap+AJkgxlVCE3me+PGOod7zJClPuLXUb8uLzid0Su+IVODGwDQLO//OOrQy+5
je9/UfEkGyRS22Y2wlEwHcEdgLObc+1VB8s1HtroO4MkT4omsnhBBinEC5ZZNyjuAWSvnM32jDkV
1yOs/e/bBC3ZqsVeUQ40I0uUicfYij1mTmctHp3Q930dZF/vfoCI9UF5okVGNfBAvsTN8ZeqTvaN
9AIhBHFxVaM21AJEWQz3Pb1ZSelG6XIblVL3I1kyJmzJkCfUyEtALef+NnyoPuRe5Vp++Bh3GHvZ
/kLQKFs/IYQr6aKEXYuYm43/9piblX99i2RC8f9vQrfVsENrakrUCmjZAUzB3sgkfUYyIfj/twht
MQwgAcbVZzJPqHlVhuhsNh+vi7Efh1zUQIjdwGiN89oGiI0sUD+6g/2MMqcwKw/Sm5ZMHsFbhz2Z
MD8Om/LrdU67ECDqoIaFnlBbLOCwoowME3I4Pmubk9Uzr6XKR2n1+e7Wb1CEU6Gp8eqi8ptvqs7O
oplOIiPS2T8UNhDCoQACA5b20VsPBW4Orw6FC5p4ByZ5lDRDyA30sIKxSzsWruHrDg/hUcslbRKR
rJ94I1ZCdVExrwQutD6pISb8gI70ulZL9EC8Bpt2Y3WotEZRgtU7aNpOUWKLe+N1EJkYgpNJS7Uj
Sg8QGw1qJR/mmwfXEbgiXdsX/gs2HqBdtHnJ0Dzv12p7rEe3bTBlvorctfo6oT8O+bfreLvOYKMH
gscZ4ftbq8LGlM3ncclcErnmuiJZDbpYGamobIsEx7N20ZhUXMNj9FyZnyiIK+rH6+LIIASHg4GR
ZjdRLB8gJvUJl6tSk0DIdEBwBYNGCOaYASLtqpdiif/oQtlLokwK0RXY+TAZPH+Eujc8tBi5j6eP
6wslkUIc/AZ2g7Rt+EL15C9Mo1xiiV5JRLCEWGPQ8shk/M6W1V/T/oU3CeStJAshk4H8bCt9Rkdz
4flVo3lJl2cdLx3XF0kmhGDuNkk1q+OJQtZMDjGCKKrd314pweLDVVnjvAII2CzQPMVGxTFl+TvZ
SnFBN16lKqqVrNz9zkPspbhBG7Kl2r9wXhyJJRh3N/RxPnMxloepdUIU/4DI10ND7+QR0MbLSjt2
i9C0DZ5g6RRDNMEvCDz9EB6Gg+J3QXMC06TzBjJAsgUS7D1dW50gx4GGiurzaqQuqECS33RblmDw
kzmM2qhAmFif3AW3Z5o69fTpujZLlECc2WKi18XKBwiyti+69m2xJUcX3+ErR9crKvdiMpKhxffV
snVL8jTh7RkZXJAGSXzLriC40WmgAgENnEhtqBW2Qbu8wNYXDDT4lfWHtFNnV5YNhLDpGS/QrvQc
x2L0gdlHcCk6oeIpk4TJZj/oo5z8FRyNmH0nGGbHRqPHpIe9TIC8BWXXnW3ABBNdzRYzbzHj5F/u
sl/qb5RKJNqlbXSqgvfvN+U2uF28UrmNRMI29UbftBjahGiJ9Y4d3g/Ln8lUo/j5yxpFjpp/bmWN
abI1FCxVKbNRZzrEo+DYLrNP1OzcMj9dt9Rd7buIJR7OWTGNtEkB8qPJDoOPnXKR0EZLZBHP6AIF
A/XMVy9fnkw1aPHSIptjwnf79QbhamYZmFmhi4nVAgTYfWZlcGwaJhyl3buU3tp1c9fNNd5bJcf1
/pnAL4L/oolHaWTrdmgDLYyjAGOd8ASO4coo3cWb+mR87Rvba62PKPG/vl27la/gHfyByxd6c7xO
TC+KAlN8fbTDKbfliXqNG3vrPcamlIW/BDzj+ibyoC2oYM1Wao9MQQPGTiW03HXsayQj8FQohrbF
yrMFnQt1kcAfjuRbPIHptXUUzOGT1RDva+QFRojosipJaBwBxkQpS6v0joYt66Rcgfwzr7XyAiPE
dSEzQSRlYr/yWy2gXnTundbn5bXoy3ClubDdJ3p6QRO0kq5ROZMKaP9/Dd4wE76tfBh8rz92StBF
s+mHfEqBxrLAPPNxCsy17ixMn/R7N/Zlarh7Fm/gBC1URgaStBhwhGRBgdr/SjYrbY9anGwlEk4U
NJ1UU7hyiC9Uc9pb3Ydw7oxypicVIzaSQJaKkWmhcKrEw1SWRQjAWLUOVl45ZVf4mDAkcVcyGOEo
QenZv3Lpy12kPK/Z37WMS3Y/Kr9sz3ePufFMVb+GFFXCOPKfsifOlMSnOWGKGVeGXwjKJYb1PTjY
wMV2EmY5N6zlIfzCi9cjP3PnBXDGr8BJLOu79Bu4QYVLUhfAvekdReIDRVbWqBkpWmu4D8wxyrUn
jurzrDbWE7RTzMkSp3RWnxzBYSR5AJVuo+BCulWfWpRg4gV8cUCvDz6X3kEp3Hn1Cy+RJutkFved
wmmzrlXyf0n7r/Ydf8Ph20i/zGc+SiL2bV9yfnJ/e8Uffx+GtsEr63Lqcx4lTIubJ44OtxX5thdP
HrubPM1PAhkFlsRtiRNAeqU12oIvKH9GRI2RJqsokRj3dwqujUh4RaRLpAMAKZwJXSO5Ly1a2Q9+
f3j67/MMNxBTnjeVQQDBX9rKIDsMgY455rLeof+I6H/giMSBXTih1ngAzqbl6rca2DbOXiw0YgPF
C9wMsN4MnZJ+qbWHTnZRlewNEaKMpKvMqOUCEf0F5PXuNOlBI0u5yECEGCPV+xW0fvAWcXyzYGza
Gr7UuWz07q4K6JgOCFokUFxR4WhMzbGkGS/D4SpAUVGQnTT/be1j2gZGOBCnudM1zHVA5qDTHDTJ
kvGxSj5InMDu2bEBEY7DeaLtjEJxfnYY79pTGXDXOhrO4v3S2bHrcy5w4qs46YZZsRtU9SZ/lxWe
wZzYBcdrkLj9eiIB3Goga97Zd6sbSCEnylLMZSr503jja1+jm+w8O70zvWhn1QPjnSd1q5IV1QU9
ryK909MQeAbmmdKgc9dje0R14Gk+oLXreH3/vlvNKye+kU5Q+LgZmhTFw7Bcb/J1lx7HwVVdK1iP
+qkLcGH4ZxSMcuo82/k+FOZIJDq069U3P0E4JuPOLseMFwIYBiqsNJ/IRppKt5Bb/cbntiiRzjpe
KES/F/F0h8Jl7nju/dX/lcq3fYGYQTWdUcZUAc6KUgwTJLihhy31rS7zpbm0fe+uXyCEAN7Ag7M+
T4BIT1qg+zMUhPPdVkHpynK2uy5xAyV4K8wDWJLZgktckufceJeOBTz843U13A3SNhiCq1LQa9+D
dhauytQ/gfHWK7pPbMELdxVJFF62N4K/slARQhuehcRAb3RJNQ5VJAhk10cZhJkWujNsDO75WdvS
WDEq9M3gEeUpPJh+S91/BrJqqat90GFQSCx40eMfnGqVzyUmTuKZkpKE/dhz8yMEowKbTL4o/DEq
WXz1zAdahif1keXouTbQjypTkn0T2+AJOh/1ddqFJvC+zzLzkmNyzlz1XffCxVWPZute1xiuEa/8
1gZPMAAaDaNKQ57fz4f7eHSrUfPi4X0NcsE0dYu3Jak2eIIVFJY1RijFgXycup8pf/6Pte/qkRtn
uv5FAiSKVLhV6O7pifY4jH0jOKypnPOv/w5n3/VoOXqaxux3YWCxhrtUZLFYrHCOCfx8u+x8O50O
borB6T43PCTqr11H8Y7YNdmNaOlwmA1PuqGDqu1Uh3ZrBb0SBlhlstKpMLTeAUcGtNNOznG46/wC
t3jurb84un64us9RIU8uajDkOv6uX+vv8isxABEHP7SPzw8xD88Gha3sZ/peVlCucay1nZBYzCaw
DBAHK+CgSXEuzOizyT6Oeo7/BayykXp9ld1qfXHPqup+0B+zvnlL7XPzIdLdnrjctGMHH0JJft2a
ujdT5az2rr/eyBBrv7nselot+qohDZ19Wg8jwvFAvAONIztOQfcwIS6rj2/KJ21kSt7GRetgNYvT
T7rEZ0YF2H3VHu5mDTYiJAez5pm5sgRLlw++oPnjyCaNGJr5o5SIOM0XvIsjeZee8LbhIqp1AB9h
ABS/Y+sp+s4tyG0fL3uy/bt8o5nkWpZhoWTtodl0FnnN9dSf7aPIaqpxF55ffZcUk3xJAT6QPhJt
EK1Z3Np8uuck072Kvce8oGcUsVfzBrCNhjfo/Ipks49n5BXnmHfI+0DL1tvRWc4LbT80+ZR5tfUe
QwsHxXoIA730jZIzGrhGo8jAN+auxwzPQlEaGxF0PMB0a2iEf4CmoHCxchunZRnmvOo4M+lyiKv7
v5Mnrt+3HoserB9LkOKOHhSBgurOlAG9c6K3FujwEHv/AE7ah9hv/CiwAiNGUCASfY7iDO1aNRA3
XIOIMpVMW5klXe3W4NQObX04Vj3xx/aDhXpLhfHgzFTVe/dDkI046RCNWsM7u4I4nf1f+ivz+8UX
hRX9lPvTu7fYzUaedI7SGqVrXgKVxY694ld5hclcwFQMg0fu7SPz/6CYs2upG4nSacoaZLh7gZ2S
oGREQ4HanAaFv2Bq2ToJLInp9KZu1o1I6XCYRVNqPYOSUZScQeHn2YXyBlGoJZ+GKmrJGrUA8EqN
YHW9JTSDFF0hWh4uP8Qggjp83D1/L1rJJyGprcYexLN+yD7neexVgyKG2nd8GwnSzUtIq7vxAAnj
oR096vf3Btjh/L+pq/mxXzzDh8898Efz2/CIVkoVnsX+ad98gVj1zb1Muxjozhp2boV3RerqE/Fj
vzpaV0b5INzaH9jn7p25ESldy3np9AYYELCsyzNjgAD2AXDHdBDpJnQsXT6AwvRe+e2NNOmG7scU
pODPQGa/M5vxqVXGGsqFlPwKKjAJswtoRd+th7kAdAsPbdRrUcbivo42WGUtUBjHJc0kzxKVZqKl
BFtXADHPZ4d/BinjE95u6iYp1WmQ3IoL4KLRtDHMguH/fnjeORHtEPvqs37oEb7l/hvwQ4zN1kle
xTF4NBocCi76Owvca2BnedN8428RloyduJRZgtF/OJUZRH/9TeN8U2ZFLq/bK6CVvicRyMChRYtE
UklAZqOaoBSm9b8NAaAe/z7D4MpckimD6QExAfADp8Vd/Q7wgHWluKp3g/jNaknOAqPBmRXnUKUb
aUCT7yP8EanDywdWcUNbuuQfmEVyMJhAHeP+7xmj/jSep2AJ/mTUY3d3XN22TMPRAf4l5VFZFDed
0YqYWhv9tKp8S1c4oH3PsBEhbY/euQxAGQiomtqHIR/tgwgcq/kw++6xOJRH1QTi/gpuJEr7lGL+
Z26eh5h4WCPiKI78iOw3qkciy3NQJod3PfpGnrRj2hDz1BYPSIL+SYyn461QXRFPAOqqokWlbpI/
H9MqRps5Nswmfl8hDBCO1gka7XkaUV3d27X5jW6SX6+cKidWDnlDlAazVT3EeXSY4lURdqvESM7c
jBmtiwbetZ7Lq9i0PLb03yP0Gl0+XCoxkhMveITzJua5mT4/4pV0S5FUiBNLoc2uR9osmuS5CQpW
aBGFQWDCFkDrqTd1nuCLU7KBqg6XPJw8LBGQbwWGYxOS83iVH6yr/No4rkCtEOH8/OU/rZ88oEzG
yh0MC4rVuuUN1fUM+FX212UZSp0kh5EvRcpqICKFVevNbWgdGTxGHOSRz02/uNGO6sKswi7k3jor
aboiE1Oks9aj0fpQAIm9Nj9cVmw3FHuxCnlq2XbTBuhsEEKOoiY3nga0Wat1Ubh0GYc/TpBByMWJ
Tckv2jwpL/Rd1ikwmf5zZ8gDygkG93JXjPVmvxzbRyadnsVbxEEqwkPyx7V9Ha9JdX+U0jAkJwFK
qHSqRHpZR83tk4Yyo5BaRmH3JN6vb3wBbTSV3EVL7aEigzhdoN+2pienCy6bhFIlyVNkKWWTOWMt
cxzWH+sBb9WD5oO+KwVyFXQCnFt4WeSeqVPTII4hOJFf0dEuHZmGpkSvoxF3ePlPp3YmgVWpHPru
RbWVI53iLDYq0nDIeRsAkdh7OQikJrUxvQik9lfMmaXFO0PrRGeFXgZFOvtT3J8YwMCm3L1LELO/
ZRV/i2P6v2NOxpJpNoDaH/IoJE7qT2hcKlpF8mTvGtnoxKTgzJhbdwXZFgJbQj/qBealh+LjyIk/
r+Q/6iPtVu22GV9X6IMeGxCoosdGydW0b3gvSyZFZU07dLE7QkRacn9MgjGhvhJdRyVECsVGM5tM
tEmjZtKe86XxEz4EcauIIp6bqC4YGxNfscka1GM7onkdUtiCZGT8MJuAnznl7iGOVh+dNn3WePZ6
QKaS6L2/goFyume08GOquFKem6sufYkUnkXEbapBtEuT4+zeo+r8TXS0ARnPRUnTOuSNj6Ys0YOh
hhZSLbXkjStqNVoUYT8zIOkJmr7SOhJN8Qbeu8y2R0DywCDCdJgljkBpfhrLTxp9S0l2K0BywN1s
2W3TQ4vcxJte0F9mfvPkPILj9w/a8xRrJo8K82Yi8czFMSsFIgYhP5V8GP/D8f4+Z/J8cDSR2okI
ZFhfnQVV7gKNCMZdxMM/q8rsVko2KyhPCwOntTBRCILnFTy//z8QOLbSJC+SpfmsGxOktUH6gYTr
SQNEW/Lhz3JMCgdsSd6kjKa6Q8ceHvzpo2VWXuR8s9LQmj9fvkx2I6qtUpI/mUF4ycpSHKVfgAc0
n4Ax44v+qXrx0l8kfyalnK7j42WxKmOUfEdtaP/Xbw7qoQJgQ4nhLanx3y4WS/ISfI5NIAZDNZpj
DHoOQQDeqwZwVdskOQl0LRelW0FG57phZh1GkKZn85OtCuB3nRE1mANgdt14xS0cpdRN3FiMicRt
AFzpD/qcqKr+u7psZMibAhbPCp0wAoJOD2z7k1PF3hwlN1WnMDqx8K9ujo0gaWNyZzHbqIEy8/Jg
aOcs/UHMh0T7OJPHy2a2L4gB8p9QE92V0olNUhi2YWJ30JV1DVwRf9DJQ7XmN2Ah821DV6Aa7S/g
izjpzFaVA/bnFl1LNhosy/hLPhCf/yhVjPP7bpY61AKCn22/YrcceOMOtahOouVRu59vsjNmpLwi
RqLuT27b3ZcC3ciTIjR0QmijEwExZWAeRP49EYD8s+HVoG8SlbQ3tQ9tRUo7R9Zs1kmBmq8oPRdH
590adHhyub6mv3s79tVWorR5+hANuiVQS0s0OVbNgZa1l/Jbu3xDy8dWjuRwOY+STgPgdLiSv8r0
TPnxss3ve4oX45BO8bw6S2uv0MNBY57bH/pVYeVK85OOL3ecghaOANC50c82ih8uukmam78BgZS1
FpU+soe1l3yYReMaqv/oRTAPIuuo+ZURLE8YZPBq9CMpuVGERb/2UC+LKIVmjWZrLRVtEf2hvkEO
6MzRlj8Ff6aiQkM5kaZbWR6lLixiyfoAAJberNyyvTTxxujk5FlaGMa6ipnhtzT/77vB34tnSu7C
iFd3BEQInvnAW2jqOyMDhPZ8E6WHy5auMkQ5deYOc9Yaf+9S9k2g32g+INUT9Jr/SRfvM0/MBaOQ
k2hjXZaRIXAk0ivtsb2yfBasP+IExNMASqjx9nFD/aczIH8McKzUQ1XZW5//M9SUFqqyGcmLkKky
i7LDGtPuBqyKefqWx8+Ly5cTbTEa4xgRkE9DVBzI0oamKtrYDQGZ4bi24WJs3pGOGO5llxPx7E+6
HERw+BPNYZ2Fl21kd51epMitC5jyLtA/hDC6QdZOO/e9rXqQK/SQWxVyM65HU7zior+s2td4uKA9
ogKS6lgcB9N3noHS1Giq+8a/0Uw6ZeNir0XHEK2Zjwsa4Lqjc0UeZ1/MkmnKIQSVktJ1PPMxs5rn
eR4woHdOHLQdaBwzHvy33RK7uUluxBWF5xCprTFlfrnoN7U7KhJbKk3E329ElA5dcx5DhJ5+dpnt
zcP7Pvl5WQ2VDOkKhk8xjUZkDtz2pHdfzTLxUlNFqqkSIt3CMas1kot0U95exc15Sb66yY/Lejzj
+73yeAibTdOwGH1FqxenY+O0KwLaoUv/Muc5aBPyLrL52TUq30iSz+tsodPJSAJtzL2+XoOsyXNv
tNug5e15SrVrPhq/uL2iqaU7tmvyfki663rlcFpzmMbVGQzzIV1QWBmSp9FpPlU2A0j9ctWYg5eB
Fx7luaAEq2/Kmgo4JPQGTCF3LUl+OHS6z/TB8mlTfCJWfMja6QPACo9DY361k/ph6DWg6Kf8XVV1
d/rqHsqsOCUt+1Jr+jdHS69jMD8UWvu05uy60ctP+eoEoMa7ytoSbRblp3U1wSZBQqMAMWJEQU+W
k6uU9/dF29wvrXsHuoqfNDYfejrfr3wd/UarYw//JLBADNCm3NeS9gw7vqdO8b53Gito4vijOVWn
1ADXRz6kk0cpItohB2rf8qtk9DRlqZ+DKxU+cby6vJ/7JvOynVIoRRKTjxXDdmb6USfnNGm8JFec
r+eRyEs2I/n1wrDK0REYAyjQjEH9Yb4qzhn1suPoj6GOGngeau/mTyJwU844Cjd0Qbac42JuPzHN
RJgTc8xmiX6qHCWNNEI7kH0U9XfVAKpiReWE1zqleJXPEGhHxV1dlzdp7vpR4ir8okqM5OujdDCb
VYyykwEDRNZ0t9RPPVeNIe7GbS+n3ZKcPE3Kai5d7FwdvzenAxvTMzhaK60JL5vhfs5pI0hy81ab
0SUuIcjU1nsjH384HJSDdtR8cKe2AB197Tk2sAyBaslW+xr5kGCy6nep5niaFr1beVb4lz9JSHxt
OI5tuQg7zFcUgcVq2kW2OHGod7lPbTtYM/qWPbQI0ZlhmELKvy+e1sDVY5hRHPbJDUsOjNheMxBF
NLKb8NgIkVY2t2ru8ByZFSuLPdBuliT33OrzUByaUYU5uGsuG1nCaLc3aVvaeWlAIWcKEy328qLy
WfzT4YZi5fZDHeDM2TZe4KCCklxK15Rpb9aQFN0ah/own34MB3bmfoKO+Le9N1+Eya+xYc6jaB7A
lJXkXnm1Jp7lo6SD/ErSgv5QR1nUDWxFTmB/KX8rKD/P2gocbesM80uKY29gBA35Xveqpaqm110/
stFN8iNpXFe1ZkGONhnBaDkfa9e6njuwTDUoPSD/C99yYIvlZ/1w3RslXm96kBPMPffZX8h/3wGQ
/No1eTjVy9e4zd4nRur1nXsA7rq/xqZvlfybXpeKe0u1PNLRMZw4cvIYW9JWeBx3S8iGMTRt+o1z
S3F97ToCEI0Zpm6CBE4GJdNcDb3/VIvDpQY1Vr3coklN4f52N2EjQrqFewL0PrPnCNwShAN1UObX
lqPqvd3P2W2kSGfGrCJu9hOkdOEUWrgHk+rG1cMZAzJlyO+rGs5XsU2X147JHZ0afEHjIioMqXE0
2s8R/XjZSV9eOCajF9kJmIVcAZWkAUm1q0C1BAqGs0u1L5fl7N9Pv9cO+dx/ezbK4at5DUGNfrTO
YgyDHqcQJVbkH5flTvTcxqEq5Sm2/dUVtBEqGTlpXdeoHWxYYnypm6DX3xfRX9F8V2j3K1E1f+ye
qI0w6Z4A+DmJqbBBsIH5rQ0GrvxLwhBzmt8ur6XKJsSebi4JJ0cHpi5aMexhDqqWBVPuKOqoKhFC
142IqkxSBgJ79EPUicdzXHqqCd791WIudXUd2GNyIcmInJSQBm/GDEyknrsknkmr2jMx5THkqr5o
lTDJPTSzEUcghxT5zjQDx9vqYbL1SKzmIatUNre/dC+KSU6Ckoy7tqiQdT0qPqtzIAN7vGwACnVk
EDxHG1rkfiACzxza/Zjb1mszAjKzVBH67HoHYJ0TwGhYxqtmb6uL0HmrwdK63PaJ88tZHjWrVCTX
d7XZCJE8Q1MOIEO0cT0AqNYxHtHBWeS3eC5eXrPdbdlIkVyBy8qkWQlUAdyrb/FjQ1XT0vshlWMR
ZrkgRAD65r8PDXjsy27MRTflU9thUEkQFAOqJ0KfsvtLP6nmQffbVl7kyWZA5hKTSqIqAbZGQWZj
BIDpCMRElhVM/REkf8cWrDbu6fJK7u/XbzVlbMS85LVbLRCLJ00dHRwQCJvUM11VqXnXeW/Uk+yC
ls2yUhtyIvMJlWZAcHtAtfIo980q9/N4eZOxv+glWQjAEcACKmDS2TJ7CcOTyVXThe2fqBchwkw3
jlWvY/b33CWAzA+1fpj18WSkiphUZYm2dEPEOXE6jYjOyiNBNak5JsfkagzFoPkfTO4Y+OZXt+xm
o4TBbHRqartawAYJaW/oGNl9jTk4XMTVwbgm4/qsbDWHJUYPp6HdauOnmtr+VDxlxU9zebps57se
wwWZMHWYwXQZYqJFq8PSFSgH2J0bMLTIr/0U/DcRkjXESZn1bS2qVEirjYK0UzUgumdvAECC87Ys
x0Tw/e+90drMjnLRocTqPMwccM3GVwVXBXeiPVK2gI0UuX0y14qKrCJcMIzyelq6Mzeq927fHvqo
vrFdwGE0s+e0xYnmscqxKzRkwjo31tdrNlisO6FheoNmWC+zrpT15d0DtVVQ8kWZO0/jQqDgiCli
ASlmMd/EEMDRxDAc0gJK6I09M98KlJxRwjtM+2ciE62VHgXDXxNm5C9GH+dGZYSqBZSMMC1IGq89
bsbeHN83+Xw1TkBciqzwsq2rxIi/3+xTRGaEewuWcAUkuXlVOFexqvtPJUJyRHa/JulqwxT4ejuD
eXn5br6FCw+NLzojFpjGwZ/9by3mYqzXRIDXJcWv2Pw6EMUq7V2u29+XI9V6ipZR9MPRGngATeLl
OvUYqTyXKS6J/cV60UTyDKthTRTUw6hD5EbIzE893A/RRoWHU+gjI+TF5kzpKNp3RhNMuwM9NlF2
ZhOgz3P7/WUD2z0yVIzdi2zgK7qbCIWVUR9oHDKKR9eKJF3xNWN2kNg/p0WRXBKL88rhbWRJ29Qm
jtPrHLLarjm0S8I9i8DbUfJrcRMvdqIPjHWha0efLuu4u2kbudKmZZrGcGNBbl9Ejymmi+1mPVuj
CkJFoZ6c808zPjKrALm51X4zzO6IPu/Qrh3M/Y69p+ElHS05eERsJeb7rrlQirsKly64toX+GyfR
xiDl1hiyUnafBv1UvM8I+bUmwzuL9O/adH2P8Y0AAwMAO5jqM20dgNLRNNAHwGLSdfC0pAvyrPYx
VHAAYTxybektY/yASZ2gTPkxqtjBWRtQCDBXQNtVt21dghGcaUDua2N/5ZHtrat2XVvrIcusmwoc
2zNfwpW7t0P3rePUCIex/tDPSbAu+EZ9OCGDFuhzhaJZDmp5I/dXLZshoQdTZjld13wugbGRoIfC
6a6HFJ2ZLu55UtvfinW6onr7pTZbH/R6nyu3fLcAhJuMzlfbNR44Sw8tza7XnlLPsN0rDJcE7jij
iSq6TTv3OiHFLdOoX7vpI+uT09z1+CF6ttvcH6YoxHP3pz12YUMi1AEqzFYbk1e7y3dq1HcAOAst
fbhxWuM9IB2ume16eWPdFwz4gkNzmGe0ay3tcGdZyRHIMH5Xxzeu3Z6jEdfsCDBv5PHsbkw95FrD
fDVDLXEeKDjnc758ITOjYEyvbtBvx72J9L5OIaAzydmZVTn6/Qt6YzjCsDaGQ5u5znpmIQt7MlCn
eoZrGzBS9Ct5GN+p3157bxO2ESddA1hWutYDxBWDebPU/LTM8UO/0ofOAEQF70965r7hecKoA5pU
ygB350pHo0bRt+sJicOhvTP7X+bygdtvSNRuRUiLOJHO5bamxyGxHvTiEI+ny95rFyNqK0BatsTO
prFbIYDl/oIMKj9PmvfX6AturfFrCYBWFSzV/qXwsmqSo7bmKCadDokJesDY8JQTjrfd3VwClkKr
FTkGtNjs3gsv4iT/zE2jncBKH4dVDy7WJjlSk12tfRE0Y/+RJdnNlMe+bWlBycE0oxHPjXu03RlH
kwNq3VjxmjbeTxo6t7HJvPbdOHuArw16RnwTr2wAnXrjqvlxPx9p34W6Nt2nVvpjied7d1ke6ukp
WfNT1nyrMQ7WGN8HcNQb4wOxraPBH/rGBn7a+lc6WveuMx9rFuNP5xld/WTYP+F0r3MnOxEOQIQI
YxN1cdBtFrp0yg+uUVZgttdRk1oDPabvo4Qd3TgHxrPm1bHgfmPACzaPNkh0gNp4o9lo9Cuzd7xn
j3lBPuaNFq7TciU6rOZUO7gYGOI8PUdm7I+Lfiz76Qb50nCOmiO109M6VOGcjwe06/pJ4twWxnoc
nenaWtFCDejYAiPTWZ8dzdjxcFudybQcZ4a2AlY2j8Sd7xhvD+NaB6RIP/bwpHzgx7Sej4OWgJp9
Pdsa0Nei+V0EbjnPKrLD2vRemf6sZ37GNJDXOPoHEudhZA/HrgYX3FTA03VXZv8DBFdHBLPBUtq3
rBp9Pgp4EyscaP2Rmr1HU0B5Gpk3mNnVmn1Z9MkrXeavi/ML7R1BlQ83WZz9SIz8mKz1lZO571xe
n8fK/p4jOZ0XgNmYrfs1WQVe2vvUaAKrMT0ekes+M84F1zxQl57KAui58dc2XY4G6W+zITsWowoV
bD/m+MemX4FK8GltYld4BTY9zOuXyQxheQrntn/vv8iQHnFVHNtumRlxWFrfE/6h4+eCoh9V/65w
QLsP1d9O9BW2RA1sWysxIWcyxbx9f0XmzjeT6Ujy/OsE6D9t+KG5wxO16sNl0SoNpQfdog+j21vC
tw51UFjoZQcV8AS8SPoG6pIXH/sKb8Llc5cOBIL0knva9Gmcvo2Dol1ZpYx0F5VxlFVTibvIcZ+K
TDsQjvm/0b3STD28vGzi8fk60H4xDPElm3t9KOlIWib8d3Pomts5UfRk7gcOyO9QnZpImsszQTbA
weaYioj6MIR6COy5c/69DTUAS5VH48tlbXZvI4YKqEV1C5Ot8vWQOlVjE9SKs6X0+qk/a6N5hYpo
UFE0rmd2rnh97R5dhh4IYjo60tLSfdvOa15z9BGEtvHTqR+WOQ2i8S09C2wjRLpimx49i+UMIYYD
vKPrPgIrBD+YwLO7vHi7HDZbQdLqZR3XAIfvwknMQJCa7thavXNzfj2u9DMHUHkeVw8DZ9cJnPJl
0btW+FtFW67CWtSInamCinN/KqbrbFCU2y7vE4aR/m3lAsItjzC/FU509Eb3gwW8wELZRabSQgQv
m7M0EkBXNDGkoDnomJzYdQxy7c70BuDHth5aXL9g8PW/LZzk9cxppSsykDi+6y1zP9iq6SDVwgmV
NyqRAowu/SL6ZUBrpPHvAihWzz9eVkIlRPz9RgivazwSUQYLmXWq03uG7vBZkU9QiZDcnDZQbalS
iEidq7w6ReV9OSse1/u+5x9fYOuSL7CZicpDBxFtw7yB3JroE3XQIc5AP66ax9l9Hm3Oi+QSCs2o
+0SDLI1lXo80gp+Tb30WeXeN8+Hy5qjUkpyCsdB+Aq8x7lV2nSbHuTpV6Xe0s67FqrBlhVIyYYxZ
53UTR7C1KrlK6DvefV2tD/H0jVvHpFbNpCvUep7S3djc3HSD06UQBoaMyHTwHs/DfsI4v+FxS4UW
oHAMz3fkRljHmxRJAqyhYWIkrK8xZK4K8HZFWAbSOibeza/Y/NaeuPEourGG6qFMn6JIcY/vHqDN
70sHyOliu25nPMhN63bVw9g+8FgR9OyHChsZ8gmq+DKTAjoISoksrG7XyMeTBGCN2cEFJvzPy5at
Ukk6RDXCbg3UE3HY2Kmf0MajVurZqoS2Sop0flySjka0QEqCF9T4gbr3tfMmY35ZOLlQjT7bdEUq
HWcUie2l6+5i0gfEBJTBBBwvms9fL6/c7uHZyJOu09jqTd51SF+68wEohl5i4NRkByMGFvR8uixr
NxTeyJIu1Ryt0aPRY/0m5MCS/EeLpCyzSw89v4rsgkqSdJfyyqpSlsH8kja7zYjmaZz66GsImD59
uazUrqvbKCVO88YhgGe7W0wNSrE5veXRcBrN4UsyuMg/OP5gApwsryKFe1UYolyz7llrJvmMTVv6
jwO9/pPBcpVakpMwjQ5dIMJJGOjM6n4lzdOY997c363JVaS6mHaBFNA184/LsyV3UVcYsoyEtLeU
xff9KyOOeMVgMFs2Dp7FnILjG3zM1PDjqZj83DIVFqgSIpkFr+rW0VZcSi7w6aq6v6pi5+Nly9s/
ui96CCvZWF4+Uma3GIYKCyTNm/Vrbt476eit5bF/Swcas15ESdaw1l1mkgTadNZ1Nt4MPaCER89O
VXGDSiXJDnTSZyURDcKOWQNe66bWro3urzqM2K/La7d/gl4Uki6MPrcMzBdAkFW1QZ3UIVnWe9p0
j5fFqPSRbgx7GNwyB9BvuEYRunI+pdXZXPWApUimKMJihcHJTET52jRZWQuNZr0P6FBGntOpAuP9
ZXNsomNIQXfkztQUkwt23yLFEA3AoKeGKAuFw6RKo/2P8OFFjnRE+7KPUdmFHPYY3Qo+Bi20bsx3
ItOgBW8BA2HWizDpqALPraIdqOxRKLypdKC4US8yVC9y1cpJhzWyC5JF7oobqda+GiuioGG+Wafh
6rLB7YqxCTitCdhrDbmvjjhjzXsDSXWUXL0S0wOszrwo+vCfpMhBylomSWa0yGnlyccEY8908Ez+
pnacF1Xk3rnEtOIMNTjYgHseUB6079gU/jc9pICkrZa55qI0TYwPi/YpBnhKsb6lMZTZjIH6Dtks
JndhWRrr0tlacDCTz3r5voluW3J4ix4vIiRvNpsuarSYaQqT6rqabuv1vlFV8Xfdy0YLyZO5C3J0
I7rJwtY5xdY5z9+S1nn5fdl9RbleNYTjfAzpT6cHBpDbBGWneJbsK+HquPbBN/CKCKvIioxGHG6l
jK4y+pN2CiXEIrzKwKJH65/fl65JK15oPK1QQu9+zq3jOZjOL9D7pKHc3hBM6qODZMiCy5uvUkq6
M1Ff7R3dgdDYfp9UqDmcLv/+vkt5UUoyLkKHIVlqoVT9g4xfOrys8jd1YaJm/nvlJPNqa6scclOY
F2jfCFLL2VG/mv2/u3KNNznJ38Lk7EQ88Z6UEcxAIz+LwgN+QTQpTuT+Dfai0KukBCjRc0ecekPL
7uvSjb2uBx4DqCeKOEdhqsXgLQpbeXY16eNNkXb+yPvvl3dudxZ2s6rPH7mJEJ2hmcaaQtHJrz7R
Z+jV4tgcRyCmjL59bD3iLTfkNF2rptgUNvk8HbQRXFjVsCSdOM24sNdbkr0lybxZXSF/8/tWbthL
Jg5yZR6n6XocFb+/X33fCJCu62nUraaNcfk8Yafcew1TePOJXFVPdQhWu2A5qUYhFKfsuYF9o9FS
ciCuLhBI0YFjfXQbFCt/XDYHlQjJUfB5dZ2ogojJfoz4L9YcMkexbrvx7mbZJF/B2snNR3FnD/3q
NXqomUeWfqyyNIhjVS1FpY7kMhJQANJJ3Ehx9WQFNL+PVUNs4msvuHO5Ic8xE7OjDqysjUw8fc/9
clMicBu9hJMgiRSZmF198B5FhcS16SuaPm2qnUbvEbqNqLWW0xMd6a2rP122gf2X9kaKdHIisyYu
FwHi65e2/jaj3ggTKm+MOiex0RUmhK029Qn5ArT4oCw+X1Zpl9+QbaRIt64+d2Ve9IjiWGTcOZMV
Zmt+pA0as0Z6lWWu38XMZ0PqR8S5TobOb1PNyzr3fUoHdNguYeqWQDCdDrTR0WSDqd6Mn/o5Crq5
CatBV5wR1T5Lx3ApKtPqRF9ibL53iaf1n5TY6LuGu1kR6RgKwIgO7XeIa2vTs8vsqOkYeInYddcP
55SAPLV+CxzIdhOk05hPSTO7zx2lPVhozR8OCO+t5nh5qxVLJ9P0RfY4w3ShV2SM6Gq8AeW2Wan8
ijCXV6f+ZfEcKSOac9Y3ug0htt0jrXIfpdfg7/CZitt711du5EiPj0HX+tEWmwRA1DXy4v44tmGF
lEq5KCxu9zbeSJJe06PranPdIF1oL8MBDMlXRmx9urwzKr/iSH7FXHs7Mkpos0H4WgFZckCH1UE1
zqWyA8mvGLxdqyiFX6mqDD1aNzMomkzuX1ZJZQeSW0l5YaZ1hVXD/kzVA7p4rXbxlaC1Kl0kdzA4
SPDHA3RpswNwcXX3F51UJq2SIfmDLIrcgtuQ8ecQ10oDkBwAM9Yxj7N/DGCDhevAAN4ULTl4waEU
YmC8QDqj7YSdaSPki6vufWz0Xm9fKwuz+yH8Roh0QOtS60wmGldXMgJUe/T0lJ1TXj+69i+znny3
o/5YGafM4eiDpp6ec8XB3XcRL2pKB1fLE/TcMFGcQfW5XT5P4y23bqLp8xw/Xjb23ZlzMPD9XlHp
/Nas7psSPY7h+kjrZ1oDgTph3q13Nsb7BKAcuMVVz4R9u3wRKp1jXZ+apRANRSktAsuePTJ/1lWX
hmoRpXMMeAmDxgsqaimaDpf5Xb1+N6rQAfMfbRWruO9oX/SRznLdVAvadrGITE+8bjSvM71WvF1V
IqSjnKTzMDocIsrxOgcuM0oM3mVT2N8U1zQBNMEMXZcOcjdj7rJMsCmdG90B5tefkxzlW6Zwr7ti
gCaMDB9A+Ey55MMxm5hhnhCKaMAJHY9u/1MzFOdHJUNaLHvtgdIuipsG4JF4VPiaw78aXalYsd09
2agirZitp31BAW8e1ijTIiYxVKGCQg857rGqwrTNAv47XR7s4c7OMRp0uLzr+w7gRQk57CGLFQEv
WOwHxzw2Qck+DxBCgzP7/5F2Xb1xI8v6FxFgaoZXxpnRjLJkSS+EbK+Zc+avv197z+5QLZ7pe+SH
BRYwoJqqrsQKXwH4rAW6agpcPx7QKY8xxsWOQ9waRYEHGgx9nyunAohrZcjrKm1G8hVrjButoq5J
xgmsqfUPEWuPGvar+uYhTO44MqRh51PquCLEONGsrPPeqEBo8MKdvgv2/ei3zuLSw5sT71wrR+vY
66lK2UeLWiE85XLrdolwLIfFv8wQjwTjOosiI0IW4HkWRbAldfirkKqXyyS2NUCjzSQqOJX+++oT
cWr0dgkSbFRiBdvSEu06S3tbyHlBYJuTMxmGE62MmkimwFSNLluhEOzVoN5d5oRHgnH+WixPikoX
e+e0/FF05n5QGo6RboYy88wF489G3QQiPwaIMTv/UuJieHlso8IKOpfEnJfnPQvj0nLADgEhHfLS
FpzviG1zuVMK3f0jibGr0MMMZMo+gsQK7WTiEHj/Jff/r7jYdedA1IK+oGgZJnoWmMOvKjuZeHdU
OZIijAub+nrImx5vYhJApOS6XQS4A4rj7Zdlte3DzrwwPkwwJeC8UkyOHgcYjdaTKgUHeHyt+rOH
J1TLV/ZYTGmZo7KG5E/Pnam/lRLJ18TmD6kwVh9WuRTOGRWa0Ftl3u1JX1hyqnOSpU0UKmx5/uNd
CGP20lxJVdNDA8S7aj9el0+RZIvYGPI0DyXcxMLs8JeaCyuS1IZXAoTStXIm4qGC6jZNv6fiLZF5
xRb6Nz7HmTNbjB8getW3wQwaddw5onYlyw9jkDqFfNByjgg5Xo0wjgAXMiW5VfFSmGCwZJK4NW7E
XVZtDjfsBu0cYz84EUGiSborbEvkzhKn78UkvgCXDMW7idOl47D0CTRziSZRGaAUnfgzr95qDNhd
ZmibAPYjMLwJuLZP3Y+o1OKZ7tbrY+kQtbWLr9zgIoDN+YcC/QUrJcuHLNSUChOCXUiAFysfDbW1
wnn5Qo6uYdQD91Gx84FdoI9kiiIPJJGOWsfZg6Fet+p98pUt7TUJxn0OgpHjApeJLKa7D8l1GxzM
r4xtrkkwrlNPY0AD6iARjQBNOuVaasUax0y2osCaBvMgelHMpahBh7uCDLYJwNkRh8SMpeDtTW7F
gTUhxnNGuliOPaHMGCkgd45y/RIKfviVfGlNhnGcy6zoAvAVMOGRqi5KYbd6YH4FgV3DeDMFy1Ix
jce4lihA1aul4T8psPz4XPaWOH+/bInbz/IvCTbDaElFAFkLEmHyILQvJgZOBV5k5tFgjAQgF4Ee
6KBRFr0NX/+WZKkVttn7n7HCGEpC+mgaF/j8eICgOk8HL5rByTK2PNfqSdiDNbjdIcstBQEsGwHL
CNlJ06W7r/BhmkQyDWCpsqggi5DUBqG44cnwoJSvpIxsVeTMwm0byZkGEx/jNh2iQoADrroGQB2l
nTVHE/doO4UTSjbfXtIMGXi6aLSz8iqaOmwmA4RqinOgPmUk3mnG4F4W2VaABCrRv1QY55KMhizl
VMOI9pyJj0bkC9HiAcDF6oXOv0yLGh2bWqxpUY5XkSWO6FV0BWrW1HljxaViJYnmkmV4Wcr+qdXJ
0xKJD8AP+Ao+8Zow43GyTsBkyQgmB0l/mTUBqyPxU9b+dZm9Tc1YiZKKesVeE4TpnNCPNDLf5oXT
GYETypqtK7XzZ4RYFZQEKByBZmQlVhgr1e7q7q2U5gdNTDiN483S+1p0jCPNpmpELQ20JCRpuFCk
2kk9uUJGnB7K6SxFZmWkEm25nfxxkm9x7OUrfuMsVjaFG6ZZnUMK9SPpP8wpu0vy+uGyPDk2wCZt
lRA0et2ARzEOrCY/9mjBS9INIVdzx6uAbnpBWdFMYhhA4WVPg2hx0mtzhYrxlLQ3HTGceRA46rFp
ZmcS7F2QKEqyJWhBYgGQwZiEBy3A3JOITfissrusvokCIATkKmexbVP9V2SZWBWYgxjPdLWoKQxb
a72o2OcdcSbePBePDhOs2iAzlkmntak8wfZuWDpJ2HtZIjlFxPsY2vTBsg5Qc+AYKSJhTDqUdQC2
L/TzwcitGjfkLCkJrTxI/pQQY9JDgcHa2kA2/P/futjkBTxouqFISIpY7xvUZWw0kFuDW/CpiBM+
ibFri4ijfTwyjK8lmiLUI123CLQcDWGAWjfZe7f0nEWzzS1kTVFFoA+KmH39hDnfTo2g0s28MCZ3
2Yy5tyRy8prs+vFGzJqrquk8WZOtQQt5Hok+xqc4tiJNbXzl6EMggkslhbuXBcUem+u/B3f0DlPx
gM5teYNPv9OWS/SYl9NSoF1IFCNerIA/1Izt/ZynT4hqCfaoMIstjcGhMBd/7mtix/jhVmUQj3TA
9Ij7/TBjeGlsi2dDjSxDnb6AX6YBkFwxdR1JF+s8gzEDTBv9iE8A6VKo72q9U/Lnyw560+RXNBiT
J5lilFIAGtjXx2Hym6i7mivTawxObrcZCFZ0mK+5Ilt6PWhBR8tx4hf7a5YCdJYcXcoagnO6JubE
tm1jOQuP0aQGVfCloCmD0kZOhuP1IdYejJfL0uMRYdSnEOpWr1sQqZPAwm6FErwMwVdC6EpyjNXX
ihzlmLEGQjFu3GjVuAM8n5+3uNxUdLml1OX+Mk9UMJ9N4iw4xjHPI4ZAcZgK5V3zkGIcKO95gZon
NcYjLwSYMiKGrF1c9rGG7FeOaSfjK6CZa+NhsitSzdgOoVfjFRQMxQz1SrJbZM7bbLurf2XFblTE
wkI0oOWjvFtcFbjaVhYP6dI60XhU5tBesNF6+W02rVUVDR2bCTIWuximxnSeu5xeutKKq1QWLbnz
IrN3Zl5bcfOFVBXBTMeYBo6tfXTDU1gp3UAXwTt9cPTgFWNCdqj7X2HmTIRRAyOI8sQQQaQYpmOS
76Wht4MZqFUS4VDaTrVX/DByE3KplRN6n0EQ1xefMUt9+NqUC0p8/xEeRjM+Ci/sDMTmHnzhSnGS
zdaXF5PWRJiUsJlMQB1QKP5l8kRyF0jfxm7iaNtlLcDg/UdGJrWSRp1qQa0MJ12SvA4Xt6ZC4LwO
jwwTGrQxVooupg5uCJ1sbKxsADpVwiu+bvq11bMwAWFp4khNG3AjZbM9DaZPRt6J3W3zPL885XSV
vRgl0B2XGWpmLPsgV9yiO2mmgg5Z7Fw2HZ7ImJgQK1lf5rRBQkTN0tKfbTjsxKr/w4fRP7JTkeU/
bRjqQokwWNW057pQHiuMF6gKwO8XBKzUwnOCUxmlT7rXy9Kiv/NTRFu9PGP9lTjrf19nKY2HWvum
114nulmy09KvFMnOhNgNlbSYzDY3UeWVJwyfe3Ljcgc+OOL67elWKjbNAGkOauo0gd0+d96ch8DY
8i4LjGMq7AJKHnaR0JmwSAkBWh/NXVSZnHyQxwdr9CJuQNVAbnIH0UMec+jGu0jLd5f54BFhTL5N
0A7PTOgWAEOdOsbdPvjIUM/dr5DBFAQuTYkK4vJHO9GTPFNLEWSGegcsYDspULNUB86jbDNzpsLY
vJAVnVyVkBg6eVL2C3XRuOKkM9vvfibBGDwG8RO6koYPDvM9EJ+BhntZUNTQPhvi+e8ztm5o+X/c
1iyGjpIt3mQEx0yL7dEcMT3Sukk6n/rl+2WqPMEx5j9X/1BdyDFDnp6hRIMtv8tENkRnKFiwNnBW
DuAEbEm5jhptGUQ9cDT1blhuch5wMBUNIzoD2yUiAcaZgqFwJt7PYz4vmpILzlJiHKL7q+5HK2kA
nK47XXwFkMXL7PDIMaHf1Ce5MZJUcFAqt3X9MKe3E0r+QixbhXEVcHPBrZrDB/4Yf1BpXdLnlGBV
SPjqPmjZTznWLczMjelTPP1E88EyuR35DdX4QJVxEIpQDETSQTWX/LG/UcJTytvANahdXno5xjt0
ACoUmhAvFwF6PE7aH/WsfstMzcrn+G4ai9zq4u5KM8PWmpPGLkM5s+Oq36vheNIzcoRV2sRodllC
sQGS8Bj2g2WENyjUPRRG5alSGtiJYuCbPXP02nwdVeEkJcRJMtkDOpnVido+grHNQ4izMKI79uU+
xQ2apU+tMRPdINHdSs1OvZC7U6XeL3JoY/xih5MLoU26wQnM7D0uhBs5NuxZbvEO3aEGTBPRwnsD
YKptMzmzUFm1XkZWRIZ9SoLrWMF1VlnZAU/1MdKINYSKkyTxriXjTTyO3ws58ft+2VVladdTYA8i
cHmArORF2nzTiqSwyq76GQP1VCsaG55P84VJeVv0yDHCwA2l+NQGxOtMwZ3mhVOb38gYPugF42tT
tcmNpMGbzcV139jtaSyf9OVGizmbzVvD6h8IMR43aialGBUoIAF6dG++tGVukfZXvdzK5b6Jb8zC
F9IU5xF2Vf+FDugH2ow37nBiewgHMKlNTzo+8tP0fjY4qRfPwBjfWycJkTBmC+UPOoD8P8nLZCnF
/WVntfV5t+aE7ReHURHrOTXjMNkH/uiHbgcYKWf6pdidz5tO+n3K8ZNBKwrmHrHBgPoo82aCrscB
SRKcmZkifBzrFpruyJJ6LxRv4vJHN1114n02PzSJAYdpWupk96qJ0VW0DSaKOd17uCFsx+mrKnZW
KVVuNIveiKShjkdLTg56uScSQFR+JnEKlJgfl6W1+SSrn888u2TIJnBU8PNnHZPVZWdP+kuT8mAR
N0I9gHrOQmIevq1KY1baWHCG+rEb9rV0p5HaEuqrofWC4ghYAk4A3oxYZ4LssDUgxZfSDMFWnHTO
WMZWPPt9llvqfAgkzSLNZF+W41bEVzHArWHiHseR2RFYOcPwiNwWggNc3VC7bbrny39/+53Of5/x
QXKQJRh9xd/HKi42InvzfVleLpPYmh7HK51pMKqsNaEsJAHM8yW3Rle1Cydxcjv3VWex9UMBfNj0
G4fkpthUHRMIRMENBHZ8ZEkHozVUsKVHVveiHircR/SiDtO9Vue+V5a8y9uvvNTvG0eY7AJWAaOL
4qCmaTnAPRT5oxmeOpPzUlurrAYajrKhYyDJ+HTwPItJ2qt6JjgY97T6Gv/FDRo0ixsKuU2HS/Xm
QTSBVQzYc6k9pkELs49ParvLuhD/ex3OnTMrjpl879vvWv9dKGI7Cngl0U0TWf1MxvLF0NDiuMJr
59iyHfIcLui6ULAlFOF4LCrxaTz/z5LHVSlUK4HLi+3oT02+SlTaDncJIflJxcmH1s5m7k065VN+
9ZEGw1VlxK1eoGPlBE+d0z5LTuZEXmwjiwLosBN7vO2nDZCBjwQZdZrCrBckoYIYZ5uuXKR3Aa46
LpaKfYsCQEe4VO/zQP4/W80HmmynvimwZj62EGSrPrbVaUk5raYNTwACJvaG6PcF+dTCTCVF14O0
E5zxgAvG4U6BGLvdMrkAkLdlR9yRn6ZjuJedwSZXK6KMixt1LYuUGESRyGXNN019v/z3qfv6GKk/
MsW4t44MMT7KoBpaoB60vrTbOngLa9NThu4o6iJnrGhjbvkjPUYVsyYyJfSbEVozp9irbumrr/hO
i3H9IbCWEwYs/MsMfrbojwQZVcS8VDvXfSsAZmmfjNc4KOhW5G3A+I9BFEspny6T47wXe+RaWno5
00LwZ0ivRvCm89jZ/vuqquKWG3Wl1NRXxa0ghgcZA8SGWcdBlyx0uopwVG7bes0zDfobVjQ0PZei
aC6Rke6rvRbaeXotAFZFfaGnAyfNFkULxQiD4wg/B3P6UGeq9N9XVOtgjnM1A9V8uSnmn0Xzg2Tf
Lz8OlzPGmirgsae4pg4f4dbvmp3fRU5QeB3sV3IbvwGK667dXaZJ/+RnAzuzxRiYHOj6GPZwhVgh
Rw/vsWl/hZPXYVnrMh2eYjCGJbSSIA0NFCPGgfO4bn2i8WD4ueJjbKnMjQZYfBAfxb4FNGPsGk7r
AEt+9Gan9vKHzB5425S/J0M+CxAhkn5LyJ9a/I1u4iCNCQ81m6k3S7pn5LM1GqYjAIo0mxCbl+kq
k7J9HUsetogeRhIftCTAyY38l1k0D0seWAUOPUcLccOiuTGW8SqvJy9vEj9MZE+IREfDHQPOg2x8
clGFPv9w+aNCpxjeDY0YP7zNTL+f/gJAl112sxXgwsSwFI9SX70aYXFXj6avRe39ZX3YMidU2hSJ
5t4iUZhqWBCVmNXu4Yhq5bXAJ1ZBHuSOFxK3oseaCMPigmupujGDSFJag4PrNA4OJ/ygCXIdur2j
2LIVO+Q2C22eH6SqxmrFmjLjB/vMCAShxvSaoge3RVOcKq1xMEH3HDSiNRQyqi2Dk46887A8soxr
VPN8wUcvyCZ74im7bjd60Y5/WWrLmNfcMb5QHXJsJo2Uu06y+hmn2HmVDR4FxhMGvdZo1YKXUxvP
VN5H4fGy+m2UbQit9P6rf4zfizXR6AWxp64Wx4ceqU5M90CY8tKHnnvgiUuN8X65kRehQdVhPAC4
mh67XfBdC79O7PHhK/3rj8wxjnCul2goVEhvSryyE+0eV36i8OefiZBFDhyHHLOUBqgIu/R62McH
QMMcdT9ExQYL05zw+19EqOoqHQ41Pg00tELRVGkzw2G49Ip05pX+gKsQqpd7psPbJds4W00leKbG
PBiZyzkd9UlwpJv6WS8t9JsdzUavS7eKXe/g1iUicmrh035/Wapb8XhNmHm6WmkEw+xAeKpflfYd
c3ohOWQpJ+vkSPPThEOTqUkRayATnLRD4YVvpl3gvMZedip/Gq2Sk2VsO+J/xGmyt0PUkkz1Io3w
S8pPEVtAZbpTp7+k4jHvOKOP23HlTIlx+WIWVWVHwFih/gplb64fU94TbTvZMwnWt0+6qhYjSFBg
v9bHcS9/QWbGCyGbH3RnVTBF6iNXGac+RxjxpHRaN3sUrMIxdauzACTk0m/UxKfBi0uU/vjPgevM
HOPaZRIK0VzhpeLnASC2HhCA7cHCDEzviE5jV0+Be1nhFWpKlygyrr5K6gylB1AcYNx6IttSNe7F
OrmZ0CBFZuqa6GS0/YiOxnBT6cSJJOOkiKU9TYNNRtxOnTScifye4kRR3L5GC7K8SLwB+jOWp80f
YRXY8ULu9Tbck1l1hHa6abrwGXixOKolAmwq9uWx9tR0caZ4OtZmvJPVBlsyIscItlXTwLQ0BQn+
1GReDJKHZIS/LMW3bEqsQR8sBfXNy/L8L6Z9JsPIkxilpkg5yERHw0dB0Eu8/lV+IXbqBTbXUVJ7
+vx6Z2pMHMXeQxoICahpd5KnOMsutYdDuQ+BWlH4vG+w7azgTIzxyk3XhEQNaMoK8DEp/yvNOYvr
26Z9JsB43zBallTqaDJ/CHyyy/3KjW/5DYjNMgOwYf9RBXbqEFjeamrk+OpPjuWz4hUessLUD/3p
UO+Xp/6bwsuEObrHYjqn0ZzUSvqbYPZYHf+2a6PwWid+lFxxV19hhl/lVFM4z6UzvjjJBgAKmyBa
a16pP0n5/WVV57yWzjjihMhZ2mh4rWTf7Xs44vRY75NDxFGK7ZB8fizGD0uxnKIMilQxb+y6BAiv
fEtmBMqJM3vE1QrG9y5yH/dpQh8ptuSDhBvNyDi6nfbQ97boZC4ASjnRkkuScRZRLo0t7kDSWkpz
VN2/zVezRqeDAYcOcS6/2AYwLs2rzrJk3IVKhlLtZ2rBuH+77NPDiLtLtR04xnH2ZIf4xgulHNgG
D4uG5xd1xnko0iKp2NZGyvNW4OuIQts3tDSwuIk7fucBpf2XDPLMKeNK9DBthrECp+Sh2qs2uZqc
yEZh21muUc6xtR15rnwu1e3w/S9VtocWaxgHjmn9sm6s8Dq9h1Wc5H14zI/Tc+lUJ8HjPCgdhb3g
/9lNdQHHMLqSKpDq59e9n/vhvt6rO4yB2hxKHBdmMN5EFXuzJdSbdE75LLvSDrhwt8brElr0Nq/m
Vf5Qesr+MlUeUcbFNIKsjzH9TByK1yh/aetHkvBskJY6LomQ8S9jBkCJXIemqH70s/eHq8ZVDoqt
XcER/KkQGRejKji5KzfQj/RX50Q/I9he7gOE9R23W63FzdFt+d+vPHww+d/TNas0NkfsqdQWJKX2
oKu7FJUsony7/EycSGAwbqUfkxz9KTxThOmByht2i0+1kFcs5blLg/EhsxTjuBB2i5zJC3zpEWsw
jrzPrIhadAGsqVS3/owxxouUYpakLQ1xtKT5T0EHBYM/U3N2K7KUGgM9PvDV4DxwsCuRGOg8T0Ht
84Kam0zFL5eqROsjvJHqI+NxpivBnm+wM+DSXtvwelluPPdrMt6imjN1mmJUXBpH8iovzK0W8OvJ
Mxkd1WvsEE3F8Hnc8Qxs019IuLlNe+NY52P8BakUGZuQEOSY7OrMD40nk3cSaLPMbaxoMP5CSCvc
kZfxwTTay8v8+0K5hIPhtugpbgy/K+9432jbYXtFknEbNWrSWhiAZH/ofyGc3TX7Al1/oGDc0u/R
zM3e8QmM71FegsKTJ5OfiEql5mpBK4363hyuFQAv9ryZbyqvT4q5Yo5xHmrRaOmigrksfyO4RFLw
lnI3vdOKAOM1+qSJAplal6iHdp2JjhFplhHI+4mYu0wsnuNaddWYh3dNf/clvhjfoeppWmHDBAmP
tDOLg6IqVps/xvUpHXmnMDafSTZQUFXR4FPZTBz1uqlRZjS35xhjO9GPMvL1jncoePOdVkQYvW+0
KaxDAQlAXHXHRdV2Wl1z4iOPBKPnOiacxE4HH03/krRXHW9XczsJXfHA6PNIxlkKNBCg/rxw8jfj
ttpNtuwhuxdsXjpI/9onDVhRYzS7lvVYHCk7YfM9ae7C4DSMibX87ydkEOFXZBj91htgMaFzhcxs
wXeeW1XX1cjZn+c9DKPLk1lV2hTRh5ll3zCXvWry8hQOCTZ1VgQj0EwVJIbmVBpPpcELgJt53llM
bKo8p+Z/jGTwmj0GdXe5YJmnyS29cccfquFRYwKgKiiAAejADmbp3OVxuYK7sRW7uat8blq0+RGw
4oyJeuZYVrksglaZ7bIUy7r9u1kdyvpGHFoLJ7cyrF9zL51uurcVUcYdEDWvhEoBUToxisrTldBa
Co6sVN8anAqRHWFPHgcveQu/X04tOL6Ohf+ctTpTox50g/6+Uf1AvO15h2K3Q/yKN8ZNJDhdFRe0
N9v8CE7xYotu8XskqpMOWBhAyyNwZU6xZrMfbCi4z0TnNuhdZDiTVZ4+V7lmoDH/+9OxQTklcKpd
/zKjEgD8eueyDLfTsxUxRjtJKmLsXAGxwTN8+hUSHHoM/YZ/FTtw64S9VfnjFc/Et0vqK7KMomqA
CjCKv8lOx8mbHBklD83pDuFjehzc2iv8ijf5wCXKKGofjKKZ08Gs+pfkaXYhANy32ImeeBzs0cGH
q206E2+YdjvSrFhlQlndo+McTpAwbXDi3CsOqTdX0wEj/X7olByb2P4wWlFjFLbHFURcqoTCzjZt
tGNMEP05w8Fw9F46zbuvlZ1X9JjIpgjKPOgS6LV/dwOdqoVUNUvwcy9+MH9eVtdNk19RYwJcsdRS
Ni2QZVRjf4IIu2VpPBLxbghuSxGTeypRREk0VYarGcdzZT1YaHbQv9MI8WOChpiHxMIXyxeLASty
DFvt0KhyR8ktN4MnH2QbBaoH7bbY1Y6BYkDwDT6Ok2BtbAkhV1jRZAK5IIg1tlNEJNuowRU3sU+L
jX9XoC+/2bY/O1NiVwowX5SJOFVF48Pfwkxt4PUe+ht0zXhcbQbbFS3Gd5KsqAIBh0UQbAcneU3d
YSf5gj/e8CW4mdOtSDGeU8Z42AQkMGTBzXfA0QrKG+nuFd5H5qbGq8QEUBw67piS+BgMRqHR6kmU
BEcGrIecvQ/ySUt5WAib30UrIoxjTKU8LOdRxnfRId6lB21PfM0Tr7g9TXNbZmduGF841DP2lUZw
M5C/UoCX6NGTod+lumpNxVUf4NmIbGfLQxsDQBBdRHQ+pfZFBnqoEPsGTcyTkzpjCgDX7VXhQZ9u
hwl7UfNbL77o7aHF1HUUnwTtu6E9qMq3Pjugad+ON2pwmxXHuq4BtHPXhldT/l6odjRjI26f979K
k9hqXPomFgLlQfEGZDC5cjc2k2UaKrqTiaXlko22lwVPblXdQY+f8/Auiq9I7wsY1yqdJhwsSX/o
1MyaW8mKsyepnDCQPrq5kHtSkdulFvllp1hETByhW5y2woi+mdpteFNNp1r1iHYjNiIq7pmdSjhB
IejO0pS2GY6WHqFuMpxInljGFH+vw+oQL5jG2eOTfD9gXD6tjt10H5V0qOmFSKknRs+iWnpdhuPL
2v2kA94g65wwz3eioNnVHFiAmHMa0cG5dT9s3oZ2X5TPRTzsZeXdAEpONGByb8oCtx5w3QO7YUFc
WoHy3RQ0Ryq+Lf27LLzE5ncsN9tNdFcripXhc3oxSitOR6uKfkwi7t5rgRWbsk9wcyAnP5Q8dFAO
spP2TcaNt2mXzC+45uBkqmFnxi3RdrF8W1enXkzQkkXj2BDcbjK+j8pbVbVWVBL0kvdxhuPiQv8i
EDdagGc81IdwwY7KdBTKxxgDXnNXWNqAec1IcwSM5KdGbOPTqyve5/KvGKuBgnhEPdQqE3i8Gj59
yO2ZnjUzertPeysXgfyX3oQDeGlrRzQll/Tqgcic5bj/EmjOBsGE64ZkdYBbfgifxEowRVuhSazt
jWP7A5nzMTpo7mVnzHMnTGBDX72JChmWniWiX9ftUQwmrPn0nJV06jA+fe+uHAoT0IgsVZ04gy0V
j6VeJ9H+MhvbdbAVASZ61UonyHkKPgZP8lR7fooPwSvAwixaPFdc2evs4qTsQ4/bOOO4MPYkXoym
PmBJqAszLQ1tfclK0MJKHL21JhSfid34LSIbL1GnErsgUZkJbCrOGi95AYaxPLrU/hTsqsFXxZc5
Fy1D6azL8uUEBJmJbcDAAKoH9dP4pMP3QIp+uOBjsuYrDd3zK/5eBlp96YSAVl9IBzJBeEpmXJ/2
xvEgtDwjo7/2kuyY8NYPYpsLCshMUBbsZXm6uyR27YyOgpq3ajqXhcczahbDrq61aKgm0BvtNrPi
Xe2nmGnMLIlOj5++2kxayZHxIkanSMAo/c1g4DevtBsSEyThk0tVko6ABPTCDC/ZornHJbkyzqQb
YrLI9PlGLO/Qjbdcs01btep9e5s7wf18f1mwPNNjvIrcTFMSxqBXYTM1eZwNO9IXa5Y5ZHjOhYWG
asJC05IItpbs0fuPn+UDbdAlTnclP+p+/Yg5AHwtlrByg/ftz/HP7FqIguUGHGkCi6g21DbtNAlu
eBL38kPyrCMpiw5mZfEARDjemh0Br8s87HsNmewYVHbZDNdVJ3Fkuv10poqut2roGltyk3HfpOhL
jNCRYNkViXxnGrPdjpkbAX/lspZsc3MmRb3ByqmIcziYvYEugiHcZsaDqnEqoNslEyJj7UeWZQ2w
jh8JaHOOE9ZUXKpvHJbCwjKUsYeDvDN9lPXQ0SJ7fd/UFi99/h1aPtnbmTD7IaVPelUnJggDAsAp
78W/ope8tsg3egHlcUDbqX8UreZJf27sOLJEg7+vtxmFVr+AiUJVP8hzouAXIE1y43vZrZ/yu9yW
9yaxcBzBEneCh71rK+b2/7fLKCvSzLNKiUJIMoO0cjM4dGoERY0QdcYIx/X63cKZ09pUohU15rML
+9yYrSegllWmNS1vg0qsL6jpigL9BSs1TeZ2xiQMKITVg6TciH3Ec8+b38IrCtTXrCgEMboOI3WX
wSnwczd2cyxn9Q7tx/Pa1jxxMQFoIn0HQAqQMrIrU7qDc74srA1wUVQrVrwwoSbulFbKJap4h95F
EdYzRltp7dwurlpH8Ad/uK5vipPwWCV/+E5M0Ck6bRJxJA6f+d13rX4r4gcOa5u51oo1xp30ixFn
RgjZ0cPvkgOvf5BflWN8MO1wP7njPvdQsdzR42MSjzmeVbHLsEUV4sIVJU4wWY9PUjt9Gyx88HgF
MhVeD/m/UNOwNi7Ryx0s8n00L2UezQisrat48RWdqVMftN91dONa+Mo3CAZ8/yHGPJwSL1WvZypM
eLpqkyu59TkPRz3OZ3d8JsA8XKstUZcWIDBgBkW/SjzDya7SY4+sMjq0vAGU7VbEmR/2w6OVpS5Q
VAhP9bs9jPmUH4x9gCr98J6g4d9/C945DG5b9b8Mst8ccq6oRqaBIi0LZU7wCk//U8UtTESWu8Bu
XZ13SmpLQyRRxvoeMSnAAJsnAFkQsNBtFLrR3vB1LzyktuIDW9JK3IK7SbpVA/1AjYkphqlWSlmB
WrKXbdVGB2Kv+7QGytvO3kjrPhBiwklqqh2qeyCUjrjtJgSncoo8APHsOC+2oZIf6DBBJWu1UVlq
ylBppZlFR7CC/XjbREgO6NQhLyXZ0JAP9JgQE8bALTEa0KvQ1K5fguyFw9BGQxMEVKxAmhJ2Y9lc
S1FGJQqWOHRj+UoAIkTTfBsAbQnsuaB7zuu7aNxL/Mn9zefSKPa9hrs/QKH4GDnjIZvDJM9Dd/lh
2J1DZ2ymnVjYrWeewlsFCjJj7H3P4ZUqAeNPJByD+ZcqG0QxiJKkNagGT7NNF1qwdHxUcarr/9f6
20jJJVGXdUII7hrhAs1HJnPRXPI4ykJXRAKroPAltN9zDHFqqckJoTQ4f2IMuJCmhMIPbjYxjjIe
p04ZjQqbnss+b55E4O2n2UuaxxZWnTlC3NTIMy12oF8RI6NXSRm62bHYi27qhofiW3ykQSZx5yvj
mrcK8btIcYE7dqK/Trq0i0VwJ79lxx5dt9mN4EqUXeLltubMHmqHb6ie7nDawKK6U34jj5e53tTX
FdOMH8NF5nCBL4OVZDtCP4kDXx24ot20xRUVxokNlZjGBECTrupnt0AB36nYRdIP2YG310Uj8yWJ
Ml5MavVOmRK8oaomdhfcDPW3SH1MqoMRPks8uI6tryrYwb/aqTPGjoUCedJM3HytMQkvHbu9Zice
jrD68f+Rdp09biPL9hcRYCb7K6OkkUYTnb4QDmvmnPnr32l57w7dptn7vBdY4AIGVFPNSl1ddc6Z
TpOKHwILzUQ8+03X8Jn3DLfthG/CGZ8HMhHwLlOomkqXujma3VUyHVnhYaNtXAV+0pEpn5OkXrJ8
ghj9cXZbS7JoaBk93Wu4KWGre/KTLKbuksFlOqYmzpPWKZmXXwBI4gn2V/1aHAaX7q5lrzHeM0fu
whXPbpg4Ey1CaHQCDHS0k5cFa6LJNX813qc+RQ1pPmMo09OfSm9+z0vv9Id3DJadWCqyLtbVBIIN
9VuER+nwKVRHa87wQvJxwDpn0fMwMrceVdenzBZKpB1mraYi6f5G/ZSeTEf5ZDzS4mXkvapywgs7
8B9MgTSGCj1XIApPZ0W8DiJn9p4ngoktRp9EII+HgRZKbFXLV6PBM9rEIzLYmgD56dSYyBL1g2Qq
GF508ZE8zZMOxn3wgI3GGPdi05MPsRMDs+TPqtq3EMNOKkViilEfmgBlf3SBcuQGzvyx99qjfEcc
+Wk/GWy1n39SkokpsdTEcx7AAaevon3br4F+MaZqaHcKpJ/Of5THBhda3S40ATa4CdHkF5+y93Se
HItL3iPPGOkn2vM1JryMadgWxgxLqSJXbz6FyUeOOjwBTBTRyzqOCPYaXc2K7+mVmDZ+Y7/DvWd2
ihNaW///XtP6e7Ez/3OH2eBOhcA280lxJ3KH2DjhiR341wBJuBgCDKJ1owflK/1E7Wvpyw/qy+CC
2BB95crX3eAJrSKbc5q09Nj5XOz4fxv3wTSZUC640PH/6dBZrVMeQTyLfgaPTH2rTfTTUTJhpE4U
Q4pQDcEUR3c6AiLuS34hrmoJj6EtWmg83IkHcuTJ5RS4hAkripggiYtQMp1eo/Z+iV9r6U5VQkvr
eaw+W1vaP6nIlCsSeCvUPqYqSs1rH2quIgDmJgb+Xze/yAW2ttP8ITRQztSBFXZgFR6l6C7UZx+P
3SclkM5RjTth0Z+ClJyEzjwByu5St4UrJcKpLaXvDUhEsrG1hHD0RRI4RMOwATFP/Wz43Tx9GwzF
VuUJswmvc6Vd48DE5ndhiwvx942HZ7dMIMvSBLU1dYwfOzfEHT2sjPh/dIl9i84sQ4eEzKZpBCe6
6E9G+kx4v8/L1YQJWWU1NXNLy3OqB/DZD9OpsgB1A3v8kxbbT+bBRC9DQiHS5shw6gXTHofWD//q
TrcWmzMeeIX6XtaWRfwPzr/qMC+NNMV1jw+kVY8BhGGjjI8dRH32dxGECmHuqalkBp1K00vrprd4
vFhIn1hYoks25MhLZ7e37T15zGUqnEItXjKcoHkh19KldcJ4iQ+0Zk59/QxMJldyZyexaKuoeyXc
3dy9BEQVZoJY0QQDeNtxqrkG2MWmdfU05HjWdp/tb5unMpiIJROwCSYKZPSaVWEGPnSJO18Vf3BL
B6Ro7r4j8zRiYtaSN6ROZWon6pM8HBfeuMnWk9w/Vk/VYSKF0qQZLIQKuMFLtVjXJrlVfJEeB/fm
aA9LZWU+b4yZ/uyeqTCVTyAXjVrSyCEBmav6tGRu3Hq5wKmNtzq/P2nHxA9R1stFIdAu6u3ZNk/G
AQNkrvgcXOPj4g5+7PGc4DciQeKOtqRmKgqjmTzm4djLN6ejaTvxiJ1ZaoURl8kFZtZBeNFf922E
/uKvZ/kmkVFySqtoxF0JnzB8SsXeIhi+S5rGAXFtXD/vy/qNvbwJY6LkkM+a0WctLcgVgGUkVwEl
8oBJmnOHKlm2kk/9l/xLyXED3qmyQE1Rp/Z4GLmdavyEqVuHvsl1h9ZbbNManuY7Xmn5mwvPP4qy
uwRAIm3QT8epyo/FcXbHy3KX+gvGecpjYNUeRSTj9TG3neJNJBM/lawCzHOMsx2z1iq67zom7c4z
r6jdgvuDU7yJYaJkqIx4mUshphSe0y8K8YrEKozxWkX5QShVK9Uxw6gOJkBe8CrdBE6hoS2efZVT
tFPnytZ6NFYTHbRvWnMvAa1S63RHjeRDZIA8UwoAQ0aE477dcf9oJux2QZWOMsHnoLtAipPf042L
+FX5kvtR4GDInOLsFnbmL7oduO0J/9et0HriNS23A/Lb4TEBWYyqNokk/B1qlB/VZr7kC3fbgjrs
Lw5tKiKwkXSiA7EY/74qDroSu6oK7QN1WPwFMMhZ9X9cRs0X8jn6jEYQ9h+wXvIXt97avHOsJDPZ
YIzzMc1GxMvJix7o9H6MgXPiJ3hE+hfD+5uBayWNCZVpL2JoV4Geg0fndYAn6WBHKLJ0J8OVMbDG
Z+GYXzOfi/jAU5OJmHOhZ+WyQM3O0QgQoqSDYCuX8KU95sjhvN2yTZNZqcmETClulzyl9+6luprS
ueSxsmyXJG8CWMYnearTPtdv5zg49AyRCp4qfLcS79882MHNILUSxhSVjVHqZU5vbFqLQR1Nsarm
ITQxB+3ve/x2M2YliImGaVLWdSlTL/C0DANd2NZ2Yr+4I5fZGV9Sj9eK3I74K4FMXFQwFovKDgIn
z6Hr/WAgciSKVwbsaWwQ4KU4cEve4zTHOG6Jb+XrSl7mZSRC6NijTGg+GLy95u3UaeoqAYSlArxU
Rq1UrjPMzyNiVR8wpGZ8kN0WU1ftV/Vrfq7PtO3JDSM0QP0awN5EMsFaUntsbVdQKjsPDn1KEgK7
/Iuma+PU+fFVe0jh35wagbrRnlAmappFbYZ4BcSr3Ck4SYfmoOGWkZy4ym1/sTflmBhZKckoCDHk
TJ7iEeyITYalXvFYBfiMwpeflisvgGx+QqRsCa+AeFKVf2lZB2MUdS3OU3s2LDqIW16a95gAgWWi
M/mp8HmYMVyJjPOh8SXqRYAnTtVPHtD6cmpfd6LvKahSMSQOuIvWannF+lY6WGvJGGqvk3aKaMNr
8IbzDUHf0Z5yPEG0DjZIkILKa+gpL5wws/U511IZWy2NUhgSwNrh6cPAwJojWK0tfSH3xR1dXEsT
q/uL+z238s9aJmOqcpoEQZBAph6cw+iiFB+k/i9CTn39OuXgpLim4Tkp7/I+dzja8iQzxpsNCfDo
M5xx/b13fyS+5V6/UgCp8MprOG+2b9Z6Mgm+M0mfxg30pEUb8I6s8BSe6YRU4fMQzjaT4FoWk9NV
jKoDzgQWq4BEZHGorNjP0Gqg0uoD5xy3ItxaGpPTZ0WvIvCu/ChdWjxaS+cWs+OC3X6lM3Wgquwu
vDszzynZdneiZHKM5IsryaV16f595KV2cETxW9wDOJ7b3tuKqCsl2e63Ggei3mQ0N+manUSFK4ry
NVgwPChFz1NRWGACdBMAWlmc06WezobytWAm+hTZVAp9DcENthEXgI4VoGm5o4lYsoO72Kvf7wvk
xAAW8n8emjApKhxsmx6q5EXUOK/IvN9nYkyRB3qvYoHLBdWVJSuRVStcbLGtS8P6zJiYMplt1460
L5Ucw0MFRpDlMAMo46n/OnvdPV2+NRzz1Tj/iyUKnnpMUEmmpZHHEJ8rixFAKRgeHsm/fS3Pqhdi
8x4si5x3H4lnmUxgQdulMlIBzj5iaqR5AcV1Bk/4OBwqV/Q0u7Kx3veInipVlhz/q/ezbWlZTzRd
z3HW2JfDYwmaZqfcVu4pCErphZ5oYQXxad9EOQGHMAGnNEM8B9GSKjasBChrhZPFnAS8n38Vtied
RMGU9S2stASUR4O1wnBS7o0AJ5vV3UOSTh/3Vdr/iFgX//maG/b5pCUpVBq8DnNiFIRY8JMTt67f
N0+FZZBW1WxcWryR34xFOisH4wmc9fGLjEQE+CzfTC1eF3DfGRW2EV0WZCRTCdXk+p4ARisMrbQ4
C7M7Y+1g7r7vH+Rm4/3N9xW2J22IRjIVdBBn8BYUMBimekfO+qPiAQIDyIkjxVturOagPKIHaeWR
RY4SzyV5KjPxR8A1w8xK+AT2x894z3ba+xQJCrN/2n2LhTHqlYWtf+m/lBy73bwprtVn4k/dqRjq
wCY2WnW0qGl9Oj1WgR2BwqT9GfKHtJbHRJ8mrkGAQQ2XljUYfj0Wz8kz7YMus0V7oPOBfKsuPDve
NGMJ3KsSVmcU3D9+dhcVpN4FHvYQAYLW6crgEAjKu31D2rwCQ7X/yWD3ZCpdjss+gww6jiBcRVwV
h7v4qD+ERxPvbupdgju/vS90M7KtZLJhACzPWA1NkbjG2krLyqpALaxzRtqpCfxSUayEMBXFEil6
M/ZUsexVA3B1HrzmwrlqXvd12WyPrw+QucNMkFPWBeRQFAUVICJCby0eZUsIXhrNMnsLuKleepUS
lyOZd4xMjVFPRVIJVLL4aPoLyAWW43IQH6KrhpSogAweWLi813uOSWr0b1o1L7TanOqxgcwp8CcM
Zyo8eIVt1159N8a1w0mOsoFgillDVa8AegYsF9hfUlHXl076zNvG4R0i49mZOgx5HUGhKHkylMMk
XuT0Zf9D8UTQOLo6s2mezEUXIKIwtYOumLYGUNGOmN/+mxgmWmBZpE4HAweXmi1GwEW/kdDuEaTD
vhiOX7FbMAJJgswUIMbM6rMuECdWm7MsA5JALTjBabNceDMFnYkTVSMpxUzjH4VdUQ6xr/kqnmF4
l/Pt76MQ05CxEyKymza6Uqj92KFaaPvI7yLdbZbYaYh53D+430SKNzmMHYAEEYTtAcJe8Nrjvkoz
deyCTt3vKuwfaye6e2x8zHnRdttl38QydiEnBgkwjgz12k+K4M7S675e21/pn99nd226IOz0ssXv
0xlW5a5DFw6zslz+2227exPDGENqStPS05pOmzx9Ap8zIAWkJ23+sK/N9pVbepPD5I2ikYjWNlDn
BkGHOz5uooKN0SHwks6Hzp/veKUjTzMmgwCFbhDDCBK1pr/0s15YRaa4ZVJ8mKrM2lePYwwy/fdV
LGr1oKpJDZcyOvBxGPWLERGOnW9eKlYHSN1tJaIzoyZOaHavlKc5O2BoKhb+6nKgltcpp5D4TfXy
9rHo0a5kFVmk6QG1vRui1hmcMG71nj4Ra7cJthxzPH/Wdlrpx2SMgAB3WBsgUzzVAA9PfcOe8CSt
e/S9gLeYxzVHJmgUM9GapLpdZbCj8UiXXSiILZhre4DA5x/5cOyb5mjqkiqDJ9cwWIJhsxojMw8R
4IX6otey1VaRFeqYva1583nbn28livl8iV6Co2AR6Ebl8qFC5+emnJPaZoeICGASfzxwT5Q68C+F
4Uoo8/0qdVHEYQl/tE2m58QxHXIZHdyWbAwJcrLlZnBcCWM+nzA1tYhZewqPEB4k7Mx1Ll3C5qWw
Tbc2iWbgsQDSbkXVyg/6XpTmhsCtBVN+AFr6XUYkTuTY1uRNBBM5BJBLyXEGs0+OMUblkLVumvAe
WzaT8UoTJnoAFUnGejeNHkCMCGIrSe9UmdOc264xV0IYu+vM0JhlelwjGLLolUfqLALydvq4srxi
bf7jftTdbouvBDI21+uSrAk1tCrOwBm0YmwgfP3BW8WzhN/41Nt3YiyuVTMB9gbd6HjX/JmijNJH
/Wq2dDywU0KdqLZ4o8s8+6PGs7I/UmmZmpbQTxWPaXKX6Tysj+2g9I9WvxQZXRjpM83K80nyzM+J
g50ROmdeH81DgXns5kS7jj0nv9y2dn+NFW9i2aIjmVSlKahejwsaLQWMZXAoJ0Ztd++1FCiAGPDC
lk7kduhjwWI5fwDva976QKuDjUljihp1h9YN/N6dnOaB9lqJ3Xw3QR0budmFJ3PLA3UDkNgitg+x
08nonOhaF9d0prMzjovuTvlfJW9Kb8tc1iKYGkvK9UWKDMx2dePkJ3nnCkvn/YHLrWUwVVUzdiXK
AzyCZ4i8N8oIuzoYvuykV16fZvMlai2LjY3ZCMzSFLJSMJFijzj+a8it8sOMpbH5oD1gAZaj3FYO
WwtkomSgFV2mC/QbAYmWvkinduNSAis6AMW7QGyGy7U0JlwitQRRRW7SFg/h0jfuTSzb0knpxidO
+p6jHY2GrNfpqDxMQFcD4J3dgRVKOQiNEuNqdAcDKA/+CChYyaX7oUb2YyzDjhIHM6onbqN/2zT/
kc3uxE5pFFRSTyfybPMxSDHwSxcxKld/AZ0cwdMi5mu+7eu77XBvIhmHm8Ain3Q1RE6h3w+Pk+xX
vEY/TyvG4dBFLPOqpSea3enmcZg4OD+bi72rT8aOnETDOJdaBwHJcXJaq7fLd7TeMe4p1E52eIie
x9EaH/Ibx1r/XhZt/v4M7xwZLwzDDi/CEv4GnOXJKIRDFRvfperzf/tajOtlIbD2czoOa5r3ZZZh
7vadSf6kv70+TsbjuiiUY6GCkNGm/eYMk0mCveBxuwbCSejxQK02d4FQ7StYqCcS7Wb+nL8blCbG
nIj4fGcVuJ2H7IXyhua2WFkmHmJdutYbwRlOQK1x989zq66En+s6gK5kFHdM6ZCVk9TodN6dElPS
TWnJb4+dz1u/2Iwpb2LYibkwQpc7olu9mfFkjh/LdrC6+nObPEbq875C29lgJYrxZ2PJtDTqkN0k
CeED9M34duaZvMIRXMwacmxlqzJand/tr1lVCEQCdj2IBiCkPZHuTu0+6rNXKbwRVZ4YJp0KoVj2
uYbzE2X8F8X2iJWtYlQtLZOd/QPc9OPV+TF+3I8xcN0aaKQCamQ4xO1h4CEFb6e0lQzG4EetTzts
k9Nnj/SpcIpnzJZb7Qd6p0Hr6qPBeYzYVskEPAduaKpmMPU/aA3yRalQIMD5HCOsnXIYj8IUcspF
nhim9lfUqjI7urI7zF42fZuSZ1XmjR1sG8KbKoy/NqqQBWGB0NQI3gyc5cV4NMm1CXkjIZspC1DO
fx8ZuydOALwqoPKAsSXvR/O7xuO34ZwVO2HXTMaszBLOSjcCWwW0sDxojmbyWlTb4e1NDSbzkmFA
oaNCjDl+UifLSL9oypOS6m41fQrMx3jmhIPNG4O+OjfGUY26byLDhEC6P109AHLVGe60+yq3ND85
UCDGRrBm///vsoYI+ijgFYoyYXtGE3oS/UyjQz25hjnZqXpQmpxj3VsWsRbCJEWjXvJZpdOCSdfZ
QfG4qO/3tdgy7bUAxkvHvp6ipoMAwEbbYT06ZvMY9RctNjiabObbtSTGUcEsV4ot3cESfQwBi255
UkRLxQiZNZYWOckgkgjxkl1hu0F/2ldyM/StZTMOXGP5diIGZOuGHTzSpe0IPPLBAMSe8qjfxc+8
/vbmLdoA9iPlWFIpe/3P1UXYV8OU0A9XfaCILy1uz+Spec7/Up4CJwHzyQIyLkIH/1+zT3hQ4nzW
32j8Jp9JKFXb/41zs1zptAAGT0Av2eH+srh0R50He7xtp2/imNwilGZcjnTXANcIR6jmo2hyn+23
LoDrI2V8QW3qLIzo4n2HdgR9dR7e686PaaTxwBu+4inE+EUG4KpiGpCQi/kuHlyTV5tt/j6ddAa9
tKb/AnWH7SRtRu7CgckfQ+lcLf6+yW+FekPGXjJovgyKq/Sz/REZYyoRXWkSqouadVaqhcBX5zQV
eUKYQG+EYdv1gYq8WA6ekk+fhrFx5N589990YXxpyHXSLAvE5HNvx7nogCbcGVri7ovZTCMG7gPA
7CemrsuMEevhoCyaiDPL0O6tbbABaIYl06VG06Lsh9rH+W4ObJ7vcOUyhp3KRggoQrp+diaRBahk
rCQliI3HH6PvuBjYf/bkYaCRBsovzdRU9g4yT0GOKVt4kwzsm/lhjL6V9UvM4+neNPM3KewVZBLD
Wm+olFjzJvUq15xL+HacWwlg7HwuxRJ8L5hSio50CQObVQ5xQzTqiQ9yW4+HoEfdnm3TGKahKqhu
wB3JJv1BksOOIA65S2CJkWFp1ZFkftZ+65bW4ZgjNes9WYxZjMWCEERHAWbD7kqLAhYFx3a0mgpw
RYrdP88Hnnqb4Exr/Ziwp7Zq3Zq3p7fG+sFYqbndNcMEtnik4Ex0gJ7CzSGDcEbrqDZ72jLlQdXq
Sj/QiYSQEDcNa2sZ+9dMVI5GEn/hnCw1ij1ZTDmQYdihnxecLF09pLf+okMZQi9CQO7j7T79xkT/
sRl23EzBsE0Z5pDWfJ3t/H4Ebh9IPb52LhjlsIjHay5sh5M3G9UYl8AzbdkHVLsGgPaNUwC7km62
VO/DGGCBqiffZRduD3EzOa+EMqmg05ShT+jno89LNDkHR8NtHcqXWHBXiDfzDhEhDhzlQNdlEoIm
R7hbznB6tf2iAeW5yd5XLSe3bX+2lRAa2lZNhlYQOtLS2f/Rnr+Dtu5gOuL1B4UD3RPlvdFuXZqM
lTg2+WjTCAg26BTWsdW0ujXPmpuHgSf2sl0KlQtuZttUeHyNXDWZKCMAVFMKBKhJhyGx6u4lnRX6
dMIcgKA+eVG+cZyP9/GYEJMPsSSDTAfnesoXG8CxAH8LztojviOFsgSVzpfAlThSt4WqigRzUcBy
yviEoNRxEZS4IYI8aBFkJ5kfO9x/91WjFvFLWEH7/n9CGB+ohHTql4k2YxWvJN9AGmvtC+Bpwdh9
q5bYFk3QH1DH177IrS581Pvv+zI2322NlRaM3Wt5seikh5CudtQTuQOWhE05btDSTj3e0/dvzO/t
zBizN7tRCOcfV3fJA6o1hqmx0HRHtyrwzvKRh9u+mWVWyjHWXqqCuCwz7CACoU4qgw5K88XmRUPb
knOMNF/tGQNj5moeqWanQVLnLZ7sIoX6KEsscAEklur0TnLIPhmOfOGTJ/LMkMmkqYLBy4lC/GTZ
Yxq7snzcV433+0z2bLUgNkosE7mK9ikpHIM87f8+x8rZBbBQD/8+uUR4JWBA7mOnilVnXwhHCXbr
qy/zup96HJLSHYLxTiw4h8RTgokFTTpoP3CWlPox7zBqUz8FiHD7SmyOV658lV3pysB1NpAcn2I8
NccfsC/zR5GSTVzqY4a9D+UoPf/RMulaKj3bVWastWpI0wZxDkjL9LaSeCjX5o9GivaCgOfC1Gnf
81hPed+LiRPibBZmRN2JCF48Puodp4fI+30mMAiiPAtgYEa3GgDqoy/Kr5xPtVnNv0UeFkUsTBWh
q6jBaYHgiaPoF5HhDTHwZIT2cRaBZd4o9oDZ4lEbTiIw09QEc2jD4HL+ju0645+Ay2515XorKyZF
fFEBXyXbgHZ6kkHNQ6N8r1jGhVb5EwVgdfmrlrxDZiJHDPyVsRhxBrJ+n3Tneny3r9y+0xF2tyud
KQV9hd+vk4MByKX5IeABq+6HdcJOirRJUgAEBiKKYLHKsHK05aibHxNiB4JqBRqHm4qnERNG5ArT
dIuOr5VmBwNrKWAbDHkZf/NO+49lEnaNK9FrU+towo/Kl1kfLGXunDh2SyzF19/3P9C+ARB2hUso
RAAI0idzgQTHegqfBOyA/zcR9ERXwQmZD6AnaDRjv092jEB3lnzihV3eiTHBoldFpQpinJjsAxLa
SU/5K+C8nRC7fZIdHcijYidu5qe8kbPtHvrqUzFFRSMFkpYqsD7zIoKQAOy9gLzHO556LA7aI2Zj
nfE9Ft/wSn/YP9XtxsBKMlNUYPu1K4DOANdyiyPFwK7A6AX6RhuI8HV/YxET0YQNnX8BtME7biZs
FE1nhMP/nneATYp5NNWtfeI27uiIjuFT4Np/sfG7H7IJ27zSF71CEMZpkwMd06W437pgGVi5U+zw
64zkyjlk6s2/rxkxlfCz7cpqVskznRGjC7/0lSJ/Te2v5bF0+P0Wjiuyb+iiSaawpIdaC26M2ZGR
owwncrF3dEWT467JqI/M10p2q+JbVb3unxdPBfrvK1cHisbfN5Us8nURJYjMI+fmWN6t1bKS0CTx
MAU0YRlgIhDJ+6E89kliC3NhpRGP8Yl3YkxUCUdjMOcQwhrQH0uKlWMAJucts/GEMBFklgc9bekU
HcBcxekUpufyv5W+5BZKVofWVVk7EAlWLC2SI7QAMIuXcyKFT/tfn6cJExXqoCR6Sq8hfQf2oya+
Gyhjax/zdg45ctgx3LGdyhL7HSiY0tDq02MlAznS8PaV4Zgy+1zT1VkgN7Qq6+R3tfi9zjhMmrzM
wQ7VRqBJEecF352GFpo5wlPXWRnQpogNwt7ySLfEQ8kdeBRSPM2YnkWTq1U80UHKYdScHBSeYRk5
/+3wmDigN4uoJTQrkvi1aO6mgfP7PAug/74y6KJWpny4TRJOvVVLg62QxI55Zdgm3INBMBqBcQID
PIiMQbexOA2NjsbYD6KvzJnLs3RftLay3J6gQLl9QAmo3qvozj0JLzWPIGH7U/3zB/zSqNZHUM5R
Xo0GDbK+tZaSF314EpgENzZmBtBQNDlL9S4V75eBU6Zsf6k3DZhyeUpTTTUoXQYGdfrsKGkfitTf
N7bt9vrbZ9IYg9YTNTLiAjKSc/Qyg5ENvgQOzvxDhl0K3VO/hB6PlZl3bPTfVwYo9hgBUSl8Wg86
STH4FGUuRymeBMbETXGq247iqgDcZPEi+0t2TTF82XzGPjxFVeFVsjSX/VrpvH0oJteBrVg2ZHqI
LTDHZVcBb7kqu330Z038NzlMupNDo80APo73x3emT5l2cwAYmM9g9sXiqcBlYeYdI1MlS50pNAIF
16sNT80+S63KuXrwzo2JERX4YISowbmR+T5O/Uo4L6ZTFxw32i57/jk1dt+5ScckNulQUIeBx1Tx
xPxJkP1mvpZ81qDtIvtNFhMSCrFXkmrAkTUYlOmONV7H5G/ylYJoi4fAnTjPjJvLhasoqzMhQjFj
MakH6NZ8lX39RKGtm0Ou2eHZwKJEdBLOPS+uboYMU5QkE9jTkqbfkvPKf5diqheVAjST5xFIOkKP
hgv4g+z+q6hgtkB7J0PT8Mu+T2/FwrVQxhaHQjYVgUZzPOhafYYBOKAlVH8S0ddSGIMk0hRNFeV+
0ct7U/LCgffAT3+AjRQrAWz5hbeBWtBjJHdKZIPBYuzhCW55CV8Dz6D3bHDK5h4QHx+EM/fSu+XO
a9mMbSryYgBqHUcoD051lrANJVkgevuYNJbka6f5yN9q5KnLmKdAWrXI6SBV2WPTK8ZU3PJUqgAk
FD8X02VWP6gY5Nk3FJ5IJqG1dUBiqadaEruUXkD3bInD+yV5Mep3WShjCJ7Ta+VYJruQraTToswR
bGYCHkDxJAX30Z8MH6+/HJPPcnOJlYSKaMNLiZeyOThqI68S4JkHk8SisiwKmULeKleMAoNOBE/E
QP7rLfOZ1tPCEWRBMqeQ550dk9BmVU4K8/b0PTn58FJhQX/4tm8Pt6v/nssxkUPQFkXrKXeUcqWb
Vvkluyssye6wRwnAaXtfGk8hJoCEjTnUioRDJMKjmTpm/lEXOQa+eflZWQPLmj6PSyI19I27P4mf
9Atmdu6mu+Wx+1LdqYD6FJ3SkwE3zYMy5KjG8qZXRdRgS4Hah/Elyy56CwA3hQses1USrJVjIkZc
FMAmodPWnSefwEhP4WO8+DW8aK7hg0/wLjvxMXG2KoS1UCZmKKEkCWCNQ5gSP6n9Ne9ORXtv5E7R
ixz72HwhXouiXrhKnkkFlDE1hzUGr3Vm0X0ZwVWd+FyeyyM2G/ncBvRv3zF/hYkdEabJ5pmO7nao
SKRz7XfYhbuRM9q19y+4FOgH2pPHhBHs6BgAa4KCvVk+hb1k6eWzuYBYNAVQXJ/4gw5A6E6zoiGw
kxikPf183PdBTiBj2RyKRElSkb4YR2rpSMN8xILLf4tbN9qi1Vc0wv/FFEk+L8tZqRu7Hnm9Bp7D
MbEkSAZJl+m0YTOZZ0kr7GIhR03lvR1zPI6lachrPTKHDB9Mz11T0SxDALt9j9UgkbeBtPnAuzJ+
lp/BTJWAmDSEZOf8s0JB3/z4FF/m6/xB9ToMy0sj4B950+s8n1OZmGKKgTSoBory5TrihisdKkzp
K6DzTJ4oT1ZwD+zEfRPk1cgqE1HSXjJ6ha5TjKcMEPnLMTjOI6jGb/juQKyPnYxP8MwxfJWJLVpC
SDmNNLYk4ftlkg+IpfdzR5whW7yeiMemaWwtSI6qaXpZb9itGvlRPDhjRDiFLs+omKjTtLh9p3S6
vcTmr2rckbBzZulBbTkXII6PqEy0ESM0Gg26e9hrd5nmN8mh4G3G8E6VqVF6JW+HZqAlu/AwGYVV
j9/3jYUngClQFiJobdtBgLkcUmy6197+729ub6zdjgkk+UCiYqKVXYN3H/E0Y65YtI3n8vMA2uXU
H3uQ1GX38jmXMRje+AGXnP52rdlJCmwvDr1tOZfowBqdpwQKgyd56UH1Z1d1c19z6QDw+DW5n535
GLmIdPsHwCsB2RnSKorLrrztCi4emb+EwkMNar7xOVMPUfGtEA96815uD+PAW4HjSmZCTzUMqiLT
HTVKhia/0kXSCfPOwncRUEO8JWCOM7C9vNgcWt0M4P/5WLqtgeZqDZBWUjv7x8nxbY0JM2FbdkVJ
l0na6UUVsZwmXqLwWBuKuy+Hpw7991WSzeJu7hYNYVtrDoJ2KutLVXCe17dFqOhhEEMDCBUjQgZT
Dh6lgJQ0SecUQMDVpY453vebpIehfoWoRFbYr1JI8pTGJmREY+SSpX6U2/Rp0Gqv6/OnRRUfKwOY
DHV6QHsvt6ISbARCf6jk0BmH+IrhpM5K6uoPLfPtz2K+YikYoo7Uj3eta1Fa6VPvR17oj5ldH2sv
cnmjkdsl9ps45qRFsBVjZw7i+kg4RXnl1SR3+jl1oqS19Yib87e/7Js8asQr4ykbrSdzhlPPSku0
b1h9TvoYOIMtXMJvBda4Q4cLarsdyd+EMqkiqGVZn+mZtgBipdNIdAOfvFLYHlrdFBeemptaSpJq
ElgW6O2Zlo6aDrqQz0Rw9Op7GzxpjZfn3NnPzRvESggTwyRkjlAEPZSTf1dPqps+wiPdyVYydNNB
estFKN32GAnOguUlHUPkTL5KwyUVsWSANwkM+wsAQcIM/o3XiFxMbPx1gM3/F2yqmxeXN6nsoGaA
d11pNCGVAiGjT4RFiuAh9JP7wq18HiPP9of7R0V2YJMkhSJmFMJMLr/lmS8DZ3YZX/bj53byWWnE
fDhN1itJ0yCk83oAsYLS5V4/0y2GDpgvKgfgadP2V8KYiheU4JJUEggTEu2cCOlFGUZ3X6HNxAM2
FZ0YWB5H5/lnn56Cqeh0ihm9hLlV9ZGVks8CWDLzz/tyqH39Uq3oBONwqmHKeBz7WY4eJEFrLkhw
NGm3vn68ccdzGyqb6qzEMHVfZJohmNhoHq2+h9m92R+W5Vg2Eqf62TS1lRjGmxJNjIS4hBgUgQdZ
NbxKLg7GnPn7h7YlhmgIQ7pBEAFVRpuiBLp+XgyA7gab29zOl5gy9dbhYV/MVh5Zi2G0UWI5EYwM
YpqRPh530+LI+nlU0ivmJTmd3c3lgZUwtmzVqoSUWthH7jDlB0kYHiQTmSNqXoT2e1oSN4k/65i8
18C7J48F5wrFOVC2aJ3rGfC/GoQvcmupc2LL2Ud1lK398+RJYWNEb3aSonSoTMqLIthC921env6b
CCYydM2EHpQBEVn7QR5ewuhzGPNeRumfybrs+ksx1cxgTmZHFBwWpbqn0N2glvBmT3RSXLV5+Goc
G2QhtAO5luRqhkJ5DZ50404NW7z8Wo34rog55s77PEwZswSD1GlANXa18pLX94Hw2PEYLDfTxPrs
mHAn9n0H1Ay4lIr5z9wt/Uxy6aMynaHBdFDGawNt6CSLClbFVdB/grKCceGqGtXMbCWkd83tx8Yq
TcsYP+zb3FbPZy2EnXbse2z+1BqE1HimpNjTpqOh7TkC7C/HUzlvAmAj+/0kjklNIoZg+tiEOEK8
dvJy+XVfn607/E8CGD9djF4mUyRjdPr75P0fade1HTeya7+IazGHV8ZOUitb8guXJcvMORa//u6S
Z9ytMt11rufZM0IDBFAoFLB3egMUhOGDM0kFFEPlWE78FBPM1fRPxo8UVCalw8OQ42nIRLEo1I2W
i9BwMvamvqm5kyj0DzAh/ElDJoQVuZElnUAAfadR8aa8bDQvesCDMsXE83n6rATxJ3HUS88uCLGZ
LNlAvTCTjml7n4sAAsvR9ew0R1cX+/Ln47ojE8dGFondMELa6IdB6S974DxtDWdw6ZKuUNu8x156
2l4yJhPTgJcxx4n6o4n9yyrs3cIUbcnMf4QE77zgfo3zjNOKW8sjsqhilhPIwwqgQhiLKuE8TUYG
mdLRuKcginQzuCWOEOQedtd5h/NKyv8kjjFpOSwR1skhrrZssqMwXZS3WUA3E5Ce/AvsqnpYk7dM
VDhgh/kN0zBUyhqb9ILbAcRTdYARuYsC3ZYcySuOPEywdWmSYgJOQwaLIIvnppYKyQRRQzc8tjU7
vakBjK27o0YxlbGvzrtIrkU3QId/iWOMmUVmM6HaEABGEZjCbZrxYMtXI+BcAuORItEGrCRBAi2q
My/E6LHdfhGPP8neZlzzal7QrR005yJpkJyFuJYaJpBjIJJi8NGntvQY1nb4oKL1L7rgPsYL5iNv
85knlDnd0nyZ6lnX8eGme2LdjWhxKJXhcfIJ/R5sfJ+pxh5vshVnQkitmR4mjwJ6Ru/SJnQlcDkH
8SbdVQAAgJvId5flritnyJakASIKYECfLbqkhmRMs4Hzs/Wl4lmSgjR8uiziD55/ksGcA4NeE62V
IGPKXRwEmGjCjqnuWl9Hr3vgb3Fx5VGdz7wEMHIh4AvxwciOiquw2Eo3MYCzDG5qLpzBWtaSpJN2
TKA1S6XkWoRmSoa+BpYiAO5VOVFAgWZrPuXhupucpDFBZ4KXyLJ62DLeEnTeY0eyYx8jN7MIjujp
UAFdX9smP4zvl7/hejY5iWUCLwaxlEUGiNXJsVCuUx4c0NrYm3xuRSbIIjUyMJ1IfYQ43RN4TZ3Y
JzdZMAyogWh/wxC4nEccW7JwdouwxHEz4Mv12mtRO5keuxHZR5hhvmy8NWawc+XY7X5SR23XTzho
1MDc0WbUFdZ0Nt0jyOyBWyJcqb6y0xx1k6IvhXat1/BOVp6m1IfPIsKMSIdXNVi388QfVgxsswZY
DXb3Rk874Ud3RIbxjBceoyNPLJNc8t7MFjWG3nXzYnT3sZY4+ZjZORncyxbmuY/JpBidaLgqtpBE
dpM3bnNXuKuuxK0OeGANA8L1o8ybSlvraX76qEyWoRRCRkYz5wcMeDB8UzaCJz/M7QcEcweDRm63
583scALRpCY/+5LVWGpx3MFnG3mXJ8fmL9YTP2nF5JcsAgtYKkKrbMztYvqSKzxfXCtkzyLdZFLJ
FM8z4C4gQQ0ov/eyWQ7Zrt6Lz+Z3iicV2g3dI7iaJ5sHrrB61smGZlmapFPcsc+2Cyejj+qJZmrz
Hp2RsHnWQ44jrnr8mQhGubATehPzioI7q16Sfk+Thzl+nkIeS8eqF5yJYbKlFMmlis0vpGP5pSle
hJEzDfMx4vhbNXISwKbGohbNRlsQT+GV4td+9Vhukz16MIEBPBS6k6Ps+uv+yrymgw+lTdxwL2x5
L0xrMxeydPYrmDt4IwhgMFdgTQofoH4DfRsIBWnK0pxqKzkFLgU8H1kvHs5kMqlyia1MGEXIRBuQ
Ao2jAXAtBfnTzzsIt3rgfEmTSZFDlOiJUFEVcZqDh8LJj+EWS5WLAyBED7QXvBkknkD672cJRG3U
JgfBkOBGTf8QGda1UFaJw0nH9Fdfch8mN3bFLPYjlg2g1ejmNzq2uUD3Cbq4eCPb2T2vQud+NCYr
kngwgPnx4Sj6Ln4DPZ2T20CZCPpbYctrFq4fNkDRUdATt8zfkFWHcWzFosfDCCBavkn+FIQvqjt6
be5S36RNNq30L1uUpqbfDHomklGwKCNJTAhEispOHr1EOWT1IWoepI6H6MrVjsmSFA1MBIYP5UWZ
QBee+rONHepAdReHYt5UX3hQljzdmJypWVMjLh0EzuS6jo+xESzqXtBw9eH5/uoBoKiqIam6YvwG
etrOeR43i0IfV3Mn7/dCe6gKDiLCanydyWDiyxCtjL6M43grZXdc6m3YJ8+XnWH95n0mgwkvQwgr
HNHQY/SLa3G2s9sUjZlwI/qYKujuhS0PFItnOMb9LFKh+2pCKdNqbFncKuinWdHtZbXod/7dx09f
h3G8dMmnUcogJBy/arg+kWACBJZFjj25MfO/eF+QpTMbMl6n1ALG1GNIU+4H7+ejoPE4uMAo8COX
Cz+3mhDPpDEHdkaUZSA5pAlAIMBhRvnC8i9JYof3FGhXeOG1fzhfjF1LEYxhqTQAg7tVd+g79C1A
TpbxLjZ/yBW/Phk7rdBgVZJkCaRo9/W2uis2GI8IxO+6XTxETnOcXnlqreeKk0DmdCadKVQdVUsq
rhbRD2enxIjXkL8MxsNlb+QZkDmYAfTblUOPGKtjL6u/Tuha95wq6w9xDFQ9gC8aGsgWPp/FnUos
xbKgjXg7gVKi9EMUvZEtZECao9xn9WP6F7PBcPuTSMaAQo/BRPREBbdFHzduXGUEvOp4B0jty+Zb
vx6dCWLsF2cmGHgmCJqcxaclgLKJ3XZDbt6ILwQVVqKsFx5Lzfo3OynH5N5KSYY8G2HPWLoBBr5S
7pMpti8rJtNc93uaOgmhP+KsgCK5oqViivtLijHg2BGOmGTZV3fhlWVTVpCPboyIAQMMwjvhcdhW
x+i5BBOVwS1E1o+a0y9hsrIIwKlZyNAybIvmUdV7N17izWVteRZlcvIYZ7U0WVC2EG66eafo+2z0
L4v4QxI5qcFkYqtqatJRNebGDW8FOwa9cPZefkmJLWLvpQHksMNbC+TpxeTjHpdoaanhnVHx3rRf
R6yOqv/NdOz0UapEbRIXMF3f3qrp64LbSvp22XQcLdiZo5yIVZJTEWAodTUrPCwt9rwWLfhvYpic
0UvVJCXUCYDVbWnBIt2Gyn80FpstinlQGg0iuhIJ96g23jhsL2vBy0gWkx0srUnGnOCbJ08YQDsM
QXRbvor3E0A90VnH2BsFnu3+/zMf5/nWYrJFOVdkAZkOFJseF+0q15/L9OmyYjwvYNJAB2jiOqHv
E2H2o8UCtDZ8i6v//1jtJzWYPJDUI5CGaNLrSWt3k1cWoIGcOV+IBt2FzMpCv5WDlhuVTtN39lUF
nY0ONIFB2Xdgo4+rHx1w1dvCvWw7Tgq1mDyQdqlqdLSJZyoAD42ifVYOnOhZw804s50hip8PjKLI
5n6gR+7yhgWx2ZXcsrwKt5gb342e5oxXFLRXHu1212Z2eMd9VqX5889mBc3EZ/m5JHdDvkA+RdCt
ezRHk1vAt+tHyVF0W99TfjrhMHt4Y70Nvf9iX0NkUofS5fLcDpBdg6bADEJeauKUUAYLDpfUJAaE
CwQkpmPujpmXvIMdC2wnNw7lkeCSXtJEdMmYTBKJVCXtEwny8gOFA0Bnwxu/SNe0b6k8lgHvbnw5
JAz20Ti2jH+qKHEX7qRNu+k9CpD9d522X9UaBsU/+0ihNVEqgA/VVa/0QPSmoHHSGiQ1vR3n6O5V
blXTBMltotPvf8mcTF7RiSUTs4M5/0UUa2bbujYcK8A0feXw9OSFAv33s9qtSQt1rqg7Nv1B7a9F
wy2jyBGS21y5tRTeWBTXOZnsIlpYhy4FJLRpRzF2kx1ec5e7+dYIsKsMENKMNwJz+SjAkMFn/Uw5
tgoxhH7pcq+PLzpgVpf/VHMYLAbcCMRzY44gwpyl3SxoHlEVkPJ095cTB08TJnG0QlYAqQRirN7r
sbtoLodJ5d1RqHdd8L6P73fmDvFoikUsUHcop0BqMEi2kE3Uxg56YJ6hLZtBnkV76RR/NMSjUC5u
3j2BHHtfLNkuNSNnkb9O3DeE9W7mKRg/Cubzn7XkKigTEYyNZ36lvQLzRt12bnIjYgmcFxI0si/Z
gH6IM2Faok6DQKsiWWjsWUbAp1etGDS8TM37oEyGQfdSUzUZJ62qPGj6g5z76vJ62Wd4qjDJJE+W
f17kmvYpwQAROYraRuFtGK2/Spx9HiaJjLgUKXqIqKYM6ekIasYOK9gZ0HEx/SV5dJ09/Jttm/Mi
4qPIOPtMo5woSZ9T8/VYM78nWexUxjetb52k4oXFapZU0RwDM5SkgiTqs0sUciZOAvCA3fhQ4oQ7
zptxtCktRPRObtInIO/fzA3WeqNjwfmCa/PZYC35JZqdzy7FWFmKBKLFHV3YaJwQQ57EVzwATG4v
e8v6feBMFlsX1WXemA1kqVedVz+oAS3NEu9jfXLZGYHqF67FbcytOumZVCaxFb1ZAHWBSq0iu8pu
TGtXJR6QwWyOeqvJ7UwQe6Xqpaivqg9TJps0tOkgTL2RgmI7vEk7VJxuGYTgPfd5k7OrkY4WnWFh
+kz+nTqqlpJEIYiPPj2E41YV/IZ3t14t289EMCEotHG7aLTJbsapTbpAnDj3nfUgP5PAxECjtWU+
jrBe9iO6U44g+g4A0hUYCzZrJ9cCQdyGj+hK/+hvufgklG3aNlKttj31jUwp7Wq4jXS3nvHsor4L
QmKr6A4Was/zk9WK9kwoEwZiFxdmokJo9GN5+/nimQTivXZbbCXvf2BUWPfLX+7BIj0qsjoqEqCf
XON+dhMQEidXU/APsW2y7Q66XxyF7yHowDiTBxyn+eBLPkuhRQ0+hYF2/Cd9PwOetwouRxzv77NX
A2uQ5cGCYp0aOXmJORce1Od6Yj6Zjj2rC9kyE12GBsI9ib/3P75tACZZSZwszAngjw7omaGmwQAc
Bn0my8LUUWOQQhh3c8apI9fbfmd+x5zWgFrswMoKKWpQo5NafjCmA8YB3WHZBs4ZnzOd53lM1jCb
fJLEEBJbMLQbvrT/SPh4mX7Ln2bcxNur+p0/li5/8JNfCmsml6RapIezBLllZtqkF21B+iFWPUAa
NFswHvPMcDDHXSmpa+r3spoCkCDxJnA+iRFeUwByaeZPDUnsXOjtMtsroeTM4WMojr7ct66SpE6B
Zzk9rlwZwL+1gA4N2Dta0Tbir1r3LBaGXUatLYcYGDeInUfEBpD/LsuGraKg+dXtq9pyqxD/SdXZ
Cmggyn4zzxnkb7UaFNPlc9TgTX0Oj73gCbmAu6FpT3EKTlHDlWZQzpmZV0+F3ejQqPtRxXdS8q1W
DWw5DXbSVjepOF0Ri9h63QbdKIKhG+OsAkb6xsaP1K/TglloowW39exZPRjt8L/NWEeVhqulru20
/lpPpY8Ood1Lr1lYBYLwDZCQntVtSHHXlkEyXdXNmyDmTit4OS6R0fTYUOgTJXSU/rpoGj/Xix2R
E980sHg1to5evXZy54by4KnyVRJtZf1tziq37DB1u1h22sm2Wj012WzX/b4LExuYGqR+MfrvM/6E
Sfd3yLNSVq4VyRBkOeny2I37vPcbPXFm8SEXj0lZe5igt1UttLP+1agkt2lq2yCv3aA41qDacX0l
zo9Wg5cs9T3XvoxW0AMQLO+uSPQyzfhfi2MMXsE61DcAA7F7ObqJErCszYtdiLk/p4s7GZgEXQy7
Vr8q8ktYj24b1fY07Cw1GOTnAQ1oCj/dET/TZN+MH8fkqjbiDcHyURfjAx06AVB/3b1sATC9fYiS
rSY/S+3LEI323G7zcrGV6qXQdyS13LhNH/X8XuiPivCtHh+yOnGK8TZrHuL8IW5jt4LrSelij9Mm
BOlGLovQMrbV5a2XDFvK7qy6tccKnwB/zSoEuw2P9VDZY3s7iN9D8TZt0BZrjsO0mxXZTlOALUoo
OMWjrEV+K8l4IXsF7IxtAnWhc4daRUuycBvrmHSzPcBj5/mWaMRWu9qJY8UpKtDTtZj4Uiw7S+dA
V+Jg7GtPGt5SAXvc82ve514H2Dw9eekVFX6cO30TOrMyw2UbRxCf5PbNnN+Mfna0mjht/vSfDg8W
AiwtJHxUghwxAKyjvifK4+W/z0u3LNiX0Vqa0tJjV701g/qFHrjLtXpUUAnSufL8kXfc/qG+/nVa
KUylWxsq1sFNnFYdVpVnNOVeMw93iKvBt4LCzV4KN/IjUL5y1pZ5pZvCFL7Jov9zfFGwsfamv8nB
HpI5BMBVtv4s28g+umM9XLYv58xUmMM/DEsDBMIwr1i/k+xaxlRGDqayy0LWOwOnM5OF/sqqPIl7
ejKnYJOk05PhjepKQbPVN3wWu/Wbyun70X8/KwMqQQQ+Pi2BxfFVkx4tgn3FjdrpPKU4VS+L7jWo
sm4OCuR0HuBj8E6MmNedbBe7/SY6UM61HmgySHl0CY7wwE95H44pCvpprGeDjjA09fdwDvruII48
j+SU2ApTAHRofhTlAA2nHV0RKDZlbIdwyWUXb/qvZM+bkuBUoiwAmIGueDPRmy0RN0P5bYl4j+Ac
o7GwX0JTkXGhozpmcY+F8MW6r6yXy77O8QoW4isVgJBRaMge6TbalP64UQIhKHxje1kMp6RmYb3U
MBMFRYGYXLyRCoAQKDZB3dDPr9hDNyYuWiBPLSZPVHpPTJk6+wACU4dqpu8wX9vYsWuggZQVDtw9
GDaUynTY856915Am0V/5FdPsRp+W6YOm6B+xRlfedDp34mU7DPvt9Xvdjr5HTuxNX7gLCDTXXyiB
WVSvUDNmTaRy9a/q7mO7I7ZrjzwTlwqMOYcdz8jM1UKaulGW6E1MDXqgnupbDUCTNbd1KvOch8kd
SVujCSHT+xgd3vWkvXBPuaqkzdhjPA5JjHaTRmf0IkdGu2An5TZmel+WF9r+B/Kfe9mXV1eKz78u
tctZxpZyFY1sOrPUeTEmbgB3EgBsE8xZ1bvlDD4d4ByvYO4g8yMwAPFiiZMVfmveaaOF0WmIJ+TR
TK/N+phOL5dV5GQ2FkIBLBRSYs70yybgqF1SX8lFjhV5WjBliySSqiTUiNm02JnwlIySrfDmaniu
w2JIRUmvqR29/WpIA3SOaFJtPEVRJDfcrSqn/kK3VySHwttPm+GGrr8Wfnll+gDoua++/A3uODKD
KUuaAlJ2gwXOaqY6zjHlgabvNgyqu9wFspI9+M2B1odtEHExF9btfBLIlBdpM0xpWEBgFT+3wG+M
yUafXy+7yx+q3pMQJhP0eEXKdTrtLgYExtWdJhhfdTe8D21AVwfGC+8Fbj31nAQyKWFuGnUAZjA9
tlpg8RWBhGNL3gyby4qtx8FJDBPpBqbrsNuLV5tRdUZc2Gfl72Y7Tw7Bzi/Jo9VkSwbTzQI23IFs
7ukv8k3zlj1oAUAFneSo3l1W6g/l7S+t2HkmQ9aNLEshsvhBz0YKZah8BbqeV2Ctkdem5pjQYuLc
KtAfSOhW6iAc+mqjcOcuOA7Okl8uSjQDDAOuYN2bgf7UYFSgx2TC/ETjurUp0Bav8PvD3edkQar0
2QkwG4VcZRpkGoMd0t3Xd8FR7eS9wLBJhZGdTR10r1HncD7ceoF7EktNcSbWSBVDHnTYkoIhxE4O
0BGgCG46n+6C402R5/480zK5A5zaiRTSiTSpfUgrcKJvluyJoxNPBpM6llLo+miAKbsWpgSKyuD2
r5Y34fYK9IP7+CsFgOMdoesjA2dRx+QPGYgcAxDnoNnReMYb3224TZzyqbym28vRkZeuqKF+r8tO
H47NI3ExVCr1F7W5U2RA2823klDYAu+V+bIxQYr+2UGs3KqTlE4qloqrlbOt1eAW5SIS0L/yZ20A
kPpZyjKXOubHoE2+TTbl8YNL5ZhuyEa6uewcPHWY3LEoiw7qOKiToVuTHUm401NOpcMTwXQx6jgk
VfcRyeRazV7TKpjnv5lN/OVrJst2WYkaESS6iUmiKz3apdV1kd9eNtR6y/1f/wKK2Ocv0rdWaER0
vi6XdXtZfDLtQ+ValX9YPEaFywevyU4wgTZOSyU6oTj67XagJ0dA18Y7zsHLCVAMu3zWqDYNSW8W
yPnZreicZVM49b4DEHThm4XNO6Z4fsAkBEOw0gV43qjLsO2V3RL5R99wVpY4VZLJ4jcVjRA1qoak
0xG7fwux5AnMxE2v2ck2eQjRMIt3Mues53wudlJpiON47BuaePL3Xn4UJTxFHOdx16hvYXulFxWn
qufp+DF5cHZEmU0llYpBBQbFNW0vjZv5bviAToxc3Yt3vNR6ub4wP4qdM4FjmUtFE0Kg0UUOIBvs
vnm8HFw8X2TnlzpJUweBGhHAGiHoowCa4BIVExNlg6teuoM7/letmALDKmdAW48QaRa9m6HLWeWc
p3eOw3+UOGd2I5rZJSGddEmblxTo3DqYXE1OcuVajikg8P7T6AKNYrKjaxul2+B5nz4+Sl59+z8A
oF4ukEyWYantywhLsR/eh7atXwSyYk81ZgmIi3uIM7wqCsfhaV64cBayLJdDT6YyNSFxIdeFdUiG
0TaqTYZ26vyjQHV42RV5H42G+9lH64WlrGYTGSSWc0/Bs7ERTbYYl95lMeuz1Kcji52QkAatKyIB
WoWPBM+Dbu72B8mtj4CouptBVVVhgQBbI8mh28oAQrksnRPR7LabnsRLbckQjr1B2+ofh44j4CMJ
/fbRAE4AyC2FQvIwh36ik1QAvB6WEoElY2LgF+0jGwx0oBrjbZ6vKnMmignkJIvan9c71bou9Jsh
/qum95kA6jJnLjEW0SS3JjAK4m35oADnIXOERwqcTNHfhv1/1YeJ6KYtRrOgyAud4RTCdrY494HV
eDpThzn3E0UrxUoSMDyQfasNvNhrXo1HrU7YparoiX/DFYJezMkVmHNfLTNDDjWYD0wP4gDqIacX
eO62GrVnMpiojfIqE0HbSNkHp4/eiIXx+Qyk3Y5um1hfw6RCaoeWczmMeF7O0vfJJDWlLIYp1VuK
YJRjW1+51sBulx15F+LV+81JQxZguMA2u5pQoIyu3uuNX0xeJT0JXIQrTjCxpH19HZZiTp2DFoWK
W96UvnHdFnbvCcEcUGTyfuJZkd4xLuQKnc0VY5voTQXV5IBC8xVB6JuIrp+NBd6xv96aOTMkky56
JF1V6CGN3PYgucP+sqtvra90NQC1ACfN88zJpA6jL3PZCKlq5KGIrtuR4/g8r2ByBcmlRs9K/P1Y
0p0Qgy5yrGLtbHJkg1da069w6SsxaSOtVElQKJ47vZZIwAZTgagQHkqM4HiKl96mXL/gKcckDqMo
TSml0ZVurWfliOXbl45uVDoz0OQR1LmnPfFZqXifjEkl4rzIajTCpLP6LRqDYnriJA2OIT+GrM6O
k65tZtWkAianPWBczA238raDy1N2tMiXOccXJzUaTCthTopUbgWqjzwc8BLpCn2ZoKLROHKoXS74
h8F0ElrZAAi6DP8YetlRMBBWJY8TnsAld0auQism5C2280KZhfyTqqQQJRkOQkEUaQk1bqKAgqzl
QC7hwZby7MjkjQIokWZoQr9af5NS9EDxiNGbnOqT43wGky+kMdGsWqNnf71Pm9dE4w0JrLYxTtnP
YBKGFYlEqSV4g6Yewj536/T7PAU5gJUTzpDqegf3TBSTMIZ5kATgAqABCNzcxO5s8NO/Dy+dK/qt
R/vGQMnHzLbHCS/OaWIwWSOSWlOXM2hIdjFKNEChWo56nDHnjIdo5BLe6cWzKJMvBlGTlUmEvHZq
D0B+3aRxsV3qBWNqEWB7SsHrI3m/hIYTLu0GmPp73LC9rOr3pW76lowJiqEZMDD4H33pN+QrA5B1
hOYZSYiOkzD4Whty3JVTSrKwD2CMwRwPfWpThp1h7TFLp81vsXnfjbpd8ZZiOAFoMgnGkFIQChuI
9mw5SslR057r4YXjPJz4Y0GsSG2EZkODnALp0oyCl8x2gwVemz4e9o/GC4+bgnPIsXh/naVGYhNC
K7l/Sw08vSvveWm8G8Xf4NCf1+Hsu6gcloWu0lpBw5WMFnbjF4A2SnaxVbwy6Hkj3jxTMplGyPJY
xP0W9UI6YM2gPChDteV8Lk6sm0yKiWqrFgsKuIQRZJT9wKwwbemObpa2AQgWebHO80AmtSQ52vKE
WtCwNh1GjpedaPiXVeJZjckmidLV0lDAaqKm2Uqxi8b3ywLW24entMy+horm0AkyiN2wE5VczxR5
2FeuacdB8T5aOAHv5sJRiX0L1TW84+kdTZDWRqwfzIy35cUpqNj3z1DOM3FQYTMFHIqUfdtrAuMO
z1uTC+CtzM/fRe66L62aLlQ77JNoMaemGLU0bG8HLwGUYPhQPikoSXGH4J0wPAPSfz8rGBdVwtQR
vR/RwKWoIh2w2d03855+rxLYLB65u+wk6zivZ05CI+FMZFsvYZhL9Ow+Sr6EBReK5Jx57UMHRH+9
tnWQwpbXk4uJZLcDZ2TZ2H/3PnH2G5gEgnqyDgeKmdgDTAXj/ENAHyhmAlc1KxtwjX7HC3BucDAJ
Jewj9BGoK+Vb4GrMdrjFOAeAPbEUPwbTJnWG2Bl5F53176uJJrDbdUNju3FDYclzQ3e5tUHDjAKI
Lkpyf/mD/qFUPslgDk/AI6aT+BPESPJVirWcOSYYx5qtuh+wX+Fy5K0fayd5NGbPHEg21cWsBA1B
72IrAQuQ6Q3FhEx97Q6QpT8iR90n7sI5vtdLsZNQJlBkdU5xhELolFkBFjWCRqyDeXk2W9NNuNyV
66137SSOCRI1lYwxmvHdaA6QMRGH6ezySw7oVyx8tHbBHfFcP39OApmIIKVsJABtooMsuzQ9SnVq
J9I3zpdbr+lOQpgQiNS8Dq0ODwpTm9jJhNneCCDEi3BX99PDPOebbJqQdZrbulu8piFOmLUecHC9
IW2PE/ZQ+jHGSqhly3LNuWJyLc4cwIJSxGlIP7B8NWAwkK7VmjcjyDGA7IAhBi6HHS8ymdO4CKVi
GCjgSDU/LCbAAXh3JI4AdllizkhaJAsUMr+ObnHdQSHjbqhtebArlGXClvLS2pe/MMeL2P2JGTjW
SU6fpQbrPsGCjt55S8XzovUz+ZcXsSsTyzyqmUo5ItpnypjS7JYNXsuxA3ScQIFB9q3GOyV5ajEZ
R5jlyMpGqPXPwvUVpZ+J/R717fxNAyxS6XBHDXlaMgmnEGtFy1L4x+SIzgcv39fRfjOwcN07mNXg
lbs8Fem/nyVVJdJEdckgrnfTh/EgAFse886vxpURRE7hDxt5wx3jWS90Th+SyTmptgxRpeNDRk/Z
tep1GMNKv5Q5oMHxLMX9iDxpTPIBZ3Ju9AQfse3ccQrU5jo3X7TwJte2nf6eqcfFDMravxwQvMOR
pUxPi6KdDXoA08+YvtAZ/RFXvuoBe3x7bl2zfmk5WZRJKla4ZN1MSR3m44C55iEwt+ZhdihCHOY4
XY5uHBdlNyiSJE4jhX4/DCkBwThE+UihLZvJ1iUw/OivoTdyjmFemmaXKrKBSHP3056SvxwaTJb0
G3xQT0dnLnF50EKcJMouWLStBYTcHAYlDbqM+aHvORCrnGKGXa2oQHUWAzwZFwz0sSpyq0RXNXbz
Cpz5nK/FqWBUJqGkSheFvQVJBV6ugsrDxADmD+nk4+hhAXNE7Uvc5ZFseDOePBsyqWXBIS5IlLRl
JoDSrJqN1DUBRzlOcKtMKmmGIktSasaiBSC54oapjcdGKwOaNn0Xrnl19fob+6lAU5lsMnQJsBqp
NWmBtrjKoR4xIoFT4V79jinSreZgsuS5ctsra8ubI/jD2+CvMGdJJ3sQGOdLjFSmBu12vAf6Or4i
SsOndPd3SylnijIpRVZDKV9oGdF5kq8dEmwnqtv0iRwK33K5l1+Ok/62HRGZ6ZjSyU5F8yTzaja3
wojVbgMr/BuOy6wXowDfUGSM3Jks3W5blUI10DlIDcRr1XX9go2UTXjQrhZse0aOvicbypc8bAjP
WdcD4pdktk2CYndQBwWfLzHyu7FWH7TI2PaL4JejGlRlgjQ6aleCPNsNKLGbJLpO8xxtwszaFh0X
J5v3a2honZ38c5GO7UBghwTEpV6OyhfzIqKN4lwDMQg1RPr+V/N62skCzJUxVjE3XFOAuAwsFpY/
E08inLnNP5y8JxlM0RZPQ9MXdDS5Uf2S5jo/ecyxbD/YzbZA44Z3wefZkf77mR07YmXGSOuLsOls
AOuqQ+9cdtn1s+KkEZNIJQCKNYTyTVRY9iapulGVeF+W0q1qiLzr0HolcZLFJFRTwoTzaEEW3Q7L
cBmz41fjK55XgLhcPta9e1k1nvGYdKo3IjEtWmEv0TUxDh15v/z3Pya5fm+qnfRhrnfFAkC2PoM+
6QFQNe703m+AIF05EgCXo2BwVb8CSQd2nvU7Hq45/SyXRDMZtFClRQjpY5XZ5U7WhY46BPnEC6nL
FrTY4fFJFIByTN9LhO7WNLYVbz+X/so/awGS6M/uPVhdlPaUPYLu7AxBuFWC6SBveDPwPDWYzKCR
tgUnHxzBKh6m9jlsZk4dxNODSQvgnWlalWLmfTj2Lgkmf9iKGx4F0eWPbrFj4wTnWFTU0KNIWjtX
0OVDa6Mh3zluvV6C/+vWFjs6nkl1nS7lRyNz8mJnCCirR7nRbcWpd2XAK+U4YWSxA+SaUlOWA4RR
8oNyq3f/8LHQOhKoT8YV7WbKdhXb/C2M9bXcX4cG1u8+e2CtS7I+5v/0qrEg7g2YI8JacGA5deGV
QKep/Pyq0mxeDXS5UrBEJneISkjanJ6Qc/StaPaqkNtTdaeIQagHk/R4+ZNeTvKoIT9rKSvgRm/p
/GRfTW95SzZZ92iE7VacU06HiBMJ7HS5MKpjo4qQNPr9VsE1SkNzAecxp9zhRPRHMXt2LiaN1U1j
CTG5cUyV25yHusz5Oh91wNnf73Qx7lI6NTyUN2nijfJjMWx16aCPTt6UnOzxhy7+r4D7uJ+eSWti
ACGEMZyQ7LQjBZfAVvqd/KDa9MFifueH3Goi0TXF0mQZ5NEy/fczgbWy9MlQFZhzqI5Fd2yGoMlu
L7vc+qVaN01FkkVZtNgXJ9IsuUDaBCTHgGDV/NyPcDBeSztKM1YcLRfQohyJq/e1M4nUac60MoWI
DIuYosWUOxRmCqh7e8AZjcBX/h8aFes2POnH2LAbiRImqKM9EbAui5uByqT0LcNugTS7owsw1k1Z
4a3rspI8qUwJFWWNNJcGdIwaxdYUTCtryM3k+bIU7sdj0mJW9hbeqiHGfCSOvgNEmAP+YWy7fgwr
Rb6y5QjkfTsmHXZklrVQiiljtegAqgnPduKLEaSgdOaVTh/vU79VHWd+wmRDMk6Vpi+Q1XiTZ/jj
B/sXBbyMAiMCNeMCJIifNMsluj+Rqz1wlF09YP/9AZLIllWkFQ29MPADKMjUrvCWTSw5FXgoMftL
4RLoMhOXNpsWOX/UGkKZWiuK4rQ0EnxSAUhloFcDiJYz3aBriLaCzB0KX78pnelIf85ZMBI5j+Us
go7pNrw1/P8j7UuW5NaRZb+IZiQ4gNxyyrHmSaUNrVSSOM8zv/468j47xQPxJuzpLLo36s4oBAOO
QCDCHUt8Y63Nikf2oS96cr66K7A2Lv8KFoirhQOMmWAx03dGfA4rwdVv88RZrYcDl7FMFlKn7JsZ
8OBtpgsGG7frLysDPJ5IVFfKAL0h5o0Boo7aScHXFN93O7H+vMhdHIioqRSrSoG1yJmXxp99cZOq
ghLkdQTBJ+EQBNp6sYGrZOjND9oRDZyscBy5/ejEqrM49Ej2sUgCkv3ktQjnMMQacy2rJSByWZ1A
pNaOH0TZm4MKEdT/vJs4DNEUUH6kPQsHdBdDmPEOBer0DIJed94Pia2KIGNz91KCOXxUNS3Iwv97
Oyl6ZdGgTzEwMNvlb1aNDI9TaIegssOgN+RIBXnc9vdbGeT2r6m1ptZVMFihhARzy34ebelVfYhu
Ia8MDgJRSrcZlCbRqS5D8F4zuPhXqIJJ0qzACo23sP4Wpj6JFFuAvJshAuFAFC80CDbzIBhJSik3
TGIvi23WKAILEXgHQfqhQ96SndoYMJp/NJhEE61vE0BWpjmHpskwy+YI0yBIbOmLNXjX17btv6+l
cRgYq1mo9AS/D4b9zJLsUD6rmgikRP7jUJDm0SBnA4xoFfQlNYdpbjc/QHfjolZ8nEvMXRA/QXse
Xjb+2/K48GDtSzJ4K5Ejl55qPMTRzhw/r5sQfSEOFjvaBzIABNUI5UdPXCKafRQ5j/376kgcZqmW
MZIK51le2nwPwM5XvhjFnaU8XV+IKBQ4IAzjfiEtO6t042WUXifQ6SyiqW+RDQ4ASdnV8sgW00xv
BYggqudEVG0VfA/+LpnKdJbjCSbC5pcE2RstqgRBtZ2lfG1K/h7ZxGmBUV6YkL8TnFMsFZPfjf4i
fxV5oukaoTkOA7KA1oqkw1x26A71rnubR/T/Szttj16tzhVums17/2p5HCaM0DWVTebB2TTtoTq2
xgwC2J9D2DvXI267eX5liQMGpbFMWWV7R9vNXgAZPae8ZQf+RG0DbCvH0i9ekhsR79Z20rQyy6EC
dA1CGeNKqAOcGauaYuO8OrGSg3gGVWiLg4fYGHolpnBm1R4Tw9NQtEGDiFU/t1UFwe7bULuposa2
5v8cpRxwzESPZbRRoLvxCTM4aIGV8OTws8UIPT6pLCQ+2OYPXXmVw490GqBCzU7Jzp1c3U893P52
aFZ2DRecQHjH6r6H/vT+H0OIQ5SxA6N9YMHqkFi3QVB7uq6+anG3mxrTkUPig4Dz3NPCkTLL7bTZ
D2TtsEy4n2nK8zwF++t/jwB9+IFnK1NnUjAQTcLbSH6g2Y/rv8+W80e2+uVkvotSq2OwgsX4qFYh
e0lteVmIdk25dOsp2lukslnjTCWVgnuMaKfyLPBLVObyUMHN7e/wlTGgga4OXPCRm/yYGlsjKLWC
D0zw9CM4LQgHRGGYEHlkKsqZ/hhVx7A7Dv/xtLgIq69O1yIaVDlZYCKQbyTzuc+fr38vEXjzRTOc
RYWc1sxxmLXQHP007Is9K4iwK1opiI7t/HsVHhza1HU9oq0B4Qdr/U73cZNxw9KuGze9R5O4a2FO
QXAaij4SBzOtNo5KnTKYCXxIAebdfqkEU5kiExyygOkuVwZ23urmMVOglueZlegx5pIXXNtZHJCU
oAuQSQwjQ3RLo1Md2mP6o5V/k+5OIw241W/qovOuR4dgYXxjZNgMspz38F1dvladQ/L3URKcsQJA
4vsg+1bPFYx6gnChjQ6SihtKLfvXVyGKcb4NMhvnDkoHqESrTwOGjUGj55jP+oPsYgzTFbE6CBCQ
p4uusiWVoQoBVodzuFdBFjr67OD+K8qyr53EE0SD7CZSKLsYybq/BCdSH8j0ed1vgjxLZdGxwp5p
kUFmy8b5J7Xfq0F7yuPCw+umL5vhfww0DheCJixARApT5fBSxe+BdWNOr9dXsxnLoNMwVVkxLd3g
9k+iTYo5xaij5PrtMh9KNgnz+J9M8DPFS1cPQVbBBG32+XwkaPar80KwYbaPuq+F8KPEbdeNFslg
ZTwGD91zfpxO2n3ypuxYDjPeQRDhBxEsbHsHWQaEVCyLQIiHA9Giznq5mRDUBjqkg92FiPLWuCM+
20Gi3sxLYP0BdZZFdc0yDEPln2rHzoyUUEU0pIH8XY4xsylTz4zlc9WmDjEN30AbeKSadoKactMM
p9mSz4EyO+nQ2KM13Hdttwus2W27djeT0W4jad9q0Y2mFTu5kU/SGNo0CHeGMp7iITyEremBRMIt
885BoDhW05+mIt0lbcQUc75dD5PtU3C1Pi7aGyWNaWTiFNRu5qMKcsPgAE5hUAFCTMFHmvI3m2tl
jvt4mqmYSsBqsPmMgh5EK/zKEpAsbT/2rWxwR2AqaZM6soNdeercBm+kkSuh/WXPXsYSO3/KHLj8
uhs3T46VSW5DRw2N5CjFsiga4MrjMj1c//3tq9GXAf6mHuFKqyUd1tSEyjOu6aWtj4E9RxBRiaXf
ShD/bIzmtms0T1cwiliLOMaYz65sA/4ab859TeoY9gftcZjuF9SbB8yK9s9hC+FAUde3wJ0XCFih
PUR/qVq2sNannx00RzpBsrz9QLVyJ5ct0zZt9UaGAVxuJhzDlZ/g6oWaIdPAkhzLYTM7ClpQ1UML
duLoQdiFzQL9mkOZC1ZLVKRAUasGf0HnDq7lD+cITU3WrXagIIupGC8yhugsIYvqZkawWjh3jnYY
hZc7GYFKdiwjgCAcNInEyouXI//a8jhYMcM6kjWWIUpL87ZMTPOLtLdoRHkwNK20IQiyW9Tk1ij7
WxShnSBuXxSwkIaKvrP0ypnrwRvQTLp0uU+06lyljROQ2SENHkkj/RhE80Ma6rs2AOVH2OxCTBcl
E4jHLMj5GUuyk6x5V4X5U0A0N156wfm93dSyciMPY7iqyJA9xvXxW3i7uOEJMolv4a78ZJIOCd40
TY+9bIryOaFdDtqSMY5lUE4iU8TsnAe/QF0K3Tz7+b12Rz/e6Tf5oXqUhfRgW9FKZMMghqVoqsz3
7xc1hQIliN68ZnmtQ1gF/VkVf6tm2S2y8i/OiLUx8u+tYZApbkIVxlr61PVeU/y0NAFebyVgBKU5
AzmYCR1IDq/NJa3BQYq8xUwpykq9jRm30LbMaX8dt1mY89tgZYeHbXTLKsmksywspw9BJL9akOwJ
xmmH9i9BTIpMce9XkZnIgcISPiX60MYb1YL6gPSqi/LKzZRvvSTu6wyDIplqAjsMuIhnHFW3vJFu
Y7CBlweouDqV4QjLulsHwtooh9dZYdBJZk0Zgz8Q28JjN/XqM6w6km4bfnRsT83fXNbXNjmEjkZN
0XXWMNHVz6Z+35PIlhWR7I0gEC/eXh0DlpnQ1DDhTWvGUEyROlb2ZsiP16NQZISFzsrIJKdWXKsw
UioPkuLV8S5td9dNbOUHa2dxgLgsWqM2FZwFzjVbGx8W6W2Svb7a58Up/xsek7UxDgX1PJwHjSAa
+uVuxsVGkqL/hg+8JG1WhmjPYfcarTaP6rjspsR6UKE8fd1rm7D6BUN/VEAbxSzMlHWMhOHPNjb2
YzHuSS9rNjhAXJBAf7tuT/CV+IponefFVBmwpxWvsnqUqvOMZ9rEiu0cj/g0FhWKBIHHV0KboNVU
lSU5kd7aI47mLnxoRLnxNvCpmmWahmJRyoVerQY59PXwji5ne7S+22j6hJzdubE077r3Nu9KUCr+
xxIXd3Es9Wh3Zy0CrwOq9spew7j16LQumoqgZSG9Z4krMMnQ9M8D5Mskd1CNrWG06ogvNj8sPlhw
b9Cx68jfmLnYFTWjb94yVgvkCYKkMelbY4A1Y+mdLC92tJHOSx6cF1I6xEpsEuvPk0m8YjLuNc0S
gMjm1X5tnzvDmjhOyjaD/QjyZmx6Nj0GBzYjpbyKe9Y3H2EIkVUKXXeL8ZL+GxbDpZbTaIROSYuh
y6FzytJhkjo6nn4uX1RFSuqYJ1lxRIC8uQ9XlrmjRbXyvE06iOv02IJgQt/FVNqP+XzTNQqIqdpz
ooyCSGI/+UcgrUyyrbo6A0Yz6SethEkCVln6HGbPgkhl3+aaAe6QQaekJNMMBprwhBKHNLZQ4zyF
5UeoWWjZ9Pulc/P2IR9EWC1aGbf/M0Xtl6SA4SJ+mfp7UzRUI/p9btf3E1QTjRi/3433s/7YilrH
tzOq1afh9njTSuADMxX2+KgdMY0IYaPwmDrKju5Kd/FAUe6Jrp+bmPllkj942syQlyDHmkZUUaVf
IFFw5hi3rVkAmZsHwMoOt6HTMMuDPsDSclrZXeJnQW2rIuGkbdhYWeFS0iactCQ2YIVp0Kl4TR1O
06NmM001OFXUobMJyStrHGyg958mGoMNaM2yadzSkRwIfYI2eVfCnqhtUfSpWHiuNu6A68ussPBG
qRU6oR/lYNmLiYzh9foGFtnhAMJUpyyewZ3oLuZnE7+rw0u+tLZS+NfNiKKdV2BuUDpSsxR2GJ9s
utd9VsDF1O/0OIOhvNmlEAL+JZrr2Uy0Vt+MwwhdTXF5YBHS949Rf6NiyIC8xNC9TRahYIwoPji8
CBdJnwrcki6NGgYm3dGh8dm70Ke5KX9IAncKwIlw2CHJbdZVLftqw24ITpaQ/pdF8xVY55/dErSZ
hiOT5SS7ybK7c78b9uQnRdJD/P5e3PUvQAz+DS6TlrxaBixo0B/r+NXQPK0RZN0iExxc5GE3NISd
vp101Lv7TkI9X9ScK/gu/MtbQlslDS+5xZFlF6obH5EsgqjWGd3oVIGZRnhHFmxg/hWuLtWhUSp8
KW2XaE5zmQiGzqid/G5ju7Anj9jDZFuuqHNWZJcDjnlupLZnISjRTzTdWe2Hkh1GSpzrwCEyw/59
hYNlJkk0D2Emkyt0ofdPwUzB5pa6cpzsr5sSHSj8E1MXdFKpsyAc0YN5YXE5dntQCvlgxDuJ2lZF
4cjhRa+DDnFsYMzQjvUC5efxvh9+C1bEcOCPbczIxEAppijGpbC48p4GqkUU1bULH0AJ9cbijhUO
of7sYMDxIuP4Pr0WXnEjf5cOouGBzc2wMs6tsKBLKhVMJD5DT2lxllvBht588SErA3+gYF/oPUi8
8b2qQ6K6CbgMwQrNJCjksxQ6CnTCxCx8m4fKl1U+idIX9MZpDBobd/InKAo+JD4b48zPbJATxH+H
/oBrmnAWYzs8V4a5rKrE22jdMQ3c8GP08OTOGlcOwR3TUyx2ogH5zX23MsahpVnQqkAKjJ5d46eW
ZrYBZkP1Tq9Fr3Yib7KDaBWhVT/GJe66LEJHL8BwRm6PtW1ItuXM6FoYUnv5TdzmRXpPvou24HZS
slokl2RVdJC6toBx84WNpw73id90dv0SYsZcddDaWe2CW5Fnhd+RQ87KMJV2ZsLaqGq6FrEz30RB
Af2qiweT0VE0l8X22RUQ4FOvuTZJp1cgBZnVd6t6idKXDOyFOjnEVQu6YUEfnChwuJxLUo2ppA02
ZSw7afSpW06Q7HvRU94meq6+HIctcjNGCZlgpWkeRu1JHT8UEdmPMDo4eAlBqT/X6KMBy1YDSZZn
NslmnGOndxv7I/eTneiOIVgUn3S1+ZwVCttzc/UzNc998d7lPwQnAttPV4KBT7SUMNWChYHy6Oif
sqfvw9SWPHDvmPbidSAAd1rRxMtmZvz1rfjepzaOu1FL4EcJ7KEUPNy6F9wF4O2vnNDNBPmC6Kvx
KViZUyPrGAVO41ZsOkqCBOApxSDFJSFSnOl7rIBu/K+u1qtFclBidqbVlxkWqU6jnWmHUb0P5Z+G
kLddhB58S1QZoEMkYejBuO4LpHuMRGC8b8+mH/vq+/VwuWDDtXDh0q900BRz0bAsdsSC5ko99x8K
UojSKboLhRI6ZBwVfT9mjN7JuABdC8Ghi54EnICS4LAQQAufn6WLUs5dik+rTeTZCMi9JBMfpGZe
FbYCFBOGEQcwcaMEkcbuxfJx9lDTcksNebz2HB6YykV0NNgRLxpCFqRrKoc4C81auWH1GQ2NqYWf
7no/2qOban/9q/4fi8MsHRvXsiyeAbyfAssYI7RBR6Xde92huQMnhKc8EOifsAYIdAbcpALk2c4G
v2xykdQk4OPHHRn1ukze4z3UTWLRQbddqVe/bHBnT1xY8xx3WNfk57eKy8anqEfumEp4s0NXxfN1
P25/ri9zXIwkJcgSCsal25suTdxoetKbN2o6PRoS+ke19K+bE3mQi44wKIPGauBBa9hVxV6tX67/
vigseKornWK8qSuwHutpBj9J4tMToyG1MJqA3gtcX/EUIAr5/wPP/nEizwo+ViWeXJkTyY69rmDc
31MflR3TngSYvl9fosCFPEP4JIE5c4zgQpq+SMFJD9+u//72Cf61GC6bNUNDTfUL26n50ukfpYSq
VvTruo1tFPyywda4ypihM5U1kQaHqZl0qJrupuyzcxFDG6cV9tTJm9nCly223pWtRi2KJWth66Lp
flb28c3oG353I4KkbcdRUNfhrmqqvEyckaVWQUYgX2Z8BO17Ej8FfWz/jeO+bHCOW/R6ZLMnCG9c
2MyHIjjURLfTwhLY+T8OzS9DnNcWijIgiOxY4ph/EC/z0Ta3+OAd3E8Krt4DikHsonhhJcDlTd9B
DtyP7zpI0osuG9vB8vWncKgbZvHUGqxKQ8G9Tc9j86LkuygXNNZtA+GXFQ535bHPpUSDleSg+6y9
LD2wc0tUzt0MEl0DO7qu4RWcZz7p0yCm3dBjFqABh2nsKsu7ZgrOxk0bhmLIRGMd2nxltZbVvtcn
lHGp8itCK24G4oraux6ImzaoYinoqKIoT3MooUvT0qSMoog2h1x6TOXbNBAl3ZtIt7LBBbtVh9ls
JLCx3NE7emgwa57uY8+47zCadGTnoeg2LVoV+/cVVtSWFBSSAYuDfAtZlkq6N/vf1x0nWhQXzfXc
6F3WwURZv85grNZjEUZszrgQquNtT2Xfhx9kV/QooglTDWIpBJM1hdQ7hJCzo4hQedtdX4bYrWnl
rtSodDO0QAY2k2Or+GXmK6EoiWW/8Uf2vloMF2hhgVc4k0lxMUKW4ZC501twVnf0ONyg5Pc3ILAy
xkUc0cmg5SM8V1MwsavE0yZjx7o2ta7e1b3Muk3GJysy3OtBsf2gvzLMBZ5lTFlgMX2I8UG/uzCw
oIB0WE6S0x2jGuls6pc/anxHAc5vtmWuY4UPx6kszFyC4eIbeRjc+pbdE6Tb7Id8Rz350/zG5sno
wRQRt2/nTKsVc3ib1SUYEtlQVAW5G0auVju5M9/JfoHqowh1t9tDVta4NJfoWYaGJViTj/G+emKP
C5NTHgw2J/B4/VuKNgWX4pYtMZSZKf0V1V2S1nZl3idCjdDNloWv9fDdmXEtY+OD8gAZZ3W43J+x
yQ3cXLudaJMz11zZgHz/fECtQsqZ+u2Yx27cZ/hP4U0UGYCCoq38tmSpf92DLOauWeRgxSC0MbDv
cRTPDSgMn3H9c7T6mIiuc5tH/sqJHLSkvVIo8f8GxXCIj5g2OlzYwA7XlyNyIAcqqd4tRsBoBIdu
p6UnI/6k8QOdnEmK7a4S1BcE0Xe5H60geZ50RTHZ5HAwJcdpxGDO0voaLUSvhKJFcbihkGk0mhyL
wjvTN6YXoO5DCC+5lYfW+CeIFSEpHH8EjrUXsc9c5oGvhQeHHPVcjWich+nK0H6bi2yToT614ezr
VeSbaeAGKbikIrrrrB4vewNa9tPcWcb+scuS11LHRHOlHvImvmniwDEsdEo19EZWMducVn7QRX91
hJmEKKaqmlThaz5V3KphO7AdpEH1qAxemhiDVHlR2vEEUktqfA5h/ZKp2anuBl8vABgREZwwm3Fh
6oaugXMPVxTugOnroLBIytpCZdwa/HG67fX99Tjf3LYrE1xITCMEGUEMgM50q30wStPNw+RjUpIf
8iD9vG5qcwqGrGxxMUA7LYLIIMK8ceffaDyDvl36XRtt6Fkfc4eB+4wKN9lbO91RS8cSiuEyA38E
4eoPYPtjtc8ive/MKYI/dal08GJMwj2df2DeEE2cIiZ90bfjThSpgWNB1IHexiQ5Z0F+GMBz02C+
4LpTt4/krzXxh8qAEQq6SOh5ZUPsCwQDpUfDxVARKEiynYjVj6HeFQfyx4o6WoEyoHnYM9V5J3fZ
gVqVICAF3+iy3tU3UpMmoApbD6lPEVgYdS+UfuNaHkulII0ShD7fj9mPwazVIyxNE5RZ2odByv1u
cqdecJSInMb+fbUiMimzXrPG/qF+TvSTOgpCQLQODiUyc6pklZF7hFbiNOU+1KEigsmIXJAjidbB
QYVEUcNC8yCqC9ovpdkZpeiDCGOZA4h6iEelZ4QsrIcFSpR78xBAqpVghjwSsstvijOs4OjCYrz6
Lt0wzrI+wlrjLp/G0dhZkCZZ7MS3PPlJxXTJJYF3wRrkXN+zm+J2a8scNixRM8n6AE9G5+xcemys
eL4J5QMmGHbpLkBKEyi2vus+lNkubkMH/FuOqPl6+2uie1DG1DBOOC6P6gutMDAXjLOl0jA8nHld
LOIQ2g7MLxNc4GdlMRh1i/71jvwO28Ztp2YfxJU9jA/XHbqNGV+GuB1QGmmQ6YwnsJPv5fBbMB0N
HJUjdc1OJDgrchu3CdJZp63OGuSJRtyhoLe1puyur0ZkgtsFYbFI1GAImA2F1+bD3kxVQQQyh/yJ
418O4w7CsK4XkPliFZnxiEJQrUZIo2oBvoqMcFEe151ukRxfJRoUey4le8rQEhb+uu6t7Vu4+c9a
+CECPZ1zurCJciZO2T2Pr5oXHjtwN04eeuwv/50cRUJ/m6FtobSAEUWZgMfo35geyYul0JBl7KNk
Z9Sw+yEBBeHbNAi0RTeduDLEXavCOE61fEbebGrfjNouzY/JEATDZrytTHBIEElDB9kDrMWEhp7R
KbbRPQu+Efsr/4g3S7cMQlRNNvj5x85U5GhcWCgcIMbmTfsKipamreMlHnIKgvVsf5t/jPEZkWJG
EabCgOtqkj3lUn9Kp+DdpL1PaeRdX9iFIujKwviEqJs68FMzPraKlvuFpHd5WFCn7gq/SMd9I0V+
H4DbJSEuiGpUO5lROJS0EnocUBHN5XMojXZSURAglo4qR46k6U/pstyVJlFtVcoOcaSmNnw6omEn
FRTOtj68CvjHw6WpUFVjsbc6ALNoGsOcKXN1EfqFFd2xRBa2PsXaAoeWXW/ImRJC3yAJygzT1PV7
o09OMWDeoBLRZW5WxdbGONxEs0CRzCmMsexhhpAa9eud5BS937qQPcLbeeKodpDbQqJykSM5OFVy
1VS6Eq9VdfCWhj8LYbOayI8clMrUknRU3lBU721ynKDBWzzNAJ5T705eYEOHx2d6f3/1rr1yKS+0
pOI5aRkaLCzrLzR1w75M7PZbcRHfy5zGFz3HbbZWqoqhU1OmGJS6fORVTJqzRZE5Ae/6owH2xvi7
Ck7cG+tlxuvfvA/BjSdUXtl07sok9/WMWsmICc5B15rJLqg7R7OiPYRmjlMuyog2q/zr5XEfMqri
BtLXsCUfdV8/sa5RfRftyUlUANx2JNBWl/GihBcyDtXzeVj+V46io+F7KptuGks7aWq8xXxEB9ud
rGf7QqvPWZIfkkz+3Zl4bkjls9aEghvd1hGmqirVqaXhuNS5fZmkqbKgDxAcLNUtNZ7H3C91QbVm
8xOuTHCfMG2tSm1NmOjTpwKtT2FwQ+i7IYL7bTN43FItMA3Ll9NgFZw9ofNQzi0YeeUbNP/RqfDH
4rkqRZf6TTxB0Yeq1ET1gWdOrmiUThotkZ5137LlxyBiZtz8IqvfZ+tcrSM0wyJB1xh+X7ntFb9u
bupeMLbEPM4fjOrKBPfRR6nNE9KDVMFMfxN5n6tvbfeh5bKrWk9mXQuOfJHDuO8/zXHThl2NDxM8
SfltGAoKtJs30/VyuH1L5niU9QAeCz+gjr2Pj7GTHvLn0EkhJyB83xEshyfTGgJVm1DBB82Vg7lU
aJIZ782e9X8y2Rz5ZD7+Dffvank8r5YSqEttKFieUqN0ZLyHxbs05oKPtH1Af8UE5XLZ3NKkaTJh
ZTyyQyw45sfkTj8lAEE0d/RO8Zi6FTo8hHpEIn9yWFjnkAIvZBjWn8gxQesiZui88nP06zNrF6Bu
LngF395gOMMsiuZ4wj+0JyYpOsLiMceMe6grtplodhOI5t031wVBI02nqmEZ/Jtx3VphZ9YZojK6
sbIdEfULbOLd6ve5D9ZLpFQMgt/XDbTNdt+H5KlWfy2RiPpCZIf7PlHSq7HB1GtkSLOnDpQG7Ime
Ou1vMGm1HObOFeylWjvGEzOj0du5+jVatWMc5Lqyy+pt1gSn3vYBvLLGZddD3ah918F5yx1GKKvD
fJPvAp/clZ/JK+t0NB5F1dnNNkQoCfwTDxyum0M0hFaGBfYYTGUDNxA6OrV+fphdgqleUVvsZeLk
D5Bf2eNAHg8WXVAksMdwKv2QvcJnCopEsk13wTgxo2eJfet5PhM7efirCbT1cjnUV0kejtUAD9fe
Aup/1mtdvNHcTi17BC8SCGm8+oe52JOIv3lr30H9zVQpRpuw87h1zzUtp3SC4bRdbEt6C7PRvn6x
3NoRawvc0loIw+VaCAsDKHz7BtIhBEL3ueiU3sKptRnuWOtnPQsnFjDaste6d4hh6aLq9/WVUF4a
Rx2ktJJSrGSi+2XEZKCc2UWFp5fIve6y62uhPBhOujbUUQFD8fxAy8iZpndDXQTf5fqXpzKHiFLU
yp3ewMg4JTuzRuto2AiOSdE6eDAsIsxfQ/vBU55JnrxKqeKjwfLxurM2LyJfXx7d2P/GwnApmLgE
rOhLY9O8tgPys653fXqcWzyvpq45fwbdq8Aq+9t5wFhb5TAxJCi49yOssqGr5ZxCJniw5cNylHaQ
13Lzt+v2WPheM8fhYT4T6K9oMBdWGNO3ME9sQXuHVDcoTbq99b0NK9cKGkE1erOdeb1KDh4S0wqV
gfl2+Vz8NITyT+Iqj+Su+Og8BYWIed+eRFOxm1ED/R3WPQgyM74gmaS9LiuMLFuKm9esCfbFqLlG
rwiCc3M3G5SihEd0yIdygFEWtQHZDpixplPS3Y7VzUi8NhF4UGCFr+BZkvr/SKWDrLXDaN+Xz5Zy
M0f+X4QHRcMdwfOHTvn6V6dNmVyUWMx8ZEQsjK44gjyZqD9xMwqRC0IKSqNoaeY29Jgny5xYKLYn
4OvJqu/x4kEXxzatziZ15UxklwW/rq9sKwRVDcTOqmrg/o9Zi39vb3lRjLbQO7SvYMJKVX6G2fEC
vt3g0lp1hg6adrl+LKTDmL7J6qFWz1Em2bXy/78DVQ3NjOAuIxD84asQnQLmDwg74smfvNb6QxX0
thXdqT21w+lVskBFmx2uL51tLm7P/8siB2yptgx1h0dqtwbVVKkec1l1VKkGfejObEVcMOpGpIIs
Ce05VJGhvcFvO0mvp1YtMKaEO+1+7h/zVjol9LNLIR4VP5XLvtVvwtY3pHhXToW7tLdGmDnDJNnq
/F4Gx0D9nJq3TO/tAERzeXCXNSiujeh7N3AoY95WKc6zBZ21vgWjZW6beKWZOwl05KGtVGerke0s
FVxeNs64f62JO+PkLJW6MseaSum+N1500WVz68XmXwa4DRGBPrYpKhjoPg08vir+DeNDHWzpY74D
qYm7F9M8bH8nE2UwKPFZfxAwJrE1tTkbYYmnA8gyUIiHpFcXuyMRzQFue+8fSzx2hUYr1UkHS3L9
SuLEBq+bIAfZgHoVYG7hzUtHkZQnIKvCQsvjHoN4YeOTyenHylaFEqZbRgyU6ywL0W39cYOtkzzK
oxDtT7JyCPJzmPuNKsCGraKKurbBbdVJC5SWDOiqHrPhZKbKLs5+leGbQYlXQjlHM39VGKlvxh8t
Rhvr8i+KRv8yz1ywug4Oc1zFMrrH3alIXNnM7EoSPLBsOlFXAQ7gDseDFIfCtGv0FkgMLALFVuFX
KJ6rIn3ebRuGITOqBdDbcclGHKQh1ZmgvLEU9tL9zjDANz1fx1SRDe42kiVZTSibz5qVQ929K8vR
6gTvnJeXMh63kVjggRCXKk3nD2PZTFLIFGDfBFWC/nrQbE7vNFPcRM1tpflllYWbRnehdaSRKthQ
m6clVYkCgneLmnDivyNhhApI1M14nqQJqJDpazb5c3w3GHtrjGx1SkHXOtjtcGOon91yBEO7jZey
WosFydWWbjZqvtCsZld4XeHjRaNmxFh+sSF0CBDJFQQhLLdKQPKwKA6sauHrmKb2MBC3AP9oTzHo
NTpL9FZGt+BBaWo/kz6vf/qN5GX9J/GlyLRpiBwznZcJRAyd7M/znizPGvkZgoEVtyxTFXVYXHRd
+EhYeYEvRpZymurBjAd9qX/T48ztWssOIP07hY7WfM6x5eTlYisLKmrtbtITJ5txrSzfzGinq9+G
yeupPzWpPWovnfwsje+99Ekk0VPOFs5TjQCBETeYG+P2XSrNaddMyOqs5HsknUOR1sFWHkM1yA1Y
ioF7Jt+fQ8CRZoWs97PpLGgCf+/QnjuAGGL66GIRK+zlQeEPl6+McUgcp3UDnmy4PC4ikOftcT0E
jcJhGo8llU7VbDi4SB1CA7mJ5NXjudPechCvlhLuOHoAQbD2YFitF6mGQ5X0TMq3qvk+4n/3U8r6
XSNLz7Fl3pg0Rf4bORo+6JIdh6pxEtnRTcsLzY8uNz3SurGOO9J4DrK9nv9shsyVNVB5qrchJhrl
aJcQ6kVTbmdt7sTJY6J/kgECpHfx8FLquzq4L4Z9AkpbNAsG+H9U4dPY1XbU5U7W+pEIe7dj4Osb
cSdI0KWTMetwmxl+M7RPvRDd0hnw8N8FhGuMCNsAOPEPQbQPIb/ORluMl9YzKUSKWJELA/D0wFSK
wHMnOJM1ltz9YZEgUddA2oO7A9fYomlTYFjsOOlbfOWDXt4oENDM0aKgTIpNkLiWAZyZPI/Zk6Fq
LnpTHB1SftaC1odpb5op2nxCaB8/5oNf0uhgLCcd2pJj9rGQyqvK46iC5i0s3b6U0QrxIPcGeo/w
IyBJq5J2F2i9J1f3zYzxEvoMAVhATONp6jc5Exw5WzvMXC2VuWJ1/pMy0cpER/oRq2h4X441rf1e
yzGi6+rdsLuOo1vl4P/h7su67MSRrf9Kr3qnLiAx3XW7H4Az5Tyn7RettJ1GAoEQM/z6b+OqrjzG
p5Nu99v34lVZaZ84kkKhGHbsID6ic890Zk7zpW339dhatgtDWqrrDkx3o2z2hPQ7WeSxhgOiKx5J
YUUNEkpw56K6wDZhNqywgrVnZj7Dn8/4r6+ytOm1SjB9bgbIUNsMhVfsWf+xyPayu0zaIDa6aku8
D5O6RRly7aU9qV4YpQLDiTY3a4lon0NExymh0CVB40t1ASaqkLpRBzSI1I9t7UeYoha2wWfeYWL4
uFLGO3VfIdpyTOqCi32ZvZioAATchnLn4PFy/VjB2PzKMb+JWLr/tiWEH/SzO3Y5ty43hxqIzo15
aMFf1yAhvUb/cdKJPlrTEoHkl3VZo3tp7ungeWRv9M6PjSG0zhzARgF2WQOvnvIFfQf+iQ91tsgy
m4E+Fa+uZ6fd0R+c8swxH3q1EsKfvitHMhbPkZPJiSqCTdQ8Kr/Mw4rFJnssRsB4WKi2ZlyuNpGe
9D+P17Ww5SWfxJQIrGvgVw69m5I+DOoYOdKohN3jTwHTcQVOvXxt1NTPG4oaAsVgAPzpkp+AGtJF
yGg1Hd/YPmgiHRJnJLvIpzW3avbRf7z0P4pZ7GkbgPO17lq+odl9M3xLwYtru89O3UfSx5QgWq8c
4tqylvvpVqbLAK/f1N59UWxduK5sJX+3JmIO+o8N+FSLgnLsXJLvqAU6gttOrABL1kTMb8iRCDcb
WUo87Jr0HnUXV1kdDmtexJqMRXRVUV0SX0EGd1As9oPYKllYOfbmfdP083P3owIsgtG0CfzcqrFb
wu7CHlhSTrdOssWf9drB/GxnfxDlzuwOR7umO2TEShuiAu8wlM+8X3m5T+8YKusI2pAIWfLKC89W
wrehW/3wyNqHyrhKvJUU9AmwwryGNxkL70BXVaYnb+SbHKUktGQDbRer1/wWg7Hj7lt2EexS5BTD
ZLtaxT19UG+SZ6fwaPeypKRFMUuml+zSoZvuwtmrHf2ov6BX74NCt5469PcIlFf8gp9zZD+ueGEh
pKscFz4c9FB9bKvHQai4TjDeJl0Dhp+wtbMkDDkjNnJxtr9QRdmWo01njTcxcvwsAALEiGodezt/
n60SZJ1Wlr+ELcllSNc4cpitRKDAJX8r6B1P7t+/Wqf1/U3Ewmlmk/SV9Bq+Sane9qY4Szh9el/E
2ioW6piPWd17Abas04c6O9j5BXF/xZwiWwXIGbhQfsLpOaPZU2Fho9wJlVoe5tVDrZ9/YRkO4hm8
7hbC2nmZR7rNR9M2kErnm9FFh01rgH/QKA8mUuTvyzmtYkeCZmU/EmSWdVVWQFT/oWLm5axiE1gP
dxIqtlbhWZW2eCa4R1Xu2/+U9odCQ5q5lagnrbl8J1UBoRmAF/CWyZKNxDGnseUBhHFyF9ih0Tzp
NQTavDs/OQtHIhamIKmR+e24zUHR/kFlV47IYgboreWtxAMnL86RnIU6tFbA8sSAHABjd1NA9oH4
b0UsFMEZrdKQOUSwPPhioBrmpN0aHmTtRBbH7/XKRqYXMkjx4CZbr3myyIpCr53IwklIRr8f7YQA
0QJK+yC/bE2ESe1GrU6T/jk4hG0+OpKFbR4JBBW1BbSQ+ZdtZuZ3VV6/OO9vHF2CQ4ayRLeIAWHc
flV5WOSvxn8+eut4PT/xqrg+RrgEE87G85pwUh+1nnMNK6ezto6FdbabZhqqeR1ojw2T/kKlU1iM
K17PaSvz19FQc+EYVFVV1BmBDtSb6gA0zb4cMb7ditJz46DH+Fcs6JG0hQ2g7SB6u8eavj/S/6EF
/c4w+K8tDl0mBio2CosHWFuR2ZupCkL0pYSNxT86vnMG1PxlnVSfSJN9KhMk/CxSwC8zb7Ht9xSu
LEusRx6U2zAAl1yY2dVtLbqvVuHfdXW+ZeeDSe2oUwlYW+klfMdt4Mtt3U+bkRTboAv2ubVtJvSg
R6my9mPPIpENZ4ZmYR14j+9vrPv+DYOC//g0jROIccSEjXXgHvtGFaZ9Ertpv3OG5GPXXBpkp81q
X4zt1uoxbkrWXcRRCLAsTGfVyW6g7gY8BOdC8Ge3dvcV0Do8v5FWtfeLMk7KfstsEokheTU65zMm
JE9OQKK+Ks5Gn71KxreKbqdAh16RP6QNEqwsV2DmLrrnRGhUO1h2YwiB5Gz3mNSPRuZf5xWqMG52
H7g6bkZM4XbyK9uuzx4LM92ZhjFiwH0xlyF1mJTp3WwLK5/c2pSHxuSeiSBfeTlO37jZiYS/AraF
hctFdEbdzIKzOhlNTJOtxZv4F6/1m5DFtTaZFhm4CWF0QREAwx7QPhby9n19OL0SNyDoC0ENakn8
ZXgeK9Ts7kuJQwvOgyrb/KIV/EvIkuG3yQ0gXczZQDWgD1YfTRCMoMFg5VBOP+dvUhaHAicYA4Vm
p6sEqAwRfzL8kp19E7A4EE+kgqkMy9DSvcwZi3zpfCxQK37/SNbWsTC0dmFlhtdjHak13KN0tHeU
tXlfxPyM/mzv3laysK41oH3BMIsox3TvSha2/vPgbgqMUayDQ5rQyKzWun5P+xBvMmdNPPKJvTIj
Nkkgk9jlLij5gScGKIkr8wNL6MpJrcmaf38ka2xUS2oGWU6p48I/9CkJyyyIhFp5FdcELXwvu/VL
WUuohFuco0pA9fkkp2g117SmEgv/a0LRmDga66lHeT50fViK9uF9lTiRyp1dlbfzWbhennBcEDjC
3Hj1rt0EoThPt35sA1i0BRP9bg0/fTIj+CaOLrI0jmoDm6t557zsxsZzH9bji8X9KfKm4EZb5blA
HeL9Na4YuyVeCq1gwSi92aJKk4eda0SjNeLNML+9L2dFK76XuY7ULyAyd3gKOf30EaVUQDs+KpFG
Xn/3vpy19SwshZv3jsxMyCG13KjijBMUyta8y7XFLGxFRtJuDFroHoa7Xg2ER0LaB5rWm87yuxXT
t7aghY1gvWcVTYcFpeON1155EkXV7X+3Z/Nyj86matsqyTOIqJpy03WhxUDgNa1xXZ32sv66THRh
Fxhr8i6bo+RfcV9XrDldWIeuchSt0/ldal5Qv4Mtr8wtTi0sCarfD0StFLJOhwK+51BgcF2gsxar
qzFMsM8dZECPMmh/Jhx+MUo7ErZYHXd86bdAZPwH4e1JtTsSsTB9JS/UyOtZJ5wsHPvLDiVlK/kV
4/MmZGnwLK+iXTpv2hwKmg3wACzkzsoFOqkKR0IWPlCVdtSqKDZLN1sj39s1QL5bOwtVVsf5sEW2
P37/Op18mY4E2j9eJxvzzayshcDMHh7HotmOJDu8L2LldOjCyknWWbzic2b43844rYlY2LgUECPq
CSgApW4OrAFmpakGuIF8IisOw5qk+fdH5gfN5b1NBkjqsi0bLlMGLPuKiJMv69GRLCwcBdlB6ic4
EtPLtySPeLMD+RcIx6PGKuJK7t4/ntOOw5G8pTUoWipn/spNo2MMrY+yc3QezunOOQH5X9uDpbWb
AGn055z693tkux/mlIpYc/XX1HphEYZBUzJOWNMIIr6wSD+WfBWOsCJjSW/gGdpvJgEZQVLumTXe
JCRZeezmo/7Jz387GmdhDvw8SYpqhM1h1R1GINe4/o25oYBzv68DK1rtLKxAr72cE4mlILhzeysm
FCScazixWY/eW8zCDlikAYsLx9XhBttY3qda7FqzAjzrLlhL2508GpD6+Jh+bJoAzfx4S7vMKuqh
Rr1DDCQcK/tiYN3tL2zZkYjFLZ0ys2wJhwjgiyq29SRyq79y+kciFheTml0mmrl8TBGjiorHhGwV
suhjt8YfffLZOZK0eKNd4QIWl6AEJWwg7Ow8C9nQ71orjYa0BwqkSnhY1CN6Cdn+/W1ck7y4qMIe
mmLqIDkJnkd0DHj3k77kNRpMxgCdO/tOvrwv8KSqvy11CbFx/awwqcCmeuyT634okT3jzgpy+7T6
UQCgAlRYzCX6spMMdf/5xavKsKrunObjr6zh7fNn+UePkIcnNfE9mAVX2xGg4SkSTO20sojTG/Um
ZHGHetC3WH0HIf/+s33SvAVvIhZ3aMxlFzSYibXp1RdYnsIE/7QBDNfDf7ddi3s0OE7atwxisvxc
8iBCYomvOlKnt8sDl2Zgex5dxqbaqxO/reYUdDnFFAyhCOQQp+x+ZSlvUhaGOqgn2QRzyUu4z4R8
SLJtZVu/8Big0mEDzm5aDlgIftQuovJumAwX2IVqrhCyZL1CeGqzqElBxjM/btayCUW4VLFyzsTl
IEALupAw0JP9wqkfy1jYtIqolAwmQrh/30CfXoaPjgM8NPZPXQeBmEjg5NgpGXihWZbXNfcva8Nb
G81x6uWkoDP6p5zFPRlkWfUBofAItYq60bvRU3dVS3mGfrU7zxjv/3MlQ6chqjfgCTODJUgvn9m+
uOHBvNTAq6B1oiDdvtdqxfSfLGUcy1mYsaZ3DIB9ICfLxmdllk+kYFGKrlqqjbMuy4fQi4Gi2Vjg
FeoMdGZ/MFoEXb1ZhqZjqbBW+tUrHlEGDlsyRok5vqQmy+PURkmbcBpLPTu1JAqK7rPTppGZfi36
LPLqNIkChoGNTucZgKjUn22pQlt1zxykC0ijmy9GkT16g3dDB/NjI72NY7Mt5nXduERfDZZz6LVz
VTkjn2cyy2gSbgD8rRdVnaNj6Zu3onVo7JvZoTLBGybZgbvl3h7Ila3gkFI7+2zUYi3zfFJPjg5u
YbI7lrbU8H3YUyfbg/Qj7IohznsdmfVZs5ZXOtFv4qIz801NFlrZ6SFhnASAHk7lBQiot5NDr5DM
uB4ljwhBzYdZ5W6yyr2vMCq+IteDTkPYndfaaAdUU53zQCkRZ3l1VphszbP4F9/PMYnroXkKM+l/
tGNJAbyiQxluza44FB+LmG+LZ4mxc82+nqEcm+TexXSo/nyNhuzUs4aW1b8EL4w0cTs+BTYET+TR
IB4ovzeFuO+KIn7/ns4WbOlQH8tZONTaMIMyFQYCkIzHfuZB3plpfOXDwVDBxeCuEKCcTBsdy1vc
1zFxeJDPG3pU3EeY+O8Br+YPe29xC11m7eQ4fQdhrK22Oqs/l5gX9f7+nb4ub+e0UOASRBysmtfT
0zqq+JW0SKjGr2gGImtcOyeaxObL8iZr/i5HLlubNMRSZJaF+Yc0qqP8UsZoUtpoqKLasrv0bE0N
13Zw8QAWtpsXJq7oBh418zLMd1tDx5zoxf1xVQtXAeySTYaGXDi6mOgBYp9kL+M0Zhc0tCJ3a+ys
TQq+Ar6SIDn57KILwIOjhYbcZXt61dNypAmeXYPtrParxe59c62rb0XGMrjvO0fQxMGT21rlmVGr
jamuabfiYp82FH8tZBnep8yk7dRgISi05+rVqr/JHJQFzu59PV9by8Ie8R5pRTFCDC0vxvQzszf5
Kh36moyFLRqKPKNp4KAiWX1g9dbsnrtm+wvLQLuc6cO9Bl3V4go1TisNNBfNDt0Qjonattmt461l
jk4uBP0llAIbQMlyyGQCuvU/ajKu/FakoW1/df0VB/vksR+JWNgdy2nbolTwTBt2ZpifA8IiZYWk
HTe/smFvS1lsWF5zW5gBEi5NflGjfoUoMU3WbMBJK4Mg1/dRfkRgshACv1S5bYWDz+vyBV0fB7+Q
KzD6k/t1JGJhyLKReH02QUQ9JWdm4e55noaj6YaVXntS11azMGiT53KGiAWmJTOfyGRe1NYaYfKJ
QRYwmi4Qsi7Ck3ki3I9PQdekI8uRzgHlNLvN/Qh5av00Pwngawrdi/qDfMkOyQMwI9djPA+k/RUI
qGOj7QfoT/D2LWG0ttm4Y8GQnmhEhzaOkKEYqIY1dotTF+lYykLLS9euUFtHTjE3H4BNSLwn1m/f
V/BTp4XwBFfJxKyWn2lr3NFtuEESAB+UFxUqv7cJ+/y+jFPKdyxjYTwbUzm9tChIhwQLQS0nQJhg
FFck/YXLeixnYUDtvgVzk4W1OMW1kk+Vl0alX61Ynu/ZraVXdSxl3tEjNwSpg5yzDlLMMzC8YXYK
PXg7sil/Yeihi8ZmzDykQC4DarwwCxUqGF5W22BXyxMULlgf235yUaXBh+/H8z9fhv9NXtXNH9+9
/sf/4ecvqhwrkfBm8eM/rsvX4r6pXl+by5fy/+Z/+tdf/cePP+Jf/vnJ8Uvz8sMPmwKdz+Nt+1qN
d691K5vvMvEd5r/57/7yb6/fP+UB/H9//+3lay7Q6Fw3lfjS/Pbnrw5f//4bkOtIelkg9EH6I/CI
P7cw/M+xvD//8tVLjs+5UlXD/3b+Ur1KgWTnHyL+5ee8vtTN338j1u+Oj87vABSSFojTZwn96/wb
2/8dbedg5qDoOkfn+ZzrL2YJf//NJb/7aDK10ZPuwDphyONvf6tV+/1X1u8gVwAJEaD9rm2ZAf3t
n9/3hzN6O7O/FW1+o0TR1PO3mW3ckR6S7/zM7pwa9Sw0ci6zZRhmBgxWMkLzEsYGeyMEuro7xYUT
uYBmqgsMPTXP1JCPVaQbQ+ydsq0jWaQYAziVCaZqlbl3Tb2sPKv6KbsaG7DSRqUjmhykQCrttiZh
XypK7np31FkZWr2RmFHlGd7BoCmGwXElPiWVCtqoTQCYuqgrx4y03aQ3DXfluLNkWrwYTflhcFi7
M3ptnhl9M10kGHqUk7D2zfEGyXmGvEHpBrshq4BIKS3nG2U9q6966Y/jAUw+L36r06eKE+fCwACq
WBa83+e2aNPrzBzqG8SJ/rkYsgxvWjFq/xwd0yK9yvw8q6PJTcVj2VpGEBJhOOBAdoY7dJSBrKPT
jki3aZ66F4mw2YWiXvcpxVd7UaxhkXSpOPCOkoupGwpzG5CufQbm0osdC1idnNnBzid2trcBdLni
3qD7TV8htdSgjXaL0kPZRIOVyD1J2zG0a63AIe95/iVqrXlEhAMDmE3EaLuom6yE3ZOKF/Ud5rzT
+0YkdvcALHh9XYix6NGj65uHUesK8HnbFpeerAK687w8KC6RgfGsrZUNbXuX2G0gbxomhM3DJCAV
Ak2CQYm0jTmZ+tBVU48eSoH95UXrqi9tq4PsecxL099m6AX40DqBD1Zlp9/lpFSfEtabNBKUk6iZ
MBUlx1D4Hiwq3IxoQoOL2m1pGerBxOBFKZ17WnL/zLakl+3w2rRDVGldi7DXtIiC3pRuZNkTZso3
MFQ7NyhBpeEV0t8pm59NZAJMtmkNTO9ui/Gsc3gJdrNWoZ92SsFhGIEyiO51P/pSR0WeTxgv4XqV
H9Z2oMyDEZhTaKjJO/f6CqhlhIyREPoLWtrbqMfxnge53+4FCGG3beN14DmhU3mty9x9TpX56jCX
vVgZY1eG1WUAHzYO2H0aPzT8Xvt7bUrJ74VjCStsTGDybcyRAXq4tWToTYrueVdDrYSs2htqGBn6
V20dOZh1lYZeU/voLZdJsWUUPl5Ye6X1VXf+hPRwoccria7w63SUKtvKpkB7vtGKLmrslO117Rif
sj4hRViBQuuhGWwV9jKtH+yu655bv6VPQwM6vcFzBQ091YnLwShT8AoWJigj0lwFMmzcnDaRxwx3
q+XogOW1CsgeAFsaVxYdrnF5nQeDlRiwRlNFoKpFEBMDdFn4GJV9ICrprhMNqucw0Yzu2pxhULeZ
D5tJCDD6Fw4lT8h8q68gM07S0JejPMPwT6uJdJWDDoTmrOzDQRfwk6BUGPjlE7e/7ZyEXLW2PXah
VL3cuG41XQWFlpsq47hropdX0mt1aFd5GtdyzGOMTsF4AWkVUTV05b7T3hSluQVEKnfybcBTc4jA
y6uR7xxNhq/vmZdtP/TfTMwnIOGQGOa+1dibTWcb7q0omBP2pS9jlO78x0mZuBxNnz9nqqCf4P8P
50rV3lcbI2jbsE+aQYWqboOLaSLeLkuUtw8kKze5drMPojKmvWdM6SuS0eoK5jbN4CHiQoeu1wS3
yJjceVZXvLYFL7vQs0o64T726QGHpS8A+dZxR80nq/DkpWX4lIUDKov73hmLpzwvQD8z2NME0hVp
95+Qq8zaSHVGre/AFAww18g88Mjl+UCcu7SsTR2CXhTsVGCyYefQ3E6HRWbWUYehI6+CtOWz0grz
bVLE6xrjaCg97118vx1vgummC3Lz2wQw0DdP0HGXOnUGXJC2JkwOAb3dTZvVYxMhPNd/JCj+f3dK
XAD5YYoJJgb+yW+w5pRcw7lRn1XDi588k58/7E/PxPzdIj4F4TQopynKJnAy/vRMyO8UFJRgx7ds
5E6tmUjpn56J+zv10avhzLT5iATdI88E/8rGzGPPBYuV5aA38D/xTECosfRMqIWgLIAHZFPUW4Jl
BIhhJ1NptsPG0bAJd9bEggbOBKFZXHQ9zQ+Emx09l5MaNoDtXSgHTbZBCSfhDO3eXh+KvG6CHqwk
WeeKEP9vJJeMDGn6yJStsn0hbe5G7qRVnPbijg/a3vgA04prd0js27HMc7lNrEldMlOWkVHm7Dwo
/f7aTKm/UShZPKRZ4caZl6hL0nkdBsMUPKWbtkx1d6fstElBf2UWbax4Zt60QZBHrJ+NvUx4HabK
rUMD1SMQt5Ji13XBF+kL/dQO7rifBqP7wpweFcZxMopPmPk5+MAikiKJR9bXF6WRdGByGlIrtLoq
uVFFquW5hA8QJpbbbFTqtvAROoOHyM18KyYHnIWwf4wXX7TRHBKzNu56W9Mtx587qyym0B3tG0nQ
VJJiUFn7pSTknIOnyTDss6az7yvW75ouPy/5eV2nRYiCG6YyG2MClHMgJbuoArctDhwDE/uwyT0Z
lYmybolfRlQ23gF5zwCOh/cl4dNgXwfwbV57Xj/qthcHx6m6OwFOwVA0abYrA78jUV3Dp47GBnRG
nVHFzElErEc5Rgz1FGkUEZZ3RnnQYeAvCMCNFBQwjKn2MJv/g25T14zbUTIEBxaNE3xOtTFFx8tz
njMvP1NZS90zuM4ODqH2Hw3Ij/G47UnAUrgXHRu+ucgTxE3Kh7tBfm1VQOW9kYnCPhSOgYAK400z
TVENzFykXIuAPJhsujKtPMVHVmi3NDVYeLtqp7Td5jh0/qUNFECLmCwtxWPmD9TflhSDp67NHknH
UXb1birkwckmw3jp4MiErdDleeu6+dlU2R+024/lvs7ktzIncptVREeV2QzbSVX2pqXpGBk+ns7a
svhcowPxUiKRl02qNi1BGcD669Ssc4FiVDZWZ8jlWde0UoDssWZrV+qxGwBvQ3tqs9HgRXbvShdM
n9vCzRpkzCcXJPW+8s97zx5fLe5094h6nI3iZb5hjl+3KHZhSpgccnfTFMHH2kO7V22I8h7Z2ybb
aw7m5VkF3UdrbJDobwsnDJDs2Tft0KIXqqv7W+VzP4vroBHBlvkV47sWdCJJVDKls8htiDR0NIC/
5MHXXGQH3cOXuyUG99W5OQ7a2LtFG3zRbpc3Ie+9JJKB314B0YkriCczNqbSKmMfwsBpTnPbP3e1
WYL8iVEvEqz8UBuVuzEKqD91RVNcU02D/ox2gYAuDp4E90/Sq+aSC5275l74VlbDkfd9zCzzu2k/
iEFialTCL/K2wnVyu5tgNMlNoWh/ZZLKeQwmTBZIKqF3cB/y0Oj7oD+knTduMU6kfg5SVqEpbEzO
KzDegBpNisyJNIKybda75F5YrQA4kJKQ+wn5opNm3FMYrouaEWQxLRL0VYwOxuyyT4Lx89CoJt+k
gF+AcM0R7S0bM/Nj3sopiOuiBMV8LcnGl00aqcSRqPfq14zZ1fM8Oe3a0IPzYvNWbWrLZnHLDONs
amwDdKaOXT6AK9m94xm+YIhmkSAySxcOG/XFI+wbL6IkS/JNL5q6hFcCciItg/y+N0wnJv3kRjLr
HWipzzYGElmHzpDVlg9tB8hD5mwD0Y1nJqLLqMetLWNZT60VDuA5oLEWTlCB6kx5ZSjqLpmGsFUD
wgPPS7pLGbgYQEky07s3im6bDN2FbotdM7VDAv+nPRtz5wpBex6WfQtiqtKwyy2Fb9dJr99ZvEWL
CJ8OApjM9lzwDAFZngg3tP3iJSDWNXIKKGJnzrmpqvNO0GehHbisXRs3Ere2yWQ8wa3LU3qH8mwS
WTUIqy1j+Jh4dVgT4zwRI2ZLcMjPZTjy6RYtkmZY2cmtgBOG5OSzqNFKLS18RVGSfVNoKzJsdkdV
zb4M+OrbvHaurNzyb2tXxU0+2FWoPBZVSfXgd3k7HNQ4gVC/xpigJOPbFPNV+IUtSTj1RhFaGE1Z
Nv4DrhOma1XGk9eigTdPR+8gWRryqUT7JagbGXPOVVKybjeYZX6mHVVhQClo30jt0iaum869bFNr
3ArDJt+c3jQv/bzl+2nK/A9BPaIo35R6Uxug++t75r3Kyk13eVAV/jULjNCEbdWOcbABUd45Ccbu
RlU/xp6HxzJ3TDyWfrOfGiTNPZt0wCe4eH/YZI7RmAjcEEQcCNoaCzH118TqJ2crGkZ60IM3Pgxe
hGpFfWNZGiM4MQQa/aU84GEjjKnG8By3DxM7V87WyuXBzAtMPu/SpsZxTekmAd48KqQzfOrdbMK8
YYbBbphobeUXrG77jWgIHPfJzg+oJOgopxYq2Un5Cl5mHx8DLn78M7aX3pBFQ+Or0E/m0pL0cx1S
UwVPSTKpXZumqAp1KVj1bOVHZdYHIAgOeOSpfByg2uJJD0MDHJv5iqaYMeZV30eONbUPojb8rVH4
GAWeNzEZVBmbvAXJZ9cjm5xrZ9e1WGFbm+4jr/FfGZrvwtTM+ZlE8iksbPVape7wxBr5BKq39jLx
+vRDy6jagOGzg38DMtImMPsruBvo8xhZG+PhaeJEGNcFSI0tjSzMdT6J8rwsEcmBY9TZUmVUkSmU
u4Mlb6K2NOH9l7zflrKSkecnzRkpcrKpvGLa67x7KoIcd3h0h1uv9Y1DkxbVrdGJ7FxRn8V2q79R
t3TiyYQbCKal7BE55+FMs244wE0otiJDt11XaBUWhSjCJLfBuF9IRJeicA+iqAw7DKz6JhsGZIWG
sojdwTI+DUxNsFcd5ifBRt9qBdj94BRuFPiAlQvGwswFOLYFwuc8sFoa5RosnrXL4JcMw4s7uf2h
8ct2z1xkezgLig0s3L4c0G841A1GFjak2nquX+0QUqK8rUwwumPUM+isezTSpT2JRoAT9t1k+HAl
jPo5ceAY2kUAh8xpRTi1ejp4ous3RpeQS55oHC5GNCKJxjGiYyj0vc1GkJ7nwj4kOoWdVM2NrjpQ
3kxGScIepJ8bNLoBreqbvL4w2cCuUq6NbeU5NbJEVQY7PH7SNZ4QnfTOxvDNFixJlG0DtCZnoenr
7FUjzbJNK57FVNbtbqylM8WwG7AwqYi5DFIwRmKShqDV9DIMxmzb3LY5dGZpf6yGPvsKP9e9MEnZ
XuQ1m76UrYNwnSWdAvwM3y9qtBojp/DYNgdXdx0Gtmye8frfZD0PYsxFhs5JnVz6Rj1maCyx3cvC
yjU8sMmpQnucvMu8stLzqhHebYam0msO4ojLDDQ4VcqLXcHggUu3FJE2GTjJDA9ZgKr1Mc0e8NPQ
pBmNnL43dwPv23CyghdVDXbocEbK0IVvvQfQaNho3zS2dk7LjUMxlMRuuXTDoME+hrn0PDRe1+bG
DsCGmHOr2aYCMwSsIeVPlCGbkuSYm2WPFKPcfC7i0tAvslJtZOWUHPqcZwd/AtMWCBz7MzNojd3/
I+26diTXkeUXCZCjzKt8VXs75kUY1/Le6+tvsM/e0yqWtoienZfBYABlkUwmk8nIiJAIAFp1c42e
7rZTxz+CbLbHpV9ATlCK3cHMCvPNgCLTjzSZU680M3B6apk6pBaaxUurUqP4akSW0tlymDResRQr
UhwMuK+FxRvwA9DSiUYNeSQOtBagtKnIk1OuZXuQBRNYKrNrb6V1FYJsUQurRTH1tq1lUBrlguaU
uOKjOjBI95GYF98VBUAx5FOL5E3EkIMSSYEvy2Hpxeg2h5ZBVt6KQ4KWmhxnSCHllW/KxXQsxqSy
khWXqKwPc58g5QnSREMS0HVN7ulxFV1PEglKEQ31fYgMeNLxe8VYKeB78l2t5tUNGKYzd0G686CB
9doXM+VNy5FghOKELCl+WMDghgiu3QhSgyekeUG0aONofITz+m2DJv5hRg4j5AbSznjuwNorNQAS
1ri9JZAFFfNWsCCcPrnFmK6PIL5I7SwapLu5L2Inb+fQiUVRDaApmxxWTcKnCODTc1QLVhLGgJx0
ZHGXrK6DxhwhIqHK6jVW8/ekEw03zBWga4KicIkSlxR33f0crbFloJBu5cna3iKKQdtQkyKkPOMf
9F52bpq1qR22lGlZV8DvMsiDu8jFjwQ3gtu5bXLHbFT1pl9q08nj8CCQMXXaYX5qjTj361F5Iqmm
WFLXGHY1C+kdfT6w9AHs9MJifp0KTCaWXXYGIuN2EWn3mV6Ex0xIZ7h3geNcjdcbcUY7hKY3Ah5R
599Jma6+2aWzm+JYdqRR1b8tUyX6U0pqO1dT5MtFalz3CK12VlbpVaKb1Te8YJv2rMmDU6vSW0tD
XD2oxBmXVnS0LM28MlGLa0DVIDKWgNkA3WaTs0qT8SXR1umgIL9ycN9ZHpe5o94EsOJrBAU2v5Mm
nF6x7pbaXVYIUQHxajU+kmioHqW671yhzqNDaQ6rM2uC6oiJ3AdSQ3myW5I/9r2eeooYtfeo60vX
4rxgv6utChJVE9XfUWptc0azP7CQX4q4qd2sMkqrnzIoeq6zgssGkpNZClNXVbpXYEaBAap19U8J
4SG3WpIS92NTDUCUVrtTriLBFEGPgZwo9SrcKO/NIWvsOFsSuxir1BtaDTnzjEQDtc3xCuHph5Cb
KDe3soINIXZ+niprkJf9+tKDvMubO7VwFXToon2lHaBgNmZPUwLUY1jEv9VGrEQ7TaYSWdIC9QLI
BgRCVsRvSZdNw9UEaMyxq1qo3q/Ya4aZG16bEdNZIM+DbghFthaz6q8VWR9Hu0jR8meo0q9shr8W
ubj+rtIE5VlgHmKQaqKEn1dO0yePrRiDwK7X5uMyGB0Wj4A5Fq9BhS0NOq5mcYleBxH0YtZqtro9
L6VqxXU00dQ2vzOnEJfbtZCucOmXD92E9DoBINzulw4XJHEV8LzUK0dhMCcDl4WxsqvaHF09Uuun
NA6JhGnIRzuMkxgRaBLgutJsaB5mHWz1nZmInjYNUoBrGKhEZJBEYwVlJbGaXoyv9Rpl/wygaQwY
Bi2ENqRpxYTSx0O94NI9I8+TosWrGrPUkK4XVejK3ahV90LTVvVLiWcFYjWoo5e4iSwVoIKiWJe3
JJc7w9GLMczfYrVA9I1xOLT3uZkhDddKgYSuLgBGf22u9TAFm/fM/7wPbt8DmXd8lAPBaouKG7SE
cVNVWaSmgBxRB6RLdEUztLu5+FVK9ffLJhg0wj8m4AuaoohAg7GYh7QqBjLNoejWuCHWxM8oOjbm
jINnhIE8kJ6QAgU/0e1VeKOOQ1e4UT9JgnY2EuZlPc7TOW5XGMnAWm24RnGnTIfLk0U/cfI6S9cD
FViQRhuSoZl0nBuUwDQVSANWTXQloIayDhW27nYQ2udMQR7M0QvZn7MPW8ycGSSdU9IaWJgGV2TI
fOGByFbLlQMVYWAc/5m1DzPMrJUSKF+yVRfdItKsrHwbYkS1tbHXjIOSpWCkS3NH/38zd4Di6iOO
BtGdI3LAy7VtJNJRNOrvzQr6MFRhjs2cds7lBTt/T2dWjKlaZ7WMaxudxd7pE0t118C4lh5Ej9i4
3/Fg5mzHKDOZushwP1RpNLWoxYmgkpI8QCBc9R4qNe+yzggTHJTuZQc5U2Yzc6WQxRQrR0o89NSI
l6jeGdOvyzPIs4IHhu2yFSRsh2TAkJLsGMZB1n7VP8vHfjZtDMQnm+o4i1WMBK28oV+4IMz3lc6q
3dVWvdYP3ZXji7xBMWifvMbLiW5gUJIh4J6ZQ0VP8aWSJzhMneu/u/xZt2WY6lDOyzGuGWCyCfcD
Wb7q5zttueoWPCELOIE4wNn9gZkgPEZfATDAjLs3ymSsYkctxgY6CnJLEq5xPF52if2Q8a8Rg/Fy
LS8SCBqYopuK92RO8YiPZxsA5iAkcNnQfsj4MMQAApVqSnGMwxBuAlfNalzlyFqt3JSRM5nIIkLU
xmRh5ARelif7P+74YZZxea0aSVaF8I74sHq6Fx2H1JHvtSe8aTlg5Hqe7xde5NhdN6IZKIjJAD+x
0pd5FhrCAmyvC5iR1w2ozGVQ99RHzvnFM8PEYIM2leJ1T3QVFHoKL5MTK+ftZp4NxgXjPAlXE/pk
qHXJaCSqoqu66X8JeccBv+7mRqh14+nTNIB4Z4LGIk1t0eMpFWzI2v0qiodC5yE1dx19Y4IJE6uu
zgXtonZl0V8Fu681K14cY+Lx9/Ps0CndHI3NbAIdlMGOUgxHDdXMULWSCuIFCuc43F2bzYDoD9kY
QiklGXIaaPPFW4dbM48suX+7vGnZ9qJ/ts/GCJNRoBIbgsweRrI3za9/Q5HS6SDVOAadR4nmIdxV
/6BhHcKUnJ3LGx7j3nM4jXhLguVeeVSb63JEpxvE8Djjo451FtU342McPMqEpBqplfXXhITWpv1T
JlTEFcHF04edOKl92eL+sCCMi4AuEyTqp6s2F5kgyYsCNyQ1RB3kElBA9ClA1enlsqH3BsbzoX1Y
YhweXMViIw2y6IamvrzOaEY99kIFrFA2ISUcTQ1QvGhC19aaqI46GAsOTmmwusz4gspMgEu0zhn7
7i5H2zDaLdGtdqZsIZiNMeVCKrqjoH/tzPgNzS8cE2yzzrvDyphWBVqDiqGwpAhyXKvGNLaw4Sle
bEuBcUR1zEP60VvRdW4JfuHF0SF0L8829RN2srdmmc0Y6uog0lIK2jbyFQwCRLfmtowf8aL9jBuZ
gCCdQ68q6RZHGTUeue7exEL+BugQyHTib9apumRWW3mEF6vxg6aDJTbiaRTvmUBPgAYJUB0SLQpz
fA9jLMaNSE8C8lXUX+OcM4HS3gzqxKCCJ6CU/wdMuwlnXaWlmhpiJzZItxUHNSF0G6f+dE98YqMG
9C37kjgojATKQb+v/iLYQAgUeTewMvoZbaxe4G17oOePYtyJs5WG9yOvOW7vXNiaYLajadTADEY0
nqH8tj7WResM459SerrsiDwzNP5sphFpRi7kMcyMHcAquq2kD9Lw0vGauvbcgWp7A1WiwiNYbtGq
BN52wp3JJS1e9HSloVDMihedaXLG7ipDBecxhBxlALqZ5DQDTmQdwFDm5oco0E0oYIKyxxc9xc00
HzLFnOBB5+aSOcbH23Ceq5m6IJr8xqR1UdqDMDqnRrM7cwSdRJKhoPTAHgCCEAJH1dAFCm8g2pWQ
4LID7JU1jM33GT+L+2puVchWuWZsHKS5fCDAJgNTmXsQiruFjh9xLhvcH5AOpQLIK54rODYQPxgL
cBC4jQQSFaE89uLIuaRwTLBqTCAzSaB/teImZBySKRiLv5qzf4fAyumVbRe3YoMhaPVtMX4jsmij
B8xqMsCyHi/P1q6PkQ9T1OU3+1NAv2qH7BBhYADSNl29RgJyuuVqae1unY0d5kjolF5v4wp25vdz
EEVdd32gV3CIN9/wqhe7uQZa48AzjFBwrrBZ5mouqB1yDQOYDstMOu2AEpHyCkr26WkCqS7qGTGq
KIaEZ2gpHfBasnaHJq5FJ6yWN3GdDI7L7MZBXQL5sWbItBHldJ6zQkuhPEwj+vgE/cVZh7b08F3s
/qL4YGzMMMtZZmaF1y6YGUG5AGkkN01B65Mq0+tfuA1ChkgonpSwVI1rOms9LpUYTvgc919rCG42
UvbpnQw2DAiXE6wkngRYzZgoXOekr0rJVSEE2DyJ5rfLgzgPTZRtQ8VzBBIFQ2YPDRGEVY0u5BKg
KpNVRYc2uVuNyM6KB8BZrMu2di7+p8aYlekA74ziEMZUv34u3Monj+Lv6ZcInljhgCfn5ZFHFnu+
tU8tslsul6pBXWCxAXiyASv5BAGagZdp8qzQWLkJIHmb9epKJ7GAYC5Uqcangicudr53TgdCf8LG
xAqchDKBMBh5OhB68mTRx5xct0XpB2eRzqMUtQTmCqRc7xKOp5aiUq+LUYYl4Ur120PpFb58UB6A
vHKgF+5yrO3734c15jJbxqshGEImueud9hAF7d0coDEGz8WUKCNYnMKZgib4/EX2dIzMRRbvbXMT
A0Xm6qDU7EC0ixmxpenl8uDOj8hTK8xFFiuliMDESWjyA/YJ7ZtZfbhsYacgfmKCJUgXxk5A4MBA
/p/dgTI7AMUCZgdo+X26+HlqjInf4kp60DfBGICY8/JIErtXOCZYugrcFU9tMCECTfBTl7aYs9bJ
n1EUdyGM+jOxaY2/R0VD8DKPJw24u0ymIeuSiSirs0z2UGcg+TSAKr1a3Vj1J5WzSJzvn61REhla
VdaSS3rJIp1d9Tzy1j03oKk4qAk0dLSZbBTP5xQtQ4Dk4qIW+jXu1uI9OLBne3FKN/e1irNrabA5
TcrR7bAxxyySAYqkKKpgbumEIxLfu0WYbzGPjxzvpg51yQ4TvRdILkVI/nE4uYurOJWfCRZl+FDc
0i94Nw2658+NaSgOA6eia2yJuF71uo10IrmZIvpCtLhxq931GrEiTQBkmniz3PEGuOMamMgPm0wc
0rQ+rcoJNtFJ5SaBeqy9yi4AsbUMK7SauyXQOCZ5FpmYhJdXtC2BxAoPGMRW9O4q1j5/M6De8f+D
OnukgzLsUMUmTOSZfGiBFdGM2bnsGZfX6uxpTlgB04oSOIaktkE1hccRSP8OiJ+sejJyGZiwhkci
+l/22MewWKcfBKKAOQxO789eEkiBYBM3O4hOawvckiRvgIznN6kSJkMHYzL6/+xuKNChmWZAwK7m
6q7z6s2ZYThRKuje5ZndOY9R8afKJCiEoiuKMaxotKMSBIwuAIpWkvxq6/usvAYDwbKs9mVTu2OE
dC4VoAMhH0tHAVQmGlnohNJqvHKbQ6nLBKQbaCjgfZf04bK13Zi1scYsX9QDltkviFnAjnnSatrA
HQfdwNMr5Zlh5m8Zlk6VV3imDnxMFmlOkYlX6LTgnJM8M3Sbb9JBXDIB8NRgJu4OyfgFgFYI012e
sJ2ME3J3Iup+wJ5KEnvBR1ckxPYETNiMNtg8mSwD0Da0RKL7keMIu4PZWGLyikxMEwVN0Ti9qqsW
fdZTYUfyj8uj4dlglr+JIjRHAADk5v3RHAC1jW4WmLpshDdlzOIDKLksQxNiVdQ59qaphHiIeaWR
3C6Wyfz0+xzCLAGZCspwChR4mMy5rSUljibsVIA6qjBYeDrj+wFvY4A5nIDpyyMILNHTtz1k7nql
fkv8BmLGSM58qeeE9N2521hjDqa61dCKIWLuxKxHgzmVcfILQbC6SeW4G29gMlPCjLRRFcQ0kl00
bUseoIVe1ODKof0KrdQSr1TeixZnaOwd3tTTiUQ9JlLIcG9rwa9jHCfVG8WUM4csywrNnrc+QVtc
t2EhBfdGPNSwpPrAMtnJMfGJjykNeBRvZ0OihHJgEFEVKFkpZxSHfV8naI9BO8jYq42Fhm60WSzN
S9d0kyWn02c3L2ONGRb63iBQJ9Hmk/RJl626fmpGjlOcnXuMCWbrhosUDXqOnoOliCxDQ8el8cdo
HwDfs2bzz+Uw8e5gJ6kmY4yJ3mkmiErVwBhubW+hP/ijaJXPqhvjIlojw6U1wcop7lLV6u5TV7/P
OaNlZYLBLna6fjRcbs6PDuw5hpBP9BeIYN4HLIhYxGt8CNp6aEGiexzoY5dPAXVeA2IsU8/aWK5C
oqno9Z3c9KB45lVyHAPxvnW7A/oWnNxvHZlzVJ5vd8YiEygXWVyaroD3qH4UZG58l9n9Mbyj5EOp
HX25vLZ06S4tLRM0TbMBlMLA8Mh4XNHGW3c8hZiztIkZDhMoJyUfZ62DBfEY+lRiuf6S2IIdXtdv
IpZsCszr6k20BMd8vjy084ryqeUzSeJ2CclMt6EQeuUB4PgX7X65UzNvcGgNO7Q/DSNjDDKJQQyN
Az0UMVQ9edHRAdMO10nCm08aPC6smMkEl25QFW3JMSrypMFBOj+5Wf3BaQ49IIw8yd29uGlSMiNi
omYMFqRT78/HCnKoOhndrlMsOf+Zm4NDem/WP6lY9b7Bt4aYEINOkHhVK2106/pbWR8lIFEymXcn
OkuqsD4m6JlkCSOi7E2no0nyUm3rIRzdKFFBLGCrMfEUZG+X/W5vS5mYMBDXgToYRZpTK8BjtMq6
5Ni/euahG9IlIJL8CxPAHCs6BiGfvaTHVSoMU9RNbq0fFe1KLzgvH7sTtfk+42NiCoGtqMf3obM6
qt8FzS5VzqvH7ixtTDCeBVqWSkOj7+SanTONX8Kel8XwDDAe1TQ52t4nGEjEQOnuRZWzEXlzxCxz
r6PBLE9py32JhgUQgBwNXDour/Pu9ttMEnP4jE0TGQ1NW2Iw/kS9aA/onFyrHxXhJOc8Q8yZA7jt
WEeEBhX0h9j9kNzX5YRW7rhDG3+m+peHxVsa5tCBDNVckB5TVxPB60fpDv07nB3CWx3m1BGaFFpa
SovViUO8Kkc+/hHEScGZt/2RaEAbAvyPncjMG17CpAa9JcC0QTyWIPeC/uLluTpHrNOgBXo6lEmh
ogw6zNNwkjW1LrcjWMc6t3mV3cZX0JN1PTkKCIPRnnXZGv297OGyNcY4XNPGuoE+pMmt9PV6Xl+N
BRwpaLZG22njJELHISjen76PsTHTpxapKMwxzOEAml0Q4SRepfeyc3lQPCuMu00ZSBOSClbG9NqY
vk5/dSRvZ41xNhA+5eowwUDvjA4FAEa4yKiW6Zeu4BBO4Nzfqv/OGVvnCPH2XclZPbl5of0wlxCd
rpIdxbFtmMvL5YnbzaA2A2NBDfIU90OfYmDxteavq6cdKRgfZAFvBbpggdnk5Rv72/ZjcMzBE85K
HmdhBYOt8QfSOi/zqHhoy+dsqh2PACJIkVQk76jksVXDoUq7bDDRJmos9eM8alZv1s+X525nJDCh
AY2mSRreJplcA4QDklasyAJGWfbFEgS1A/BGrcoJQHvh4cQOO2MTZsnAFdZN5dZdy8FfszkQtMVp
tTUQyugOVIYeNLh9fAU9xF3O8ZEddzyxz5zjAh6rVV1PkGQvrQuJnQhSBqHpCz0nVOzOp0SfjGgq
ivcOJgyuRBwWIozQfm/A0Dxrztg2PTr1eeDrvfsXlosWzokCAD4L/0y1vCSjnE2AvSwubdqZjefQ
G116ARPGZ8297Ci7E7gxx4RcCFoqLTIJHIagMYx/9aMTqp7GKydzR8WEWmWAX4g9zUr9/tBmdmVn
dvdVskFH8qTqFu91imuPCboGeil1IXm3Vz9LTu5B+RxUB14ctD6YIQfOjt53j49FY9wD/dwl2AKw
aLlwjOvMbgh4tSRePrYbNz7W6r2etSkGoOOVNvPDymgEU12CQpFnYecAVkWwuqEsJknoY2C2UyGs
ejhXCIATiHeCRTeCtpmAjtS7G1FZ7/q6+xv32xikQ94MiQgELG0RDArhcUmhQgJSInKX5Rkns9g7
S4DQ0LGfsKvwsMGMTK4LECqVM65DsZVfG77qpg56KMBu5Mhe5UWQl+f4xF7tBgR9tOSMSA8yYeo0
m7HlkihlbdiPrnQX3Yo/GnQdZPZ6ux6TezyD+ZHTcDDAO7UOFecl0QGyAsCKME4vT22PSu3Yu2oe
gzPrh2Hg4Vd2ihFcDqSCwN7T5dix549be4zXx1kEEhBqrwXhB0AB9tgZ/qdN4OlcESW4JS6aMrNs
lSlHqxkOvTsDcSwLUJIWisNlEzsR8MQE44KpUIVKJMBEqsoWSrgWWQ7LcBSVv7j/ExF0idBGALoV
aOBTf0jzMauUfOpdMEKk1XFZW2uRuAk7PXGZHBp7lx75kkZMWWMibao3/SDJ8ejKi20csyMocmXb
dGe7tBRXvApb3s7iGWS8TiJVN+dSNEK/x/CzYA3qYPAmh9i0QMkN7HTBz4dnviO3gYxkc6dKWI1C
NBJYO6I+4DQAxWUA8eBxiviaV34feVe5vW2MuxV60oHoVwC3YVIpE3Wjop0wvvK6PqjuHDSgPk0s
Wj0s/fnevBMOn2T+p+UoYBdNiA4gWMH7mTUUwKXcCsYyuOL6IoEjCVRI1jR8GixJrSB7Ag8Y/sIz
9qk/ggEHr+JxO1Jdr9+dmL9q9ZfLW2sv6p6YYPZWqSbgGJthAmeH0x9yD2xgqpX+oI8seOa74knO
7OWjJwaZPabMedITgJHfW54pBmbondlebcNbgqJyLg+Pfoz1RWSXkg7GCkAA2VQNrJ2GGkvD4LYT
DqxRXhy5Cw9JlDWco2TXkIE1wjOEBrpTxgUlKKjVrdEMaAEiYBE1r4T1u1aHnEC4lzQRSOT9a4bu
9M2BVVZ6pU8lzEzEqg+Djx4S8Pm4s4vU0Cs8nWNvb1REBGhSgwAneGOZUY3lAjJ4ENu7mvy8FD+6
0U95sO6dE5FsTTAjGgRlGNQVJswQqCQQc5TOMl2Z43VtIKvpvl32h13vIxSxrUroEEMCz0xgBin3
Se4HeF/oxzZa1B3jWfFpe+EqcHxiNy5tjTF7q2u0rp4XGFseclD2WbHdQDIN9SbFfy/PXAnX0c/L
AzR3HH5rktldS1Nq4zDAZBI/jPPruPxKRDBjPhRyjvT6egKvyWWDuy6iKwiImoEoxWpcjv2qxyQE
gyxQm46sVt4CyQAVYoCXzZzjKBEKyYcdNrOuwTdUxRHs6CDGdmYntqc/hU2BlCBzAwObk7vTFS/K
7yUe4FLRTJwqqNWz8Rcc+hoBiR+MaoG+onFdSWxTu8pL3b08vN1ZhFPS9BeHicHc8VrQBXZjrfZu
bB7B7GJryqtc87DJPCPMmZWg+RkKgQSssMnDot4r+Z8qqTkDod9gAy66B7C3VCLqZ/D+IVxSJerk
HhgoLxy/5WVm12kgS7+KZuKkNXT3nJqSaSemAUuYNFlh5gyaduLUg9oM94XB0me0hEjeZ1fl1AIz
YeBuNad+hIWwK1zQuDvpuARtP3MGco5yILCjYd3RQoLEU6cLt4nqI5r8pwW9LS4ktu3+kB3bK5oq
icHnPYAa0tABTwWLzhpWRl3pO1HWO7efnkrBmaVvssQbDI2gZ8uiQRVFg1wkOL4ZMIrQj3MfjQqW
5Wlwo6A4Fj7u9Z3T/5At0QLN4o/Li7QTZemgPgwyh9SSgzRO6TB7YAQdTYteHCPXcMzcH5FWaABY
a4+8Xs6dg/jUqHy6ZGK2yjEESDucI8mjamcuLZdk0EzAKRxxX6rPd+6pNTrnGwfRa3XUzRbW8ki1
hAwIH+mmSJ85E0lX5tLKMcfVgOKjklMrxBodCgitg8XTPL6k0f7soWkK7YkS0gqVcfjWBI+WISSI
EkkQ3sh2Z+We4cTJYfEoFovn9udBCdO3McdEijiN+xiUhT16TVRfWe+BaAM+5Gfe+qP0/fIk7q7U
xhQTMnSjT9JajhHI4xc0Y0dGZuctx8Zu4KOnkigDHXWGVVKleVUiJcKNW6nsOX4K66dPDwKVGPTY
oQijI1gwy0OMLO3A0433pNmVk6uh8Fb5fzTBLslYNFkhVZ1r1Pfp9BaD68YEzdf/Ng5mMaK4lRaw
KnduVKHl8kbUD2vKKejsrPfJVDFXa/Bkghg0wVTJ4X1aB/UCiQ3eeu9tlxMjNOnbbH9wcUI7IUJl
D97rlV7lx1/o/V12UG++Fjgj4lljA3jYxAV4ITGkyh1c2dbs6Kjej3Z1yF3hwMPd7dw/cbP98LX3
hH07trQVBQUKJRjbeI3+Xmj3gSevdpsDIrczfFE/j546NchE7khYFSkjMDjZkke8zC38zJbQDtb7
uc+zRt2YCakno2MC96obChne57LqLKpzYGVZHaRV642m8fWyt+8dhCfGmPgNct601GKMLL6mJ2/n
y70T3pdXEtA/xTeQYNvap9H19Cq/WT0mUnQFGpDmBr6itT9Blp57leTo5lPPK4TsbzNQbUAek0BN
lDnjzQYCVqQscNhCqj29LYygnHkPZTwbjGOUeVOCvLHs3qtk4g8l0O7Bq36VHXCmO3kQu/FNywNY
82wy/hFL69IBt9jRR0DLWG2hgzRi83LZMXhGGL8g40DGrsLkzetTi8rHpLyOYWNfNrJzxsITPlaI
/ojNPo6MAYoyKYwYc241rXkHPPehKIdjD/2LZF7dy+b+i7N/2GMOkFKNSkWcMHOzF/qUygOEW1BL
Xu13GKRvBuTTtRDq6h8GmcNEqKMlFqAqTBtWJ0uA+sJvPMUQu+wiHrqKOzjmVBF6o1S0Ea5IuyB1
b3gdfPqqruFhxGoOYESfbN5Vl+ckzBljjiDh0hOcleCxb8mNWfgQBeasGd2l59Hw3ylkpaDLbMgH
pcGwaKyH2MghucZ62aJV258HQWC1TAC5afEKdQPmFgIliYSABBhqMYoOVZMJEj35a76AMYfwXk53
Zw5kQ2j4gAytyEJ8wgZl2jQxW1fRHtfykIitFTeclG//mNwYYTwiUtZ1qKkR4Ozrg0IFz23ccGab
PtAWd7kvcdx9Nw3APREPFATEhqjmn27oqYQ7gHquBclRFJSo00qLQ26qQ+XlN+ptyi3w0PDKOsfW
HjPCXiBFDT0DjNBur2uAxytfQyWaLBZExuz45bIvUne+ZI1xdxBVJQ2AU0AkHMZDcqwD3afpFI+Q
cM83NoNSGTfUukQUoV7TuuaYiE6TrYNVCcVLiE4kznrxLDEnJFRllF5TYEkybypIqizqdVb+jzaY
E7KGfMFY0yUS4xaE45pFSghggbTv8trwhsIcilMb12CIpGYghYDGmaXNIVPwaQSrrFK9VChgKATk
7IwDmFBpMoUU/OsaXrbjOzMLavPt8jh2N+3GBovEKgazr2UBmtBCQO4o80DsjNb8AGZ5t3ASj+ds
O/fC7ZBYMFYI1YFVbmCuVEBxfqspAWc8u1v0Y86oqu32jO+A2SiHKqFFD8mrjomb3Cx3g0Ov7MJv
weNY23WDjTXGDeooicFiRBnyQcxUOuld3FvaITyEv0GyDnRjjT7wo8i5HvDmkMmVqrbQWsgtoOSH
Cov81EdczAFvEumwN4nSmKI1Z6ZC4drNirZb2qISeiA2dmQr+TwVAPLzrQcyWdI4zCb6XjEcs2kc
oTPcKCecxG83WdnaYA4KEkPGZYkyXIEftGNMIRQ3XeJLPlj/0LzRBDIURX5e9o2dhqPTcTGHRRkv
4To1sEkPJ5BFeiqeVkaUrNA97RtAjFAKvtxHIR3QR24zM521s8Nj45lM7FBKKZ2LDvtA6Xy089v5
+FrEfqSr/+OGY4lzw1rXVIVObe9MLu3rM6A04AwOrQ1XaInhbDmO87Ps8RPAtqkIYiV3Kvy2Puai
e3nZeK5iMAFESoylKwcYCF9wNfUBBnTLzhZ+9K5ky5b6U3uUHzkm6VqcrxWULvFmakKWk/HOhTRZ
phrYbrgpAHqL/qKbDO/bT4IrPlF+UTqVzc/an65IafMO5f0kSsKzFVpxAUxhK2mhoEw5eiXpnVI9
oi59bCov/QLJJQvx6yYW/s5hPuwx+51IZGkLE/boaCVAE0PF6q3ZHnBpyH2RG8xoDD6f3Q97zOxq
kSmMNbUHwN4bLaZAWg44DxcKGIBsNSIXNri79WQ8xsmUI/KMhTJS5LRZYnrtS4DxUMW7EBKHtkTK
10SpP99zhCgDGXeABIAsEdmqQwjiVjL2WusaOG/SxkIKZ8avHAeloepsCjdGmD0xzM0CmR0YKRNL
fqNPxOOX1DMhQmXlr4sXYWNMV/ExtIcjrzq1e8JuTDMnbFlN1WK0MN1GYhCNqU0UvKOCL+3yEHlm
mDN1EqEeVGQwU2ffi/Remb+3vBLpvlt8rBR7qDYTGUsJJubpSY6DDrqGQn2rVKX1N0NB1AVhpGri
sofF3BzeZQjc4jQjNW3X+yWb7a4OlPLlso39KAmBjf8YYQuwRSVFejZjMJMdPze5RUt5AEJayoP4
tTlUyBx5l//983Rjkrk9RNjIaZ/gste4hk/BuCqIexGd5W9g8PXvKfHO7MeZFWQeRBAikTOtuwfP
xjyzB6Z0FvSZbjRFOC71g1Fy4iLv+4yjF0Y4glcWy6brgTocoprz/f1MfzMAxsWbMFmGLML1HLLd
JSBoqddfJSkeIE0/o5VXf/ybyiEI9KgECygx8efUE6dGW4kZo8Ah6IE+/pZJwO3C2ndERSUSlQcA
5yKzq0Jgz4R0IbQEgHcHlADWwqogbAV2VEi/2Pr9Ci0pjivsAD0QdDdGmSNMiKe2mkQYTQ/1c+2F
B/1WfDJfdF+BycSDjFxv/VXWv7HJTGaY60LX0WpAvdxCnXJcfc6W3j0nNwboIbCJG20eFnPRwABt
Twe9uZV8z+xfq41TEmzDAuduu592bMwxYSpfZLzrCe8LJ/yixVFy2+GOEd5pANl1PC2CHVDVyZKx
db1wmnIjpn7yD2lbjlcH/Ub2gMgJKs5O2w30HyM7Q6TpVW72IKKGWo8fkdtyXiy5c8T8r47+jR0m
IglFAwnmnA4JdwgB0EH9a9JqHF/fPRg3RpiwFKq9mINKo3WH9GCUj9Xgk/Se43k7j/rb7USYyARR
qsSEnGrr5tdUKWW8Wn39COkrh/eSx1sZJlhI4RjNMt23VfGmQNuuOMjDVyXmjGc3koMQGogZGaWb
90C82Uh9XaJOvSDQJkkKYQ874/Hq7IfyjQVmwhRZbswFosRIoY3jcFPdjEEZCC+U07P2QeUyf+Os
0L4XfAyJmbg2ltNOHkJqsPqxAtgG6YMr9VC7UAh4T9whJs+ZRZ5JJsZW6aJoa4cxNsN1Ove3hlAf
6uzn5YHtO8THuJig2kN6Gf0HGFc9vwptMJnyoTJXyNMp3mVD/+XI+LDERNdKh5CyXsIStBX97hHx
x+mtwem+UvkIiozVHf2ZY5N+8yxtV1UD6TOwpGCrP43oIUH3OwirUKQEpl61l5f5Ckj+P0Bu4fID
SdW77qAF3U/pngeY3d0BH4bZYJuseiYUKgxL0++6e2yXyOYMbXfhNhaYZFDPBxn9qrAg++VzeU17
3KCLbPc6rpIrzQRfZOSgPDLOHQoXnCIbs0zITRYZaUGDHHSwi9fWtOh1vXiguKr0bUYipd1RmHPt
85Lf/R2Pdqr3tg+kOkwYLtqxXKN5ofA70W5uSyf7TiUzYgshDHs+SrzsC2eKd6PyxiQTZDp9kYyo
hsnwBtpf1nol3epoBo6PDee8pG545qYbQ0xwQYtd34U5DPVtkK6JFZPvcXYL0sT/I+1Kmuvmce0v
UhVFzVuNd/AY24nzbVSZWvM869e/Q6c7lmn15Wtn5YWrhAsSAEEQOAfdCN+mFO1y69Nl3XbtcyOR
iy15a0wRABLRdNNpTtSC4FkI2S8SwUWWDC3cdcNEKLINVL/8UbJztwjIHRiRB9c60YN1FDVW7/r7
Ri0uxjDscUbljcJD5hvqZ6U6VEpsSx3QpR/iUTDLKlKQCy6zQWuwUUNYTa9S4z4X5aO78f9VGZ2Z
5+YULXNzStA923mrUR6bFUSiZWQ5i5p/u2wL/8W1WG+4rFtgWuFCyTrFmlXnA1pSwIxFPfmA6+SM
SRmfASHXv9Jr8ukvJXJRRNebopcnSPwNsRp54WOEZ1KQm2GgpTmLbg7vuWBYhV171ZALHlO5oHwz
jqz6PbqSnR1uEzvy+nN4mNzQPq1PwOcWBOh963gVyf6/2b2ix8O3TjqYIrVsTVd8xYoF2CXCjePi
RkHAP53PINYdfekWbVkBmrLWCFBe7LkHRQCQZIt2bt/DXtXiAkfbNYo6qtg5csoOiSeBqk1zzMkG
kiarl4KfJXENNz51BzV1BtGkkHAjuaAiq0U8yTl8osV0wXKTu0lmL6lLjgNiCpNe/kLpI7nVRPOA
u8ftxoK4yDJHahoBjKTzsuazPmN9yUnXWqce7//SNbiosoZFsZDuj2vgff1YSSgOgyocc3Jp0Isu
Ufv30FfV+C6MYQZMUz3CihqvPIJhxUXLR6Dcs8cZ6yi6GgrcgmcPWhogYqYN1AsXj7U5gfnB/sgK
YhYKpWAgyRKLC2da3mNKeYaNgHXtPjmw6aHRGU/VFUE4i3wR68lumN6I42JZ1paz0Rg455ryjAHs
ajr31BeotLtqGxlc/JJrLcnyCipNTnk1InbhEa1w6E9A2D7GZ4xd+8rxL0Vy8Wsao4mAmZqt4uCx
htbxS/YU+pMvBfqhdswb+SPXnY2OXDDDvA1VMgsCUwNgNRXmlEBFLyRzFa0kF7/UqUoLM8JurWAY
H9y4Fmixf83ZqMFFqKrqO71NmTmgMZdl5bGvRTYGyQ1P+oe9ZMUnREZhpVGkFxefyjAiic4spNZb
N2tco68FB9p+AWmjGReZwmHJKzWBiBy3jRgwn/2ht19mD65FADLsU+8S4j+igBfy9vCkRWmSiWlD
TprfBT1GHNjwn0iMQCUACbyVk7SJmi815LCXONXpnOxXFLB3afAYik4QoTAuUPRF2ZCGIvSxAhwg
Zp0V19DiyPAuhU+aogXkAgZNw7zrw3/LUp0cjRnJ4FLJ1nFUFzit5VNrUxuPBWaEFzPbnK9EI+a7
mcJmD7kAsjRxljUFHKGfb0b1yoqvZrAZl8WJ0F+qkOVl93zeSOOih1QnRp0skEbX+xIMf8P8MCCG
pCLmwv3TciOICyAYZUvmCQwYuDmBpj5SiQtSv+9xZdlFnwOuR/NVoDqlKW6mzXwnGSlYsQfBzePl
cemSf3BBBlxoRVSCswI9mqBDO790LJ26Y38tHAQX7SIXV1JTB23piHVlNfHqk+5018V1+13/KQc6
yAI0h+LZM33CWO7fnaugg33rm3Eh5XXSQ0cqH6qIOo0RFJoIBHw/hX7dTv4ZL4FLLqUKKb3bXlEk
P8X1+ml0yhtWfQ1vRDU9wfEAhPO3Ws0ktUACjPVEaxHQkiV7+YUaeRB/C+GOGWhn0HEmsBbBFr5Y
9OYmMq0gnTUsWCxAjAftpM5O1p7z9NYgj1kr6M+/nAwB6OGtegBp6xS9gXpm/6mNwK3Un5b8Q62H
mz3jIks/0XTtVQipu4OW3Kb1XbcI7jmXj1P5ZRs3a1ZaNcAzRxY/SzN31aYAF7uuloInIOamF9z4
5bazkWKtS6skBjNx84u+BjLJ7Kn7uvZXBqoyl/M5kUJcxEiAZ9Is7AY8xN3XIbL8JKmDyyL2917D
ozsDBkLnx9u9Xxaa9nFMMf6RHfL+bFg39cdaZ/RXGVw4KlqCaR1NRtngHlcIYFhbMDPMrbKJTsml
AisQacSHoKgEVpQJaXSO3GRa0KD3eSLf/2rZ+DKP0bZVTxYsGxmfevlJDU/NKtBj387+rBpP1NMm
NFaiCiLUIbdJbDgRgA3pT4WeskpEkrJvaK+y6FsrUAqzjuccsrrxqdTvu0lwF9r9vkGBYYROfvMd
Lm8T06EyCapuUxVQ81tdPX1gOzbf5853kuddm7IAnXUJWHTTK7kDBWjj/Z0UzlfCNkVj87oiiyjR
8BXZVXusa9GT7+62b1ThnAUtn0pcsSwhMzHvPBjeuiR+OORun07+2omIk3a9ZSOO85a6oGWR1lg5
RZkx451/MaXIX8DueHnp9pOfP3Jwz39rYeC9q826g5z8yDDkmyfDM4LlWAfCOzCz1XfxeSOJO6zV
tK5myk6zyZnd1ZXt+WB5/QsiaBmIHgH2M8uNNM5zsqo2QU4DyzYeGC0TcB8d5XrxiZuh+0D0nnLZ
jYAc93YRY7UPe02DAS6q6mpgZIoUEabk/oVnoxD7DZvjbUoA1N30L8v3G+5/PYf+7xEO0eKJ1GG2
uRFVA2yyMResXd/IBh7BIiOI21IXHKL72eJGIy44FJLZT7EEj8qfWWss4zxLAsnDIOwVSJMOovvp
vkdpxguAFSPjfKuVXCWkD8GPiijxK86fhlB1TC247E4iGZzVkTo2+ljByqlJ4gIP3S2Sb0qVCTr2
96VYGAol7BmWZ7sL44FqkYZqeKtKvky1u7as/SI1BWL2zeCPGL6USZbBwiBPgxpS+K3sv0miQXLR
97kNoWte9ZPSslQ6C9ImvM2X/EP78aoCtx+1AoecY4iYkmMYnbT0gKB9ecv3LyHGqwzO+bWC9rU2
oOK73i5odBoCVsb/Wkx281wdU7t1hjN6KIgI4m73IrIRy8UDguGxZm5hBDjqPutRaIdIq80cE0p6
6GZUP5dZdX9Z1Rccu/ch/FVVLjDMZl8COhIyyxLD3ZI6gEltyqUHLVKvUpoDqRCdHY5SZtGNno7E
z8YlcdOlz/1JMxOnUOmhjnKsCYZq7LSxZNtaZt1XWjm21zjHJEMEgoMKjQ22qSWY/pRI4Q5zfi2F
Rec3eX2lS3SwB0OfDtNioH67Auh5aCPzrsmMfwGNbLIvqyxwNR5xZ47nYgxjaEya7+CR0cYfheL9
nQgue0nSBV3fE9ysoNUTMH9QN7PMzAWEcXu4LOm/RNzX/eNymFRpuhrNVzinTtItw00nX82rDBOp
DPJkOE8fa5bfGCmXxbS1Qua5g27Lfe8qPnobXeWm/bIG0eNLX56oTCbYLn740Jh0uR4ibFc8ommz
72+iybLl3BQ4gkgMF7m0UNMic4IY3Xygy/NIT41o8HC/N+R16VQudElGn3Qx8zXttk5tWbZjvPmz
TinJW+5W3Y2SF46hwh/+d2pd9sC7Ec1FNAoainTtENGKcbWjNQBzpkMqQXFDZIwqF8AATgOeAOZa
8i0rvJXoe00C65v2T4UqrnSMReBZ+8+djB/bsgA99Y6YIFxNPdUMqMXAftYRNeP8Ngt6vLRap+KF
BDL2rKNoRHHXVjZSOZ+rkrQ3FFY81vRgkY756o3Rz8t+LRLBedkoRUVpsPpKGgfyWPp1mjij+a/L
Qvb3648iCn9TSEI1NdYJRQ82mcUa5tvOsV4IaiMnz2ztTjSbtXvj2gjkvGyStShVgOPgmV18V2vU
z8zlENYLQIO1yrWiRXCS7+YjG3mcxy1Lg0cfA8s4jLemcaxFExsifTi3wi1BGTMZ9qeX5yX92aSG
rXdfreR5mURs5ix1fndQb1ThfCufjJ6EBKrM4ePYn2TlCLQwf9AS7y+Ngpnm5qpghZlCWZjCpU72
rQfNB6i5pz4q179RzZcPBfiNYkzxjbx6tNREwyCzV+U3Q7040fQZz0CCQ38/pdtI4Y7kdCahVLK2
Af16ZtOWQf+F3sk3WMigQoPcchgMW9RtJfQvLlDkUlx2CngtPTZqbPmsvas9q7cSeMBrB7gHgrfV
y0EDL/tvVzKJy2kFMiKyb6A8RsuzkR2ManEv28e+EB04lpYO/gCeqKWq9VWmIc7/vLjKKbD+oqvQ
EOHc7xv7qxDOJuYM2LRNDyF0NBwjGu76OHda0niSFQaX9dkPEa+iOMOgQ9SagwVRayfbDTg42vQj
7wvmqwTOCrrUDJUmg4TSyuxorOx0/iebfI1hbfltmAhMXbRBnBWkJeYnqQlxZO2cJLlL8x+zKguE
/BfTtsD/ainAdubxsY2Q5rk6QsoAS756mRYCzn0Du7vKjuXNB+/6gMn8j0Au/oGepZ/lAsaNKb+W
HtbCtRKBKexXmDYyuNCXan2hhDFkvKCF+MDUQmHr351F0pV45IQdD+9j+qtOnJnHBYj76IJ8SQ0W
r/usuOtBA66pDVQ0O/WGs8ithLvGGfsAQHBDZ85bXk0euy20h/m+A3mswlg/rqzDZd/aN8VX/TjL
l/IhJ+bLetLIbhOvA4mlpAui3n69c7NrvMFXpqF1KXYtB8SCck6C9RTarc0aJS+rI7IP/i6iW6mq
hzWWj7VDrG6OYbL+XHsW4rl0JyrZCaVxyVIpV2MUGrCOxktuFkzOz2f1LvSJj836JSqlsZ2/YIr8
3YTKcaPPKlSLusqpE81u6scq/qqXX0EALAge+yH3j1moXNbUzlIyGQSyBvVcmLO9ms2HDqlXCXyw
CFGc0HJ2K0Z7QXzbr441HAXGwMrol1aMCxaYN6zQ5gCzS4/tsQtit3CyI+N9EW3N/gTjq4GrXJho
VYIuew3rlV5l36AUxlwQm8jdYNlq7kj3CjjSPjRVvZHJRYpZk5S4DgHD1623BJgliLeLJnqA2Y9H
qHZSoNoD3Z7vL8LNvuk01l0wndoEVLddEP3qbelaumftTMZRxEK0G5A28ujbDKlp867u2YtP3LnL
8NipDv0I7Ki8EcEZd9j2JLZYA+cyW9+btD5lPfk8k8K/bH67/roRw1m4luYRWgkgJmqAOZs7XfJ5
JKpdZP+IW25ZAH1n6RtZnKU3vTJoIWu0b90Fp0bqAu7CwJ/YTXA4MpLZ3FFs0LI+dee/3THe9nUz
SxTWrFqkX4DNGK13oWgp9wPtRj/O1lug7hqjDhk0kFHQqgKtAo/J7FUuahZBKWoo3g1/G3HcqajU
tJJ79hbTSV6LsbVBUOQXehV3IJpLuqqzDtuAEWK/1kPmTHcMVZDVBMMPkCujtvSqD98iFMdtUqls
+Sb5fp6vYiW4bOqi/eF7gkZDr4YRRUevrLVg6mZQYHS+Dsq8WlqeynQKkji7LYH8YMpfhlUFeKOI
nF4QN15+4eaOqo2qTMaVqVgGYfm09E5IBecJFZjFy65uZERU7UjPLJ3VsppPpaucx4fU1b+25xGT
H6yXjBy+pTcl2HVSD0V4hwbF98tLzbzpgqe/nESb39AnsYJxDPyGWb7KO6CPl44EdsIsF2QAwi3l
QspYJMBnprj0Lyd6Ym+5pqt5CvCjmGait1zR7nExZBn0HGQp0CrRHlYw+Ax4i1gs5/LSMa+9tHRc
EJmTVktT1nSVGz/q5Edm3oR5DuC/xqsUW5k+VGrdOB0XRDqtQy2NYAGt4Wbtni3j1DDk+P4qjDXb
Us/J+HW2bqzohzU7OhUd3CJluQhTDXNbzQuzVbP9FUlR6qSd6atr/SOkwCGcEq/vLUEzmGAXX9A/
NrapJe1a6qx2WM0HGUg5A+gsf13eQ5FZ8pNedTsNfbJChnLLwOMROVG+Tq4YK+JyqEQoEYIznHLZ
CKlibWhCrKIxpG46RyCZkN1wQXofkW9hK+TdYReGCyb6juRs1LLJZK07JEBvJebYYtkbgb3J5kNz
1b28lvvbBfoExcTY3Dsmy1SKlyHPIWyubs3wpxFf16ro5re/gH9k8NCEOEYtva5wkoajq2v24o1H
cvrNTRuDA49GbmUeX2j3fFElez9av4rmLmdrFWl1NjHR0a+UHDsMnVxeP3nfxywDTxsam3LkAoqh
N9GghrhfqPcAqYwf62P6lXH7WZ1d4X0vPuSH7LF5JHbiSj8vy97fu1fRXHBZVXBALSkMsykDVTqW
kjcIe4f2F/BVBhdCkKTUZrNCvfoHOaF7+VMXZIH0mdzKp/hAz5MYT0Qgkb+9gzRkUFYCicptPGJE
SDn0h/lTdCxt4wT0RwcefvirdeSht+S+tAb5Zf5w/NKSX+F4HlJRTUekFRdE5mqudHAl4UmFBo0J
ekSBDvs+9mef+Mu6KeNVL8yQTEpaYs9RaS+dX4S518vUWUzBrUZgePwDYq5MWr2aUKZD82L8Y9GO
gyqoxorWi/2E7TGyVDpa5xHiezV29MbylkJ0Z9l/bACZ+b9dl7+wlziai1VF5QaFceUZSDn3wJR3
RiAPKGB8cudvPTM2QXVKpBgXL8oI093oh8LatTfS+GQK+b9FAriogFa/EQ7EBHi/29UaJ74FAFDv
oY/9mNyKvEdkeVyEyMKxbKYUlsfwPbobAMtb/S8tcUyMyVz2U/bL3x+Mf/aLR6MwUkC+zCH2S8MQ
ULUsNrKbw5yHjoz+/LwIr5RmEezWnqUzPloFsHiWAlqwt2bYtGgGUAuE2LwBJeyPqHdWYTbDSg28
WlsZXN4LCPPENFgY//0YX8d2XLuWA/KdIMezeEM9Q3CJ2TORrUTOBmlSF4CkhsQBmMqkUs8zGQQL
t+tcWxmcGaqDQgs06KLy8Xn1l89A9HIkr4QvX+WscI5cpvmi/LxsIHumuJXJmaJZL3FqKZA5Lz6d
vpqS7uBRx+5gjXNreZeFCUyDv08PQwWiHwURymwlxY1nWbf10s5xBf5LQVwOk6x9Xods1nMJkUFd
0+Ywq18u68IW5p0J6qChVWDoQJjhFm6Ie6lXXxoOj/1RxoGrBQxoWVgiZafcBTl8Y2NWmOApllEi
/Q3elXnmHUoEMHQ0dvvFh0zwVSt+SLvr0kiWB8ZRckTbiVu6RWNnlaPX9vRs2miDOq8TmvdsPMNe
Xs7dUjDdSOZOezItRAoVSP7dfTUEyS/5U/Vj8k278csAmIaiN5xdl95I5OqZuZVIkSVDotw/69LB
Wp4uq7QXe7caMfmb8zgaNa0qG3w/kU9VdVeTT0PsmvVkT+pRUgSlMZEyzPU2wgg4hGuTvXIM62nN
jjT+QP6yVYaLuNQyy6hiVfNeuo7pt1YFCILg5s8+8d7SMcMD7jvw6fJEDYNqZLGaAk1Zop+N4V9G
eh1XXjuOIkvbPTz0VzlcmK1LoGGHDZhCyD3j4VEwTw9wlVsNlXnArLoiwqbdnTEwrqIpRCdgDni7
M2wJiJGCVaMqB2dtcJ+r1A8UEOhGBLc5Q97nRlExapzkQCSQiTpJ9PWyMe+Gu40I7vzL5XXo6vqF
G4S9CWWBAlLWwheh1LHFeGcDGzHc3gDXhEYtI/mxlpu0eI7Sp3x9vqyJSAQXuM2uJWrIWE566ip9
ZNdo3TUEqyWQwV/fJ13titCCiWmgKe+H5lQvepAIyV0FpsUzCsxylanzBFXatQWUdHTdGJHA73cL
R9TQFEvGU5ZF+XaItqhxZo94m0uPDAuiudZuzIffz+qWOwrWTSiNi5n5rKrd2CMTH/3khrHIrme8
Q4P9A0MW34fDZUvYT7g2uvGuiRpm1LAW4/LZQFmMgfsZ3ytwvaNflTxLJwavIWK+2d+z1/XkfDVf
TCrprInFmr5041dNFkAD7Zve6/c5RzX6JkJ3AnTSC2qj99wzpXMNXHrB0u0G0c3ScY5KIivUiwhi
SMCQo5og/EnwEoNyzgGPZsEkqsuKlo3z2mVdR8NgUDUqas+T4rb04bJGgnXjayh5OZq1TJgtVPdd
CuhovI7JIjTxl2ztfXz7szt83cSIsrwsdey++c/kgRThXjmrv3LFzk6y39/lD+axc6mPCXS/ARSs
FgAf8ZN+WFCFs9G4iheE4Yv+6bLiu49qGw/nGyQmfSzg4tBck+3okwwwwdjV3fFEflAwq4kfLf6L
k5smNaimGOi1e3si9uawUHPGNYCltKghgB8iC9bACvLDdBASJe1v7Ks0LrFMZKXrCZt/nhwVvTOY
Gyz99QywLOMe3Vx2BViW3BFJFQll7rNJx4ooGvFSCXMFlWDZeOkY2jP6yQQ7t5sxmZSiQRwbaPHx
XwUWvNlZIAVj12BGnZCvLlHsAsDWE0go4pMMcAYgf3wSgVzu3ho3grk1BWkSyTVGZdjPsz1L1610
XulXrYvQBShIbPfNcyOLW8oxUto0rmCe7fPostb7GOihKo4ghlH3/7BO9r13LrqRxx1BrW7NKR2h
Gwkmj/UIJ9dAhgEVxe/rnejxZ3dWkm7kMVPamErTpHqYpAgJjbdg2JTxeSqfAKcNcJhOdL1j+3JJ
N+7wAdQG2oUZU2lPpp+DoQU4/GwZeAB0TAIyLG5dAxxPQs4ipa7Z9g4MV5DlC/eTO6DUEJDppgGj
BUhXYPnRCTBy4ANgDRdszEbRnEV0eOxfLjdrzJ1WGL+ylrKH3uZ1fKdcsQYPw1Pt8CF77B3EWmF9
fPeNY7ur3HlVF0S2yAyJDKygc4rTCO6b7BT7jVuAsRIoQ+4S0IPkivKL3cjzqirPSWORJPvNMtp3
z22FrkTJy0RU1Gy5LpgRT0QjR2tFkhrKrQTor8PTMHwqsu95b9jT/K/Z+nk5zIk04oINxubU3w1b
Rcl42jAi9SBNIuw4QSg1uShjdUa5thVUItOt3hW+UaiOJf9EB417WRuRLZpcfOlnQ5uVGvHspXX+
nHiFs6T2ChJYHWYhf82vhVV70X5xIYaos0olCpdrvNUffYbh1QA/o3sqgsQZ0OdkgV0vzWxUTg8C
bUWbx0UcsL8si0Rf/IAx3gAnidhNY1tOB/jNyOkjkC90B9G8wH9ZZNDGWZQwLEAuyCjLoveYiWCN
XZhk8jpnemKk8+NJt1dvvk4ehLhb+6H1VSIXYiyNyAzMl6UZejA/YgQO04O6XYEnOT1Jj4Jl3T+k
XqVx4WWQYsuomTQGqR0dpiD6R73DNCroR7rSLoUU7cwo33u8JSuabGjU4Iv6JGzCuS5j3MvI6qDF
P65Er327hgIyS0OW0QlPDM4B+yZWi25kRFAEeNZq+JiS1QbD1lGwcruOvpHDud/YTgDaXMBQNDns
PR3Jpwtu5HvMe6gvMKbovp/s+JeQi2l3BS1LBcsU0M5NfoSl0Oeq0WXoN+ToGCffmt65rNn+Av4R
wBfXw0RDLcBMUECtYwwsL9NwGJvppMll51+WtLeECqEma20lusxzm3TK1GblgrKDQX7owDePp3/A
a21HUe1dFrSbG20lcU41oa1fLU1WqjuFJ+Ugeca1iajRBpGQY2d3hnUri3Op0SJrK7M6XXqcQdDN
gkZxPx7wpnSdXEn3L9mmj1Ra5Mp7gWMjlz+wJ9RtJJzZv88DFTfpugKv6uq0duWmp0KETryXum/F
cZevtpJDg7LS1DxiHDgYky/F+EhHp5d+XN48kSDu2FaHYc16jIl5yfyPoeS2lf+S6GOZuUn/67Ik
0dbxh/dSR3U4YOr+Jdla/RJ9F78hOqbJzq7yGwyMnYBn7Ygwkfd8Gu6M9xci47HzJdXdpO5GsZJl
ZFyRrXG9xtfxKApWu7ZhyBoaZVQDyPfcMdZMppS0A+lxjK3gUFS95BRda/cgTXTik6g3ZjczVzbS
OG+LpdHollDuPbN2FJ8RQMv/ZE+AODl2t5GrfRWZ4m4hYCuQc7k4StErAxQFL5dBy6S4yWm2kUT+
MMCP66oHUXF51yJf9eNLPG26LrHJxBlLZxvpM9Aaw/hKkzy9+8ADJCv3yy+sghZIC95e6jpltpZw
kltgqxyBLdEZT0Pxv7d7vBHBZVZDjIpYNkPEWC3eDFyn1hgF7wp7jvVGBmd/MfIraekhYzllN7Ir
291T/ADsb2f9pF0z2G3UT0q7Ibbx87JL7xxmbwRzplgWa6I0Keiz9MJdtVPUuZFopn/nFHsjgjO+
ntRj3rH1S9fZ1mjurP0TkWd7Ql/pZWUEkni76yOlMfockpoy+T6SRbPpQOWbxIxQqyF1KzCMPeyA
rWZ8kZGoa0/AzQPjC8xT6c/H9QCske75NwTTcqCfIn+ebNE1YycaQqwFyAKQ75mEL+tZ6K6OQSgA
g+zu6+ZHLSo67ZXr3wjgTpQknvWuY6RPbKgfZTwMqSXXgAgF+57mjbnNOiSqDzRuaYoMalBEXyAx
8ETUxbg0bZMSEDRRTOCZ0kNhym5l1KJQz/JbLsPeyuGfjFBxQr9CATlkcRgXdeVEjT2GDiNTjs/6
l+mLMCXddTLEX8Ie3ECXyAWpRh/Uqc7xdDQtJmAKYl+eKrs1yuCy+e+EXQ03sD9iuECVh4MpVeHS
emtzb4TgYGC8wL3u5615r+pU4Gx7Sqm4ROBIxrn8DjgjK6veKHIJtEYmCKgBeNxRu1ZFVLl7Lr2V
wsWnpKRlUxWQEkpIFJWzppnuoPR2JHLmPafaCuKilKo3NCpSCGqX87LeTY1gc/aXS9VU8Aea1ruh
9yaXi0lOcWsYtdummdDT/GmQKu+yBbDV4G0bEgyCTMbC4wez/U2epMugNogLlDjDRglaVfbQrg0C
0MLVk/YxDE0XuEX2ZZF7yYy2lckWdiNzQQ//aLJB+98IfphoRTNVghYxK+hxfRB2/e7571Ye50zR
lGpgqYU8zcYAMl4ZqiB6aiS852Dcyp8OpBMVxnfGNNE+TdA/rRnwL51bVRwc3VRLKK0kZu/39Efd
lFfVaJynPr0B5bdtkfBUyv29XPWJK1jdncRU0wyCB0AV7JMWHxVNxSCVzF4easDhtUf0UAS0tgd/
9VCTfxA+1ArE8cGx6Uw6rGhx+XfkZwxi4dXgx+A7Hc6LwCX20lJN10A3hXu6iZOMuyKlZazU6sJo
vSOkpWzMrD5Lnw0gMlI3802Bc+x54FYad6rpaZoVlQVp6jTepBG5zsz8m5wPAjE7WmGvZJ1Qoqho
fjE5A21iMEksk7YiK4BduICgB1PssbnS/cwPb8DaedlE3kdIRaWWqlvEMlHRfzdw0seg9QYLqhfV
qLupva3PYWxHzXAIk3kVCHu/hmDvlk1DpSZSD5NvHbIw+d/3qbl6y1q6eax6YW88gKb0+/+uE9r9
LLy4GSpKVOyk28SUFiiQw0pa4sXmt7l4HibDN+fzKDwx38dLqLORw50u8qREtA0hpwLxedfYZfpo
dMdhae0+/54XIuCTva3CZhnYLSobuGi+VWtcyqRQ1ZJ4Y3NMFVsaUXwwPbX71+XVe3+UQauNGC4i
N1kVKbPZEM+olFs6aF0wDU0teOLatYSNEM7K27nA6HBdQ8iswxq6T9QYXWINgi6L9znNW13Ykm4s
IbWSIi3HinhFNdZ23lQP1mr6pIh+hpPuq4NwKo5FgbdH6FuBnOn1EQgh0xV7JFGnAOFSALb6e+nb
jGTxs8yI6T60jjpF4ovONTS4vlVQG/M4HkqsoxbaUoTs1/RkoeHtHNJMq1cpTOvNMvYrAbyFDik5
mmgzL33QMcP43B3pIfKbL5Irmm3at45XeZylx3leUCWECaroaJWi0jOrxqWLaLd2/VdHuCWqrhog
V3urlpxZ4aqvBeJEV3q00DzaF37VDg+9mvmSQX1llL5edq79pdzI5JYy6Ydc0oBKghoYCE1WDxQV
qjcfVJclA244oqVE9JS1u5q6bkJJBShAPMemRuZ2HdGD4GXZYUFw70uXirKcl+HHd4ZvoNqMUWyq
Aurv7VqayF7CNYJeJGBYPNU1I2toHNSmDkmQHBlxXHVLn8F65kauLHoW3I1ZG+lcJE7lZEA7FaSb
oHhSb8ZYcO3bjSMWgr1KgRVh8ZkxqkRKUlEDOHuhYWdq4Uxh48ax8TlRK9fQB9FL+N6WqSAlN0ws
pq7yzaiGlvZtmS+rV6K2UlNyNYIzvEiz4LI17i0bOLjw6EWAmYwnuLeblmbrYMzFtHpyrH6WW+1W
XhLRjOneqbWVwRl8Uy7VQrRx9apxsJOpdhrNcFXqarnhfUQb88XGdRmPbm+1ibXYksdkhU9ZoDhd
yY0hj/5lEbv7QjU8f8EGML7C/r8JhJSaeoPJxNUbImpHRnIKs943puHhspidEoqCFyiKe7EFWkTw
pL2VY+ZVplkZEiXtlnVXIrdgFEHA4HWAP+BWXwk4cUUve3s2rqoWSkOmTHTMzL6VGQ3WugJimnjK
9Gss3Eme7DX0Yrw3R42IspttBR8tVMBlm7j8mwrept7KKgZw/gKYiR0oDApPP04+g+cWVZJ3o+1W
DhcXllqXMJcBOetgs2rNTGzthqH9oiYKyOCnXMzztWcihiLjPMYtHRbCqZaDNV7LZdh7Lt+tBihV
m/Mi5G7d2yuAjlMF13Rw/fKJdNHFeigZ3eq15qGVgo44ZdrYMrktzEeBKe5lNCYelJFiKAZGqTmv
knWgMUeqDFEgdCReAmQGp/6uoK28DTTVFfY+7a2fRXW8LSPHfY/rVlVNQntrIJBn2OyCXh8LHJA9
2E6zn4zzJ3dElr8XomD3yHBkdQcEKDTaXs7VGVaS5ydqzIeSADxasaRDr7VfL6/nXs6xlcWFQyT2
yppmkNXSXzUm7tXWX+f1VKrPafOJ9sIh7r3tw6AGuPlkdlHmg2Km9CQLSUdQX2GdrJ0TeTpI0Rli
2HQW5W1758lGGH//TxtZkmsmLAq7QDHyAOnO58vrt79XoMDF0/zOUHqxAKMcr3nEWwbgCOeNBziW
x1DpHU2Zf14WtWuJyqsoLniYo1yOrEYPZPLniJzVEZPHIljQ/RV7lcF5Vz3lNCtlqNOqeF5bl9sx
FDE+7QZBsAZrFC28yJH4wyRVcuD9WDA5lnLKLjwYozTRFWsoaoPcERHW71YwtvI4Ex+LLM3TePmP
yWWe9Cn8zyicawni014kRFVcwews8iSLb3Jo63Q1xwp3cDIVfqZPd6uaH7rMQs9SJxd2RYZPl61i
fzk1AwOFSAEQfrkcgPQpZmwsmAXKbs03q8nnq1yWm0A2lvX7oJhgd1S02ZZiMtjymmtXJF8qh7TJ
6GrSOHqAkQw/kJZYm5/EnGaTlijdpOAsQsxMk6sKaFzDk6Lal9XedYaNCO5YW9QQKekI19ab0JVW
NKFFvSvP/zsWr4J09HVxOZ9rOlWXcra4kWZn9T9jBhpQQXK1bzGvIjiX02vTLEFASLx6bo5SXX+t
6+eumH9MS3isu15U89rN5TYq8bPdyD8UtVIhTw0sgK3nvok6rOSYj0rACqNGbZOzsJ+PJWt8grUV
yiVzk0GTVgcSnBctdo0n+8hTJTuqbPOWuPQwibZt3+df903jfH6a5XmsJsjTnzQIHILwmH5RAuTh
TuwJ07rdLcSVnWimCZo5PlWd+mnpswROPzmrDzouJJDo2AU81QMr44M105N+osldu5sF9aRdL9gI
5tRMZWs0gZ+Pil96WmZbpre6iPtj90TYiOBqH51WDPpSQrfEcGTtFObPlx1Z9H32/02sKCaaqcuA
77fpVafcqJYgFu3b+0YBLj7Wmt7BFLBGde6oJ8bAk/d2l9oo5fyGgBufEiRxuQiLfzcz2MjlgqCq
Rf9H2nUsV44ryy9CBL3Z0hwn71rq3jDaDb0DPb/+JdR3RhSEd3Cvphe9UQTzACgUCoWsLErsFUmj
KPZdtMJEv/rqMjg/eTIMzgvmdeHGmcYSU8tVH3nQovAM56bS/vcGinCDm7FwbjBTh7idWQa76Q/x
8Jjq3tQ8nx+K0JTBsrGZJ8RtjxuKMaHPZawiKhhR91Ie7d+JIVFHEkwWEgumyx6+BIXC+uKq6ui4
OChbK/VTZ7yeqtK9QAFXu2u7tpU8tAmcwjs4bs4GLcpdO4uU0F3Lp7Y20TiLBLEVPaxm7C+muj8/
f0I41UXWEC+muOxxxwiZ1Hwt2hWjqzLP0R46slvr0M6u787jCPYrHg//weFj6jiZyqlugNMtN0Q7
VrKeP+x3cifFu+9zJ0Xk9tkMkhI7nthVfEQ1G4sLZQIJwulCU0Bc6pANwoXkvduJrCTtR8NEYtx1
/XT17OFXP4OTpF8qicRJizyQqWywOEugsYOmcAmwDDRwTfweF9dpPx/an5an+71ffIuhXfiJVdpA
ctbQWbky5ZmthG3+7JIXzZVYgYApD40WVPazl1wBs3ueNPQaabGZ6O7F9lDiG0RH63H0mZIKgWCh
IxmQoDLmPSDnTucZgr9TbrFbw2trDtTigOYyg1CWHmfGzQ+cEOL7J/1IpVWrAt/0brCcsZSpmlZ4
oFFAm2dSw2i0B475Ib3qgvboQNzCuF/uzMfPrCAEkxDVC4jtrbu0YwK6VJi0ATjZtfZ0/vsCkjRT
2YG2AFIpuIzzQcsajU5Xxzg72E08vigC57jetUfWFlVGeBXO3waKC1NoUaZlzN5r+vyyNV1P0/8a
1lpiITIQLlBZ89GqExvjKatfZvlimZnXLhJmowyDC1bS0ewsWgOD0qOCpwtn8Bf13y4M+xGbiCjt
a2V0JszWGAcOZAnXQ/VjiVHfy+rKDckpJTwU8RCD4gkNb7gmN2tIDfVZvCLLmrl5sDYvelkfWrXy
rbSWxCpCx26rmgZGl8lYQ++HRadiiksjhsftXNDGAmrua7SRy9SniVyZ2XVHJJGlcGg2HitsPO6D
Cs3t2sIkyEGMCbu7Pbbz6Buk8J3462A0u89sJYdFSC6wQGV8P7RlbKLUprmCXsl5G+az23rDYtRH
kujdwchSc1/UY3s15v1ydPOpDMa+qANrGWXpG6F9gnyiKKygA/2f3v+QQdHo2Gt4QRzo4LfFQ+r+
blNp/TAbzocj+g2F1xZabSOb6wKv2Lhx7yzcIPUSoXR2rYbKIer+94u+qaCdGyiUSM8jo/J+SNHk
plqrISNlmj9Wuu/rn3ErqS1ln/gwHtdBhh8yKw7m7T1EYZZVSiJcFodZORI6nIaJTL6WNwda2c+r
3kh2gghPZT26kJFHHoTPESlLkqgTI0645C7LvMr8tpa/BuegSssTRckhsBnfoLjQo6aVUrvl61Kx
dGseanaoUlTRLUGNHj+x6ueyfS6ywS0kZ4OZqQ1qusAGl0w9DOroR1l+XUQyeqgwAsFblGawjAV7
eHi/auCFDFqS5mqoP7C+e+hJGZao1X+0UI+lBcnJfZQ+64qnc4PJ+f92cSbNmIFpPVHw10povo/e
rOAVjFV5F376fN6zCC1lg8cdBd06d1FpA2+ejJ2T3ipF7OspeqFA8CCRXI+EEdZ2QrkIS9HzyMR1
UkWYOsQeGk8eIZbuQ9wBpabVhXLjoL4ouWebXJpAYQEAvwO30GweNkdeO0xxFGkYZ4E2LDaKu9f7
2WeFnlkYB9JklOhg2KJxm6LVzKpNEqCxyAdDNb3ympEeEtSYBiZ9DcrTHZPwP7+azDrOjZLbGXhW
pc2wADfNVN/V1H1XW5+Jyzdjsxj7czOTue4Mda4Aw3yojsUtq1N0gvhoPDg3zESjUEavlwyKP/um
oXLSFFs9zJyDM52UXsIoEnSzQfXo2x6wuOBxVu3VyikAivxyQYKjcL5T9YeV/mjIbUVenA4SbJLI
QTwmHRQVw2BEBA5SJ1qV2iZRQrXJrki3xv7saj/PG4N4a79hcO4rV5xy7mJgzMa9U94b9pcqe+4h
i6G7ErP7f7zWGxTntfI5LpwhAhRrYGf5rHRc+Vq8ttZUDvZRZhGi5CtW7A2P81rZSKB0CUXAV9rt
+tjunSO8JIQ3xvtmb0kCWLZZP2wqHN2IYVU0QePpzI4TR+agFmpYUQtlYGV1Y7novWrRk1W0fjGn
IVWIVHaQWcA5VG5KkVGIzMQs4QytYEAJCR4y5wNEy/Wr1V9XH9QByTYQnqo2qoAVzVXA+OB8hzHk
GW0arKFj3Q7jc/5Tq2eJnUgg+LCuaJcm0lG8G9oGHh9OevmbOpL7k3BjOUi6aBq+hPTBe++00n4y
2whpicya/LLOH1NLk2RbhPuKNTqyVATAH8i2MfosJ2kL47PHC6XeQ9wwGEu0B0rRzC5Wg/ObWHiS
uA7YCKxMBSSL9+Pp4p42RIVvMtNLyKLorQbhnFsV7+jncUTzBjoUeOUgYeEtk3MWo6ouHaoSmJO9
79dvq6xiVDRpkPRFVlRBxehH2ma1zFqOB8qQWj8hxKt4ajbcRaYajPb8DOlmWdNk8Xgcy4I5sxcT
zppTl0LgocR4csS/nXsk7bfzEybyCniI+RuAr2ov8CRjxFkDimtV9EFUFjQcWrvaqXFcIsm3IN/R
WkXlpZbtysh/Qn+7Beeug0qaoRBxAHj8l/vQgH0YHc17+yn7DpEziNPrksBNOJkqJpHNpgEq2Hsj
XCuyaopF1bBtI3rdVaheRg6VSPysBIWvN9djN01dBSgRnrFJp+5aqR6l0ArfBsJnpEA56MxEA0QB
tY/STjxFW36bdT561KnuCm0YPrOtNoDcOY8yn6IzMpi9Ft/Al3hgZwXn7VA2a9zGVWurVpscCCvE
4se48eYyl7htGQT7+zbia6codhhErbjHPkIqFjSofzcKzs2V8xCbLpunnj4mzp05SHarbAjczUNv
0xzsMSw8Ujb+Urv3qZZ/6shGnvPvbeIw69vMk5ImazEr8DnQODyB6RfUv9E42GdptQXtuyRTJjpM
t2jcHUNNaZHaBEMakjsn7b2cPppDKbFfMQhy8KprW6ia4dalMKLcQp0kzjqKLmSu7TtWs1+dRDIW
8fK8wXDLo2Vjmnc2YEgcPXYjuXEK81NG/AbBLQ7pk7YY2xEuU7MCtBI/aqAqnjdi0VmtsRNOhxwp
e796v/5q2a1DObFR5LVX999od+kWz7VMpF84WRsYzqcAYaryocdRWmh4lk3D0ervz49EmLrfDoXz
KsNQrDotgQF9pgs8pu6rZNzNOSTQrBGy0VrQxt3tsEIRUoMssqXLplI2Rvb37VYyu2o1NPiD0nQ8
Yl/TWHKNFZ4Em0nkDBt5MztyEgAs5HZyLmF+IYmol3SnZfzr/GTKxsIZd4q7ZY9G2GoIRtcTlGug
njLm+e7fgXDm3edtlY3M9pp1OJQUFJQul/gC2Tg4hzOn6HXRoAlWWOh/aVXpabHESYvDms2icHGG
bibxqM5AMG/YK1gcMkVFSFU9MhZs5X/qXHuDc7lMRj+UNKodtpGcn2ajZR5RcX6eXxehA9VA+cYz
G8SV+FKUYaxSrMyEHGLf9HgGnp/Tzgj7tJXce8Q46OppOja7pXLrj7ryFJxBXBdH4z6Of9l4QUwl
8Zl4y7xBcOu/oo+bXmQVbqRT2niOaiZBOyQ7inZFY2uGtJPKsDAvw9+BWfnJ34Pi7KEl2lSbNgbF
FOks1ogp9qJdFySHft/4bqA/nl8ssYX/g8f3O1PrwUXpHPCaLiDVl6p+Ov994QGBME9VHRS223yl
6zCDe0B0hO0tlCRdreugOEfQGW8enlS1k6XJhaPZoHF+x6gz3JNzoBXxdwMzl1cSPQ+hzW0AOJvL
Mz0aF6dG7nhBqr9tbsiweKSogvOzJoPh7M6OFaODAiKSml0czubvnLZBRmQbVbY2nK3RVs8onqvh
e5R5ODY6qQ9Z6rrXaWOBUajiNvn9/LAky8N7nwmVKVlTYFiEpPBto7VnrWv+3dy5XEiSj9VgZzr2
bJJfgoCSGuiv83J+HGKv/WYGLhePqGjP7RYKMJiiaBVkuAJ7C1OtAzER7VwjtPmShCeyqeOik0Zx
i7ZoMHVR8zNXv6gy6u+rt/zgeJAKY1GvhTJxzhj0PO7aVMdBBBWmm+XeCa1vf+rtdeTyw+RLAR2o
3XCUk4aEI3sD5o2ib/BE0rM7cFyZYW/rEGiKv3xmvTYYnE0spKyRUsc1Jf4yQEdYv5i97Mf0wnSE
WVthRbJYQnKStsHj7KMox7VS2aU7g3odRrQv99lzFPyc0Qcx84o7N9D+LSRnIOuyVG7Cwsd+t/5k
ZVDjoURx16nb/bFJBwsrk0sQJqW342Rru4lZu7Ivka/FOI2rHnrQrD+58pWVDTE1XdntT7zrUCkJ
tQvUTaI+7z1aig6rNlo9/UmBa2GOWGn07KvZ/8Nlk106VGbyH7fEGx7nhXXSFk7qIlhSTvRRwyMJ
Y1gf4ZC95IfhmSf9e4kQrUX6aTc8y0YrPAI2g+X2o2WlCcoTMdi0PFi09WizswuJP2YDODNA/l2r
jt02VtiEGk3u6cZhsCBgqocZvJk1pF4mIzmIt/o/E8o/a9U0Ib1bYUJL3J5yCN0QhxzOb3XJtPEP
W2RJatIipA4j46XVTwT0Q23anceQDYPbamVbwjwtDGOo9715lWdfz39fPAZEz6oN3qmlsb9vdpWF
DpJQMYC30qssKOpih7qey6mzJXcP8TDeYLhgSSdof6Gy0CyxaaA2pPDmnshutcIYAzVJLoT3UALK
P7HAwJK478HyW/X4gWT5cYr1fWb0e1SInD4xbW9Q/FNLreQINge8g4zgFd5WJchB7hzNXpS0iXce
Sjh1Gyj+PCni3phbQDn9ZVZfo1rm/PeFGxPVsaBuo9T5Q2n45DpR6tYGqOEGQSG1092SBOrMyQKJ
6Mq4R1+640pl0nhCs0O5BZhkJoQSeMbOMNDIRYEwuPUqyn5mt7eP2K1DSGg1SMYnnL8NFPv7xsI7
NZ0MkziAKn43RgkZss9sUVtHNT/yeOaHond1dAYjHcATd5KDY9zqLv2MBWwAuBM+zZysUzoA6Cio
73aVKnmaFN48N9/nfEzTZGnRlGidnKLhd7DYg+OXJL5NUP+57/Sh95A4kDUXFxvA26Rxq+JW9dqs
bEzpcDkWEJhMrg0pQ5b98A9nDl7cVNwGXbQX4w5xrXYGm7CCAfuheLFOkE7By/lyW74k969dFSXz
KLS0DRx3hqvdXI5WDrhEnR+m1UbpYCUxBSFpipHekQM1UErKJzyaERVttMda6Q+sKwb49U24Xveh
7pdB8Rv0PV9WoiTyqhtEvtwsraZaLWsgUojueXpb+f1i3C1rc4LCtCTNIsZ61RpHIf+HMn6zsVZi
riny4SXonp3h4aV8jp/z6nje5wmDSQhHWdALhHwvuKXvnQL0JNXStPDIXKC7VeerP5reW276EFH0
ybI9qeSiMJ4ED0WBpp8FvvYHstvaULpomEV0+bzXA/RNClIfLY1YxZ4btKGsPEJki1s8bn8Vk0nc
psBMtnPz6JaQTdG78PwkitzGFoKbw5EO1prPGFJuWQd9RAJpSq6dzNwtJkSX5+TneTiRx4C8HJhE
NuKIj/1lk2hoi4lAMmV5huyHZ8SXhSWxP2FifgvCDHRzWCyQAOt0CpDkSFF02F+MJwd0MvbqK1Na
EtvgZkCcd8riuWiQsIImh8d6kLFKejD0Amj5o+/lJyrpTQiMOEyZDfpsPGXVnZakMXII2mjtk6Vd
j9KKTeHybAA456fbaT40LijUq7uPOzA4p50bfUZ94N0wuJtKVNQg//UYRv1XtE/+w4SyfdY2J/km
20MCQV1s1Lcx8U/mTUuaLGNoiFlfeVf0uXhIsHGtGyYL72YoDHUDaRML0bG1heUivqqJmmgyMZUm
mtOpQQdfMd2a4RDAB+/jYJZcAUQBoI6HEctCYhvNpLjjP2WdZtsxA6+/sZvDPJbFqYDu2F26oL5X
mydUmKs6CV11JcH5LS3cAhAn1CHyBPY9GJPvt1tCTKUHJZbVBKm7xM9P/SE6/NERiINVQrMQEhG3
aFwcZcXTWBcz0LTC/Y6Lzw20s4LY6P1p1oIemrGpZXlM2JVY3f78SEW7A2VqDstMoyUZn/FKadpU
FrTcQhsFJ8lPPfaH7O48hOjsNDRGFtehu/hBbFWLhrnINKbmt14kU+Rl642KXi9UxjITL5rmmJBT
M/ESwt+si66pVXOBvSw26nHLQxaUft2DW6xAJ9N4lu1C0UkGfcd/4LhVS+0Od604xf2kuVLWl1WX
LI3I/Lff58wfN8Y2WlQMx4zvtTz3EwhkgQZGYYzmFR0l7DbZaLhzOa7QP6mfgJYrxzl9XAqJFQgD
RDApUXemQxTzQ3/qKY3JtMwlq1Xsj+2e3MdjaD+tPvp0+HmQPGlLEH0/b3lC436D5C/DvUJQs2ID
MsN52U5+PCbeJJUoEs6ciWo3NPYxUOvBfsXmaEaRkJb0C/MVUX2q6hZxGgQRz49EaAsbDO74H8Fm
M9oyWqENf6GUpdfrx4gEQ32yfpTrj/NYwvG4isF0UvH0wIegkTaZtKyg2GfWxyk61KOMoycMZowN
AjcaFy/uVlMDITumh+4q3Vs3cAuvb73/e99D+IINFBfLzDOys3UCqLJKvGYkL26R+l0aS25YQkvb
wHBBBlGHpKIDYNYY5QWuvniW+hO/TJHYgdDHmeCDIvGrISnG6/PVZlQ0q9tDl+207uKDCoEb6Bz/
adalHFRZYYFw1+Lag0dsC1e7D3VfplGvdelAak59+CMDX+7ryU8nFPpMQRVW+xI3lOC8AQrDmw0o
v2+N2GxUVwPovMPL0q7cL7da5YNEEfZhhC4006EOKzuUPS/JBss3m3ecSF8pOrvi1I/2ZZjskt5D
BZrNHn/0U4ticRIsVGI6wt2ABA1iHCj5Mdf43n+UcZek6oy9bexZQ+Ny3zf7PkQZ1W440FRyqIgM
dQvGHVpdNChzVrhraCVQQu7HvbNa/hzT3fklFJ35W5gPZ5eTuLMDGMiO3q8d8XPXeMwmNARzP0Mh
NFFwbNsgOkBPmou8eyintnaH6YuM6wrCbbL1Ec8YBKpRLGKhGIzzIINFNLrMkKkGv7eqiJ8kpw49
Tc/Pl/CxDEEL6OXwVqDCc4cI6kWivm0wChZwaq994Lu9c2t2XpWgIx7ueuFyWBLJMgnHtkHlHHGf
awWZFCyTTdLDmEVeWx8GqXOUDo6bwsgmg0YHDK5efFYZRV4YyWf0Rtuf/TmsQpZskIVnYldp4J4E
FXxI+vLU9j6iY+FWiM9Ydw4TyZTWJz5ko45MR8CRkGSEBr8B48Kn0SFGQ0aAtckD2MTqWu7RD8er
8z48byniJUOojkoQJnTLeYvFrlzQsXAH0x3PTtBOyrzpZC3AZBickxgqNMcoS2Dg6lEnuWdOYdFL
LndCDBO14S50xV2bZ5iyfoGRyk5MXP6vDZpfVXkeDLnsBVEUzIC4ju9rqG/5UMuJBrOD1Xa436ju
Qn10GvOciSb++TURu/ANCrf6atVUmWrAR9Ag2iPftIt+LTfs7t/sK9ljkng3bcDYzG7izb5BYj8a
MaQ/RdIoQ4oCFBiysiuWEMofRuJFsZd85uRwIXOjQ6kXWS5uEytrrBHTnHCN00JXp4FiHLSafGom
NyhcIBXTWTGpCpS/MxtoOuNcTjtr1+xVU4ImskGLaTizUhHnQ0UP+vdQQyEQXVjj77M2esiKx7Lj
g00Ln+rHVZQ1OEAJGYoo3q9W06mNhZoReKHZPAzJEOB58ZpM9mWt6FfEtSW5BJG9b+G4+bNyK9VJ
Azin9RXyS8UOltg6O7rPDYg7b7tiTbRpAgLz5BqaHiE7eGwQH1GPoneqrB21cP4gVQJiNZo7Gnx0
lNp2a2cuBKJ66zuqe25XFa3SxgGpkeYFBcwy4pQMjnN9Vh8R2ppMuyS1jtn8ZYRSZWesPlGSByWW
8d8FBohRwTchdBE0PBobx1TWWltCtT2NaDlDbT9LZA2IRAehhcscBLBQ3oeKMm5MDUH7cFLXK5pN
O/vyEJ+aMD+qvolrd+XL9IGEaPDquA0rKsSV+RfU1qqonszRAvdEUy89tPspAymMZaudC3KUOXjR
FEJqCVDQfIXlc/urteOli+12Ca0lTMevVeye8JQs2VUin4tPv6Fw26o0UDBPE7rgxmru8hCH+6tK
tR1GD0ugecozsoKSA9Jm3+Q2GvwG3gfZXU9V+NQcqXK9de1hQelc+tey5NaVolPnV0Lr7Htbuuud
QdP+ZiG6HWTZ2HlzU6LQCOWzXor88LURN7WfmOighea12m6s1dRvezU59XMKgZlkhXrc2OJpOAbJ
8mrOLeMUJ9EMyWi1qfzG7aJT0Y3uvVqlg+mXirlEHkiF+Ejp1r+WNlEvrH7Wv2GjuIkHKdTuWcVW
veoN59SaIwno4uKq1mtrUJYQa6hmMh6nvG1CZFyr2CeafrJKRVeCyFmqxpsMaHE3nW7/sONBfVnK
zj5YGISKfvCa9qit1H0g1RQfKq0pF69TTdNvW+Mhmcvh61jMtk9R+Ae1EJL0X+mQ2GHVxj+hZn9w
oY26Uysl2ZWaiybvBM3nNG1pvyVjj25+ypQEareaB6KkBYqEWitYSTPcmlMC2jHioH1ia85R4kZZ
nPZhdfHEh9Y3hokCG85uo7Kmc9LrSxh/X4MqgBTz8+hDrBiPpZ/hU0Oo4w2Ls17qjH082sBCL96w
PKRhFGjHwrP3CFiQt5dZrigceofHHRFDN/WqZb3iqTW6PqwH7dgXXo/qZSIVJBOpS2zReALXrGhx
Bx0PNrpoP5medYIWOVK/pd9Q6NJ6fciocYWv3ac76dQKztt34Fw43lK4wWk2lnB8YS1Qsoek84vI
jw42lrLZu9O+uJPebCS2w/O76NiiDqM3AbqzoDs5QjN8hj4ay6BJBTTEWKx018QbDAiH7+MXh05O
u8w283zjsdvn+/JS9V+Pel/asowdRPyeQLGwAgoBYjK0n3iPtVQIXtDYewkb3Y/2kFYNllumZccq
6eyvspNK5F+RXwdDFUxKKDLwaEWlDFPqQOLNwoOZYsbXA3pfeeB9D17bVM+5bvhyMTHh+YhEBSqI
QWxDeTe38bU1Mue41ObXzcg0E/KnfF9cLK8h7iA1UNGcAgYS+iA0mXiHeT+nILAnpBkVBsdyWuXe
VPzkeQAhtkBGwZz25/2acFJtaA+BBGJALYrbD3hpN+MU/jmM6/3SgkZgBkvzs13TI9g8Hrr5eufx
hL4GLW3+AeSCG1ovbRxTALLG86jG36/7+ogOi37lS5UChXO5wWKh8ebmFTtlZPUtsIrLdZd8rXbu
vQtd1NcOfgtIzZK5FJsKRBmw7SBP9aE4v5n03jJbxDb9ztnbUAfM/RbP8LHf+Kncj4pcGZJP/6Dx
l1gSo3KFAk29GcLhCxj9AQmNhx46mcjEXv0XLQqFxrJB5GyzYmJVcd1h7e7qg3Ziov3RMYX0kRGo
J0N9fbdbDu2hC2UcB7a3eU+zHSuX+Irr3q0nNlYlrm4IsXWfwCUdrcFy/WTRkPZFT5pTXulaqNBI
SpYSGRLu0fB0kPaH9gLnerIIfD/w1xYwLBT/VSv7AY8gnuqza65Mx0S0rqbhWFCqAy3rA/vUKNDY
oiKIXTsTT2ylfhiHUpJHFBVOWBsMPmOPVrslcV8xEGFYPmL+yWNhRnHRveYuMar7Yq//kpLvBbfR
d8CcvykLXaNdCRNCE8F959e+jkKUDs08v5RHLVAOzSzblJLp1DmHU8TRQtIGiNYduWCoAwj/yB30
vuFV1wYahclkb2SInNvBo8yqUQrEYn7OyGUmK5EW+hkbFDAHWQqUL/Pnru00rlnlBVLc1yrarLMe
JF3g7v940U+dSA6ScciI4N8HTcO8LqumTV8viLbrmTv1YIcTep2ARZLvir1Mh1J0QUT6HDp/qJgA
1ZI7b5GBVWZzAnnCWW4KtPiLTousV7JogbYQXHzdWm3eKS0gXOTrV/c2iiRGJ8guWy50Cl+3GBwH
ZwF9Fc9G5yLll8devMbXkVKcpqzbRbasFFKIhMyyBjuAfAofFEGRfW3sRUdatvw9WNSLLNeb29RT
ojiQnNyiWWOsHtD7EX59aDU2tE6lDRSv8+zJA4J3OysLo1/NRY4DrgyWH3WPPpMSULbYnN+3FYg+
qgpoAeiGx7kLq1wMM53BcpjpaaLjw1yqge6o9ymNnhSiy9TNBUN8B8f5CsNYnWJg8p0JCRT1wbFl
J4nAuN8BcIbRUtvJTQfj0Yub3oHKdPk02zKat+hd9B0KG+Ym7kH0GFkVwTBYDNn53VUSmPfszgE2
nUevLGit+ueNQzhxqokTS0OcjH/vERU7j8pIU5DjLneme2GS+/PfF87b5vvcjl0VG+UFKr4fF9dF
fQINtZb17xExa0GiRFszHLsKGi5x0Q112qIuVw1Peqd5h/enff+83Bo38b48tjtXLiYtHtMbHhfT
KEXT5aMJPFP5a0yDdMADfSV7qBQujI7XalTFQAv+w+0FtbhdrqA/oI7erI3V3xJNkTg7QWyGog80
uoEX0j72xYqVcrEzG/TTWj0sRgvtnNRr3MHr7Z3RHev0a6eukqoZ4ajAJmSduPDMy7/xGnY0OcSF
oK9Lr0b3YZUGDYKAD0pybwCcvdVzHOmoo2PCrMWhtec92iJfdlF1SePhMlvrZ3PFc//U79NR91My
ob+N/uMTJr/5CVzMiaPfXmw2xtH9rhqHTPtqtOF5CMk0GpywgqWiX1UUwxthxVzzLtGfz39f1Htz
O428+1aTzuwc1k2PdZgxfOWEzqI+eWFFkK6v3mX39S6/VHbIbO+se9n1T3h2vE2gwTnzdBwUEOQA
3jY7E0yDzPxWWc6pLF5MN/l9fqTCvbzB4vw6xeFcNQVmMi1Qvtd5/fJkZrKktsQoDbacG7cOze4h
VRkIeyC3IOGbQKk9PrJ+9O6tVBtVkEh6t3ZsyBu0LEP73gS9opBIcnBRR5B5cpGyotBz+EyI+Q6L
c4XamM9WpwGLMdjZG1W9T/c97untf8Fg19hifAgqNovFHVaVZVFINgLNulp81rCg3keP+ZXl9+gJ
Sy9Gf/Vjf7pp9qwWJt6V6CMsOy+FPnPzEzj/AhJ9nUzW6+T2yNL1F9PO2BWnz2QD300s50RsVcms
iDkRbV9es2xLfGl5S8D45jJGhfj8fBsTX98TJfY4rzqwXru5XRY7ElqPfeiAL1reTAdNwuAQOi8X
bWKYHjjeXbgtZybLMuNdAnRe98ZIC8/IHs/vadE1y0YvP8SfkBmCoB4XfOaga1Q2ZC1CnRbZrqy7
9KFVzPJiSfvWU5y298bMcQLVdiuvQirSLykd0eqtv+/svNpJfo3Qaje/hnNnk432SLnxOr3rbkXv
VbwLXvTIuehhGrhH2Z4UerQNHDe9cdmVuUUweLwOejreOofoiSRfzg9K5KJVtH9EGQ4aGH9ol9WQ
hP7hgi1V7Nnp7ZJfO9HRcZ5A2jqPJBrOFombvWKmZutMoDSt6qWa3ZTaZTMd/x0EN2OzpXdaoQBC
bV/s7gBmRFDiReM8iNAotwPhDoGVgpnXMW4WOwRY7904ZG2stR0OgUCW4ZfNGncGwNrRUI8NKUOf
RGjn6rOnGNI+dKJzTQWZEhlviJpCT+X9SZM70FEvHTZxD1GDrqrssDEezcbvLv+b6sr/Zwr/weMd
VWk0ztiy2iwaDCHbSSkaQdphcp0dqn374/yCiTz9ZnAm50RSQq3SYcVZf7oY9Yce7Dm6lyXWRN5w
C8PZtzO1s640gOnH6yy5orrE24ry9tBDeps0zrpTa8woJQBoEKshuZ2eNN0bC6Sd6iDdSR/w2YnP
n9FbOM7MUeTY5zabtgRqmRD1r9CtLfthIP6AzxsCpgjf/wZrSqazL8qMvhsnZ/JG4jQxdOBwK4O2
Gai2MI8CHYZcv/DqI5NCMX2EeNIQSLZ+XARk2pW6tgZgh+lqIadeVpAo9rRvy8fFPM6kNmkxsmFV
31Aq5efabd3HnqFcjzJTES2djppbQwe/46Okb9bGkVJPzWvySyM/CRk9BQr0uUxvSjRlOjgkJjKT
aLjCX20Xyyq7WKlBk2kLv3ee11SimyWaM1C8cceEFjICAG7Ocj1vmhjGEuoz9aAKVxtaOEegxmjf
q0R2F5OBcRFhrc05hOYBZs472z5p5eC59L5RfAQfwXmXJISyLQV5PAXvmXzdVdwTOo+tAikQ5YpC
o9zSU2RU9sOMx9SkltDlRf4PhE5UrKEk4WMZEbRMRtquBtOjYdwiitcplueX+T+R0W1g+AeNzM6m
iSJVEJrTA5nyIM9AV172s5WE5ydPZHWmo8EqwPzGIzRnFEnbzxC6sFU0Twni5SVNvp7/vnAgm+9z
dmBXdb1AKhuLg2e28euy3vZT6PYS0xYG66ZjoSwVGqjgYnFuTikrzR5mLMuX/C/WvqTcF88za95j
eYx9ocuomyJGFuQB3wA5B1fVVQyHDsDJV3xWpJwFFvHIwqiwoz8FjC+vjof6E+p6sDvE8DYsEOWM
3HqNZGyNMYVckBVfdeltIuM7iuwBAvNQSgc9AAWTXPBSJzMq6EpsJhc9l+M18VboIp83CeFibTB4
DXPbhthmzTCmuz5wTvohwnmk3FgeyqSCVKpZxdaeP3vht5HqZ+4bru99PKbEhTKuzARRzZpPj0YS
pvTh/JBELmgLwVkDqv37YobuYTiBKabtSudGQ8fXNEyGWhIwC9dnMxhu/duKNK6zAqlQ76f2Sokl
+1W8OBsAbsPCw4523bgQ+PqpnPRds0ORNRJalw0IlONTtZfde4Xh63buOItzdDqA0IsR/emajjTQ
zrhtwtd+i8f6+fxCCd8SNmh8sNy1utGueQRNl79Mj3mK6Lh8nVRPv08vEfvtpsMqq3kS1VdDxfof
A+Rj5mSC9oXN1iw7suxIvh92HUT84mCQGIds8fju0AT7uu0rLF52jA95GN9Zx+ow7cYQMgCnyB9k
bGyJNfLqHdpSm1Y3Y2QrDez1R1NKbhvS5WI/YJu109XISEYs158cIW4218vXHqUGEZ5+miv9q3s4
byDM2s44C5NzFmtiz9o6MfMneqiRfl/HoCkR927OplPRgHI+/kA2XXIdkbgok/Mfk6ssZpwANVWP
6vALvWebXDKVQgjQsFAljLamH7oU5rELtfMREcUQ1RdRrUAopFf2VWNbEiMUnfjoNgdyCShYH0tE
28JWmhnxdNitV5pxcubGayje15fVP79UQuMDxZspmkEsiw9djKmk6IqD0AVFr7tW0w5DTCS6J0II
hxUIoT7yY/FdWmUgMOfQVrSNsIXQcGfL2PHCZYEuG2iH6PTzoZ6qov1/tPKaYZ+3U0iby0VLJTMl
MmpEKxDhAv8a/3FGPTuKvcQJBPn+vrRPOyaZ8RnCGMog33A4M55RPwX6NYITbf/aynZHfOuXvk8O
2oVcDkS0Nlsw7iSMTWNQKGFg7kM63NT9Z8IUsO2QKTUtHS+BXKqj1cGpsGsAsEoTNSggTuQQzwXP
hp1NxSANVITvS1tE7b23a0ldZmhwCTXtXVw+mC94aKIeq7J2Q/tbtfr1Y/SQdbi4kwX16ih3kZZP
CCd1M2YuLdL0LumIgV+QOyY4aRMSZGYjzZCxGIJ3sttxsl+x8er/x9yVbEduY9lfqeM9s0lwAvu0
a8EhJkVoViqVGx5lSiZBEAQ4gNP31J/Uj/Vl2i5LkdEZbZ9alBc+lpUZLwgCD2+4714wTwISs+xH
66qSof21h2DBCiu84mvnDlSpaFTcFzN0tbrofGniFGDbf2v96DTIzs0se3mvC/CjivnOA9oXDMUb
GkNMZy/vmxD4j8dhc65LcnJxoURrf5N2/E5UqVBBE7RobidlAUliLjdgq/gLzhdwTSBnnIU74bjG
n5Oq6yqweyVQvo2m7FUgBpUvNqYwfux7T+Y/bw0dbVVWIEUpwGS8UMjd+6vyDoPqXSi2VTLgrS3j
tGx1bv1O+cq3No82pyfSAORoM7i7UOt0rniwqasz1//JCOqtjaOtOSgfcK3luYbdUqfT6wLkpff8
vkpQFdxW63PzQ6ciHLhfXF/gwCGLWvH7s2C3GeEziFYS8rkEt5bcLcW54FBtFtw59v9fmVh6Z/Do
zU1CTYWsIQ0giBM7kDXUulpp4/7MBlk+5uiMvzNz9LKYJE4KgC2qTVfzyl+BcSUq/dBdLxDT/HBO
VPxUnRMMg5hjMa1FSu4YZ86zMaWZh0PtHbqnfKu20I0BPpo5YKVaps0WxU0JWvBzhk9EO+/sHl15
Q9s7UhtwZVjN0C9vSHWPOaKy/Pjj5Tyx9d+ZObrsZA5KSEOOC+e9G5tpfzPpPE6tc8rSJzwUYEeo
EAb4B9paR65Ry4rwdOEBb8cbL1v757QcTj3G288/Wq16NGyQW+Lzmy4qUXA3TR56ZPvjtTp1ht89
xdFilYWms4Mx3uUaXbKgnXNt3WZ7H+334cJ/OUfzcyK6gjnASd3At83vVJZHXbQOWe7MJb2zNgtg
faE0T5MfP9apnYYxPCCfwFUHvbwjRyGqzAJeAozEveFETQmBY/srBCExXHwmWjy5CaBjiCDegRjP
cSe6T6fWrloCkKK6t9l9xc752FOuAXLp/zJw5GO93JpcmtswIEqQwHdOtsl9o4jMXBi3ZW1g4j8Q
QyyGbARHCFQKUksO+wJ8tWHmFuOZxz1VgKAWuP8AaqHLpMrRwiLqAjdpb6Iv/punUhfzbsFMLMzi
5wq75OTqvrF25H7N0i/6TFig3QXdd2itnCi7dQARIVEeWWjBh+0qOJiYOHLiX5FE3Q2L785dpaeC
IDz00mbw3ACOc9nUb0IwBAkI1W18jX5lA/2aryz0+61VceVcm1cS13h1EF2Yg2L9PuvCc0fmVEnk
rfnjMkxvt+B4whz+tzJ6CSCHg5weI2TnISMnXc4fD3pcfGkadxiqBg+6RHteJKGmXTxmiQHlZ7Gl
K3ZlihBSyT8+q6fai++e7+gtz8qfWZDi+ayiusxaI4Ts7g1Px1XuzSuWAY4pPzVAUM/c3SkpzqAD
TkVn78wfXb7+aIHtDKOB3zxgG7mPPV0tgNlp712oqDhAB2banOuun/a7b5b66Fy3LUMvWsLqwiQE
1sIbGfGo23nIl9AhzsJzZ+n0UfrXHj6u1eQ5JULki6NC/9S5lvWZYuHJz4cPhN6qDzd6XGAYG+4L
VBmgwNuBXZrNH11nHM7slNM2fFQXQM4AjsKjGzdVPYT9Jui/kDxHeeG5OidBeHL/0z8MHF25bmHW
k2HAQFPkH5vKebKt+s4V9MuPd/w5M0d3Ls/MliCsREoX3KCEvGqDte6qM/v61BUI1WrbAhwcOKZj
p2XLzAkYRxSUCxWlqtlyqzoQkLZY6bm+1Yn3gjcCD4RC1tKOPfKPbBZkIBp7ORs4WvZuHxl+effj
NTtj49gJln6TB+niBP08NshVY/+FzwfZAAVcGpwp+Nd7H+8G4wKXBsBy8FXYZU+Nc/PnH+CtgSMv
R/I0B089gPkmS5PSU6thKFc/NnFiXyHc+eMZjjwZOC51R5BtJrJ75ikKPfftua17wlmD/RRhFeCD
iH2/p9hC52gG2+sAvrcFPlkfaDxdLUFcs9b+mfP+fbD43tZSGnlz71rVgmyZgiHp6XOQZ3GRrxtS
hjguTFYh2END7xzw7/tt9t7k0VbuiApSqvB4vC8ehO8ckOCe2Qjfv6V3Jo6R10Amd3JcTDCT3en5
pu6cQybPsQ+etgLWQtR6XUQty+/frJ1Lumaq3HxMpvneECK2wQYhz/JpnsjIl4ehcPwLHdp38a+y
C+71JV9GlhdIGk9k1H35uvAbNWF9ZcTO7Y+3+Il7873B5QW+ea7ZAOdfw2HQ2Di7NrRCcfjaJKCL
xqDt+RLfiXj3vbmjZRSGKo381+fD3CLgQAb6DocmGRNn36xn68wJ/t5pvze3/P7N05UjhjNJVoyJ
X29rmoCxNrRfM/McRenZVTy6gViftxCuhx3wUtnRIlwvD0bUIOzIsJZLZ0+b0V95c7iMfAdIAGRl
R0erBAapbagYv8VZpA6zxL+ULsgpaWjG4BPrwkKeWc7T3uoPm8daXYPtKK0N2PydJRJsgBlo5Zbq
hjqLc1j86/syDt7eG2vHd0g2eEIF36z9SvXNDul+gVV4K76SX7zkxyt66oij1A6MAYb3F5jD+80C
dFTGrdqGK1ZPBbuS01157lY8Qe8Jdoc/bBzDDwI1cE+bsOFe2asBPCQoTpFr9ybdIvkCrWgWNTfq
9c/Pgb63erSQYrnI6pwMiRzTmLp13HsUxNrZme1xytm/fbijK7k2lcxGwxoA8vJCSodtLeSZsOL0
O0KBGRwLoGM/Zrys5FBKsMoMSW3t4PJ1/uD/pcUCNwaEKAJ4e+foLKdZ5pm0mOB+QWU8LzJYY6LP
0l+ddBnkjZmjy1hD+0Hk6YBnAJtt/tIuyFm0dzBzuoxKgKXxnL84+XbeGDza3hb3K4iZ4rnow0Jn
C5zSATe+ed3G4y9WtPDZBiz+8Ylalur4AL95xuMgk4o+d/JmROO62KTZxqnAmEYeGXtCjemMqVMb
Awxf0BMOcEd/Rw5cdLaRzqTH4S1SY+VJWuO9AZ0e0Mk+4ydOXSpvTS0L/eZS4TadjTbXiym5a/p8
B4KVpNZ2BHqT7Y8X8Jyp5anfmFJ0JLQ0YMowgVASUe+peHAiYp9hQD+5ejbyjWUuHT2io70xgldL
9hLouN55meZPYC+Jneqc3MXJh/nDyDGucMQgv9VxGHHz4hoaMOt2YmHbkLUeXn+8bGce55jMuMlG
t8DoGByR6rZyGHloTq+935xJCc+ZOfJ3BlEZMQ080CitEADGQL3m4zmprHNGlkvyzRbw6KSVWcOI
XgqSMvTaGHpcZzKDEy0MUDC7KMr5Pkbsv0tD/AF7GERqw7dKVR6JG3rdRyXwV6AD+SbnmEJ9peTh
uamqUx7ird0jLwi2Nu0MFuz6dN6Yvs3DZjR2OQl2qVlHgynWP94ZJwPQtwaPdjo1M2fMJQz+Widq
H0TUhc0vzmrRAf3zuJd3q3qcmtAhKKV2Gxxfa4wxK7cz8+zFnv7SFvnj5R03XlEub4StAOBw2w3w
NyFoImvvXOP89JuCcwg8cDR/l5lot0y1MUqgRAIRKpsmrek9AYEVFVkaCtX9aVTSsnR/mDtysgWC
Xs93qiHBpbUbzXKjlb6RZ5kYlo85vqHemllO35vTVaPjQScTZkq+t9iVVZ55jFOfH4DG0EdDnHwP
sQH/Pii0iTHCE1mRNp6q9NcE7r++jv+dvcrrX79r+/f/wc9fpZoaluXd0Y9/v1Kv1V3XvL52h2f1
P8tf/dcf/fv7H/E3f/vk+Ll7fvcDComsm270azPdvra67L7ZxHdY/uT/95d/e/32KfeTev35p+cX
waqYtV3DvnY//far7cvPP0EVAk1nUBIDo7UAXL4RZf7XW3u//eHLZ4HPuZQQT3ttqr/dPfeyYs9n
P+r1ue1+/okEH4BUBn5q4Vtx0PnDfTS8fvuN98GEvhhY1vD/Xfwn4uFqMfLzT56DX4FsxPOhKb+g
yLAhWqm//cr6ENAFYoSd5yDpQn7w+1d+95r+eG1/q7S4lgwV2p9/csh31yE2MFDUyzQEwFFQwnu/
9dAWcClP5ymZDZBAonohmmuaduyiBuOEDns1kI8UbDtgHG7rcKRSb2wmVMhIp27cSfxSVRVZu9Jy
slCSSh8wcMBJPNMWyTQt1KFzzX5jKDd7kTotY9MNpldiDelFoWfrYFi9HVaOKtZgoXhIBwXEeteX
eVg1yvPWQzZ5N0WFjDw3W35R4Zte1eCscqPK8JBAN4gmD6PhZxtJ6Hih5w7IFdJSsMUWfjSLaeuI
qtiKgKWrsgPNMGEfa7t39/i0MgstHOk8Luume53dotsaBWhdilQHK+1VZTj1g5kdrMoab4RVF4/9
KKsnUQ3VDrNT/krW3L7w0Um+yrV1AyFuboUUYx+hM432ofMze9NJL01sk9dXKNzyDVgDvYMw/Xwv
J33fmU4WZ2XFH9quJg9pXpgj1DVdseLC8g5D7c9RO/Zqwzu3iszSmKK2AF+m3QgI6/i6DvloV17o
e818iSKkTgaj74dwcDP7klZivEEHBEJyHQRF8tAVqQIlVGc3POxNZnVRUE4YfLLnDECqyZIvjVE6
H03G0AvyoVgI5o9UrByrdNeGGhEkFTk0b4A25J8cw8vALNd3GFAsJAifAkw5hC04q+9tXUxXDeNA
HVSls1Hl5PLIdoW/aj0BiqZ+doMypJXpodYHEa0GI7cuOwy+x5ywQ33hcwfRzI/p6JhzNNouPpa2
+T1K+HYVem4FnmirSTcZkJyRkjyXMZ9KyVeildkVqtXTZd2CkBI7Q1kvINNxaKjLrFrZpgisCHKf
EjMxtodbPaU8zMtGX7OyAf2ZOwZP4M8qQwu5QhOWNm8T4s0DhEQmVeV3WTDUdNMPHQ37dnIjP1A8
AVYgvfRSL322M/u1UcJ7NIhQ16iUP3Wd32MsO3OtlUqLfjNKx78IHHDTF6z+GuS0jcCE7u6amfoX
mLCaMYbU1uZ28vyGhlKIWe6bYaJlHTkdczb5FHQiciYfGtBFz2uSUF1Nu0EB9Bmb9mxHiuS7HpXD
NbPlQOLSd1u2zqt+iFJsBC8CMUQVtXXdshBMu3qMbKv0+VqKmu4MsGPfqdH0tm2Ruyp00WjYFyOd
o2p2nCHUc2qFHgtIxDEhMawdnY1rbfFgVYrM+DQLZdJVr+uAP2ofnI63MzboBWNWwVekpMZnz7DL
MVJaUn8tWpvXLwTUtJvUoDJ49riy/USjnLmuWEmMQ1abAhloQOu72eYuVEDnttyLktVJ7tSfwbXG
Etm2JJwwNd7eZyWV7T5T3F43XoUFqwyzW/ejOUIyO6vz4oHqEoeS2WXrgRNZgXBrCIsp9YeQKjfV
u2GenaRy2j2fJTLtQvV8N2QKrUKT2WLLG0SFcV67FMLmMxuDsGXuRJI8B7nzGoAia2UYqpoi4mpS
RoZbtG1cpk7zzJArvsrCwAsZUQBZDiKxYt4OOQgftN0AzIiot1unRg7Z8hx0+WuZ5tMjmPLTeuPx
skBtfKwpCDJ9WzaxACdeUtit0uj/lA1d1abfw+tV3kxCUHthigkZTmpvWJnmj/aQA8HYu2MThIZq
smtKpIb2O/by8DDmuUOjNnf6jZ0PoBwrKJj5uTdN9aXIAnS+S4OnUd0P6inAE320tKm/6GB2rn0y
BPc+0TokfkcvUiwMC+Eecx05knVf0yxwD57R0cQxsHCTqFi9HZxZlsnMiaExouZM4BHPXLKuh0aG
k29/5d5ofZRkkEHCnLG4GitpX3ttgCKiWXVZAgmLLEZ9PXgoUq947Zy8emjbqbux3RH4voka5GNb
pTi9sjHtKeqHVDwrFox7gogmHoXdrLxBZXHdoFyfWFVnbim385iLrrtHVuttZuAjbpsuEFHtp/wC
TYMu9LwOAxm1ENuypv6h0G31aLdTHY1cV5Gryg7sXDlFGZ7b/XgA1iC/SofZWrNUFzHtZXuPxMY4
TCDF+NwDphW2htHtjTRt9n49eJ9nNoOEcMQmAJlUBxSobfgX6eDQq9odmg4TcGx6nu150riSJK4W
RxT3ucm7z8jM7TT0dUOfTVWDiaUf7AsS5M4nLKKEo3Gg92FleUJkTm5tt6Q3WWA5uxTwgwgQoTbi
mAePweBprvphIBdgGisTUbv2frbLPtjYopSbcqY2alAdhmBGlx9EOXux7yGnCIWn5cfepu26kFZT
hkwC1RDKXmSfDQP0+nVtY986RETcmfJ11WpcVzTrodBEvZ0IumHfBZOxCVKVPXFfgQYWGjX+Z9Dk
5M9DM7drd05fWDGJxBDkS9kVxa1i01NBjQxjjlaQuqGBUhxot/KblgJDy1FV/fQtW/v3BbfvQt0D
+9rIVv7SvY95/0NDYFDvwtUD7oaEG/SUS/n+/w6Br//5D1b88x+dsfnnP8Tr+wD4xAf9FgB7H1ww
ACDIRPzrwgaSk98CYOcDdV0HOC4Uy5bxSyR7vwfA1gf874UyEDBe4MlcfK/fA2Dzw8Lb63kU2R9i
Z7C2/4kAGKH2ce61cIMBdApuJOALbXJUlc4ZzTii8iqxBvKlHcw81HlzpQ1kRYGew8GDS0RYAjqS
CpVyrcv7Al4N1at1NbLb0gRqKxtmJ8Kl91ppShPT7ORjjrGdJ8IL8ThlpbpAJIDooy6Gy6HTGHIv
zUwVUdcGtA3LGvUHiCtoHeeZP7Qb1hLvc5c6xi3ISgYS+W1Od8RYzlfFWH9nBJLtFe7X2Ck8jCeO
Zh3z3OWxyudPsL5r0rZOEN5s7KGfQqOwc8TCdVuFnNApdpUtXvxemg8d6ayIBX1EMh6lqQ0Ouxli
H8p9JTKItAUuTwtUoqXThsNgfaLzACw+c0NlziI0/CIRsrzPXcTheQERwSIYN3YLd5oLMoWp1d9R
aB5EDS2ri9Gn9qMkeq4St0F4kUrWv/gjGy8ZgccYfJaHfdU1a4kbFcc58KJpzj6zNmBhPVf2/dz4
r27T4eYCa3JdrktvDGnfQmWl417iVP4VqdqPTjp1Vz7psuuuDIDaks2MSXIyVp8cqxh3qiyLMBjz
eWfapY5ay9x5eYuA0GceuhGVuKsyf53ZRuRXzr3Q9o2rzBcduA+BlncLtWVodzkuShfUbhgfpddL
wWPLAgMLYmd52Ybaczsf+FQvu7VaB0N8wzeRkbDp/TwiKV9ls//YO13Ssdr50iDPg2BMIeoE0tnW
Z6ppjE0UartjDzybQT9VEHVVkczd24q1nydeKPAXjF0QZd0ywTQbXRwYXRDWRfbRtPp1MM+YNeFV
uxmYInvgMlUsETQkFBAYHTETtzkuQLIG2/9rw+qroGPgQ0iz9az626wuE7/0+IUoCOgflauag+MI
GResLaH/QsYVYPePMijNUBZUhlpg4reVhb3VTUcjCCbwDECIUW9MjLpzDQAB3OVKF5iyDlXm3vLB
uwVpIviYZpHHmQrWlfQ/W+lYhzafPw5WRbdsaPXzpMsIbt670nntTLha5jZkAfuaWdQMqScSf87l
1s8GHUMQ/YbniKFyiBV4Zt9jM+KwMi7qcFbUidJuQjlxGII4oCwuTRfK9boKA38sErMQWdR2agqH
AOOBSqgVRAqiwFJ7cPlF1JyvqJ5CX8zrnomtqkUIWr7rKsDGGT1zxVoEpZl75yHl3LuG7q+8FGDb
3NsYpbV2Ob1kRnEx0smPnQBSgeaMSfZ86nhSBu2Fz837Zs7XxcDQTZourWJ+AFOXCyaHTjp7MfL0
UTlSRSgK2A+9T8QVY0xco3FTApmD8WQm6Q2uZIW9y7MsbKsvbkvwtQN1bw21Ckuf5AOi+Mm7BEKh
WXKgYl3i1N2abQuRGkH1o9YjQrJRRj5vPvbEuS1Sh62kTEcAINPtTNxrOmevFRtI6Fo84tDyto1h
ZXoMfPs+CugkXdK+KUMQmAfR3HUPkwPZPnsYy73hzc0lKehGKH4DZkkRuvbYJRCWeWrwNUPXNFY1
D0hIvOKB+C3ewpA19JFw1w5tj18VBomQyDdwdqgm7IVdH4qZwr35GFjhTQielCWAXDjk+xs22zQF
+11BBdTa9b5DoT/SivWxLMsrtyr2svGa0HYbBDVlfuvSysViK7c8OKk7PPUu0MVo7WCWw7gbUB6J
JWX8xrYE3/o5DRvl3vldA+drubHVjZ/K3HZXMsOuC1JxRyzuXVT9CNHbQDgxT4t97XE8ErUKr8U3
mvqXkhavge6dG9fVbRtSUKPY13PLigUPbjB+gVPUf0llU17pFjCQuABrBsD1CuXpIO1fc+Wn4Tjr
TcfoQxsYXynzb/rW92LpGd7Gcud9Y9AiaXjfzWulxnrTC8+M6DSP5c6El48K2bVryJf4IZbbDxuv
0Inb4R1UPj1waaexr7JPHTwyK7opBL3ufMGQnyJ3EJWOQaVRbqDHwm8c27BUOHZiDJWFIFsVJVRO
oPsxZlE2gSQw1fdzW0zXmWncV2mKF5VfTbpA1Xa+hbhlbE7dAy3aQ93OSK/zKmz5UnvJyxB79L6B
t/GkI0LueEnJRuiOuMGhM7oLQenaIwwFpuwig68Le8+Omspv7gIPx8xiXQpYAFzjGNfOSF8at4FH
YmWrV46eit2I0tMqp1MfMSn9jeLTVwKdIUsTtS7mCSUogskXm6Hsomeq12ahnXUnijZm2QRG+Hkw
D5wZ5VphP8UNcg80/ZZItKRJR3S+zkuTb8dMxaR1Y6Ly7JeZ5e0tQ9XvOp9VZazTYTy4yAMLXACX
ljdgN6cV3ZdG/ZF5w65ROBe1hdHseYK+y63XYGAAAKAgdlhNIgKux/tcTgeb8xATNCoZtXUB1bhH
0vl7R2M5fTXsfeJfgKF2j/2GoWHeIskp8nLvw1Vfsdwxvra6ljSkKdLQCPffpWF3myz76HbTKtV6
kxNnY8j885SzXc+mDSMiTkmzRyint3Nf9HfE7yG4oc0vkpr7BlOkUSd06yBoGGNvziSw+uD5SRem
lYl58EB9cChIB2yszQ+dRDYhvKC8QqmIbmvSVgYScSv/YjQN21oBI3izrNr4Xn9VItpKdcNex3zc
TsNVaeZXc48ELTHm5kWWptyPrEEIZQdTCRoZUv0C8vJ0m/OhCVYohN2hw+P82s359+UH72rh/ynF
bxOlYwx1IohGSmt+G3T5vyP/O1Tfkcx2R1XvE5/xW9BvfwA+FZTSQJAhpP6mav5b0G99gEnMelET
ZEJQVUBp+/egn3yAfCgQwCA4RJrwruptfkAlHKV6FOkhZL6oCP6JoP977L29kG9YqHYvFXnXXIri
b/stljfx1qcg3UjLSPJ1q14MZ1dY28HbgBZonA+9tXmTKf1WeX9baT9RZ4dJPDSUUjFdd9wd8wJt
AQQQpHGhfZxytZ0HDiF2M+6yafVjU7ZtLlX7Nw0ljC14sALQKPobvmUvi/z2AXPRmGzKUZ7NiOck
/th5X0zHr+/8oUKgaspo7uUXs6XODW4qLw3ZhOs/a9qEWx27FBX1Iz8H2StYx1EtAqWQXUB1aoRD
TbtyQLt8Z2oVREVTplu3sp4FyS+mHjxeM9zj5NmSIGqnAcIqZw0UzbYuPLgWGnWZkQAnvc9SubW8
1iYxKun02QNLMg5mHimIUXmZH+WmEZOecVQ6a8dLUfVMVYeGrOdFrmHYUL9xaRmKoVtTJW/E2BXX
BUrSUeGRxB6dXwDw4zupEP2AwXLbzB5iHzxu2BmjvwJcN/bsxkkcU8be2IeTtjblpNNE8PkrB+46
zOrK2hSpwLiNPfW3CmnZLQiK/S+CcqjCOtOqzRBupEGmgckdZSz6aiOzOh6Ed8hZU8R1NYNfrDfq
CLwGSemmuwLUi3WKD2sgJULZXRkAeTilu8AZo5y6WwMQVUTSN6oYN7qe12ym4dQOiIV0iRRtcmKP
+jEOqbktvdZTEZ+a5sIlYMyK84rU6E3WWaIsYdYJZWR8wpxNi0dyQSVpp+kzd1EmdNCGKKABPNW4
SSSyydjJsjKmOnUe0Zh4xssB8wL0hljU2bT5Wlt+vpsycYmkbZ+LDO+eDPNlSh0GiUuCcM+qNrxx
77RphaiMXQ5gZVFO9QlqBigaGw9zJoAGTG2dIMLSK+gorAu7f24nrLuv7Sysq26Kcq8ZYz/NnHXl
BpFyMBQ3BczeNJV0v1Cry0jspBx0ViUoIuqkn3u9bjI6PuImT9ysjSaHozje6GFeldRPwVKtEPKt
iLLRzupcgM5cv8kuy35qUbrF1rqweP3U1wGZkKSAkR4dRFtWkTExNJ+IlinaJvXGNMf7tCH3mOVa
+yWPAgggRrXV7gyhk8JHpEMMP04D1YZ9hoK+U9VgNzFL/lybtN2k1dhuRlrLbZq1koVlUL7gvAaP
AYh/w27uMyizmZ9nNd1ZavosG/AnFZO/Q8+k2qoiI1HXS/YFiWUfQUNERHPhlvE4ZcYVCuv5c+aj
QDbRh2Bs1u0onTXEf8yNVw8os/WyCKKqhfSf4sw8oDDS7vtUo42NVlSF7LH8xNATDJnp5kGYak/s
HUfxmCFLirSXrtwS44JFLaKgQMfIbdo70RDrUk/1fCsQB6eemENDLPm+B1Pm7KA3Y8xZUtd6BcFy
Z815dR34pQ7Rkt7zTnUh2spbtBjrsCnAODNDeDsWmooYtY0mrIIOAlfoewLClM0sskr1BKTErRZ4
cqMEmq/omhUt3PGzL2yWBNwakOkNbZolTZN5AEXPCwjAbQ5p7shkDGZx4WPkVtnZXUq9fo469A6n
VYDkZlNVSALqoarR4NFNFeamg0H82cU2BAotM4OLziuwKSsX/a+pBkez2Wcrh7WHwTIuZs98KZsW
uq9W9uSiGRl66WgmnDDwCVL74GnMA3jgzi/ssdgVqrvo2u5uCsAyV02WH8nMhoR8UQxZ+rFUhDb7
tpsrwE4CBHcB6Ge90ZDROHAnUb1I4dj6CxUY8WAWlySHaE6Yp9Olh6YHmvV7yjAQUh+cJsP3FSsE
u5Zw0O0yixttQ79LQn0mkgoaHK9FbXI/ckoHDYwmylv0MkKkl3OxQllLYxYVF/ChEyRCJ/EB1bfQ
YPWrKopNiYubPZAGyrOfhwJzyEhkNQpkUPeAHj3EdHJIzNWQ+0oy1bdbv58Hug6kA8VBN2IeiYQx
3iH72mJ0eQVXhaqZ1W1I23xFjyNpqbdugNlUeOo26GIxB1+zKY+7Ul5zaSA6B7lzOqzKGYVrGagb
B7wQ0i/XaYrilGWvZ1PHqhvXNYdTmro0bgukaHw+UD1uzdJlYZWpT3zKdrwpV747hhMK3yLPt+mo
EuQjF+2QxS36li7gy2AiDkcfA9SqD2dKbpyxjbzcQc2C7iox4crwa8ys8IvcnPA1qicPvZWohpAy
y/nWMKoHlemVGJ3LeiKXyJ3ifpJjpHEheRAEi3pD3xclCTN8Luoa64HnDyygu7ZId8487ERh381e
uS+hIAly0xvuIp3syNokTKDgR25Nu65xO9AHYXN8xYYkTOZbCnUvX4ltoGsUFNBZ72lzqctia482
0qoZPoysmsHf5QHb9nZ/KANjI3yasFFfaKVQRGpQVLBiVE9itwLBnwQilMKHQAeThUgf14bZrwYO
xKZHn936CZO/e5DA1qFvqF9yO0jQFlsxMW6Ntr7Ni+rFTLGNe349ab4jqX/ZO5BaDOiWp+1Fn3er
FO2hkLXCiMApuC2otzHb7oBD94UL8drO84VMLT/sa8hruunH5n8pO4/l1rEkTD8RIuDNFgABelKW
kjYImSvgwHv39POxZzHd1RVdMYuKiutEEjwnzW8ytfLDdOIXrU2+h84+R5UZShNvUpd+lrimU4tc
8suxnpC9l04czlECzoI8vbTeY/OHO+ymTr5hriaLXLoiUAVrK2kJ6ZMVnXfUuHqSbFb7bUjnIDUP
jAxy9frTzKmNGpn+0tk69cGMDkueclI/imYGT0ruieBxEVk4i1CCmXfS/llP15DUyILw1usKwzXo
kkzx7IAlS9yY8qLGI5DHrhCfuvU7dx+j9G2Sl9OlvnNZRwUIK8mNDatniIWHWCKfabXHoISELcZg
RpCHW5v6rDb9+2KTKT6s9X7VU0+d9wUnXOqutZIFtmwd0xEAYiEkzU/LTGvLwNA5Z1Sf9JOku8me
wzg7zj1wNwZNYuIGcXPY2+chuwzptUDb4dR7ZESu1c2+JnawLXmGmmAEe0u2Uadtc52hoAWAj2P7
hn2ZWZTWfDjVucIJZ1o7jfURmn1uK8WLxkOqkWYyD8mCX+vJQVN2mdxv2QrUmMJvKrHp09hnzpsX
8/gKJXdrhyZ8sV9t4AhUKcod9pFPsTW7Vf4Voy0o0pd56TZjOqCgWMhuoyva96E3XUdiHDDfei+g
6p7iGpJO2UTCY1wZI799nOt7uzsn6UecLZzByoua9gJl8QSt967Rd0qjdaAtDlqViVtYLStGlozi
ZXR+9epHlPPR0c+11Hs1l2PgLtZjSJPrN3FxGhAApIs/DInbN7sEfBTXQtimqt8rT1bEHIN0PxJJ
00F21/RDdzy1qCDNndCEz7REAzSmQw1kLrzgxrrjGfHrWrCmGNW5bqGj4fMZwZDnwRAf2ZJM1c2D
H54GJXbH6SKcmyqod5xz1L50GvWDEkTt5Lb6bVp715pE4KTXSJsC1qfz9XlpPm5FasE4wuKpK+J2
h/oVuF78tFUfaI3BZZYDbmacfTsE1SH/U7b6XUjjzupt7UWwqJofJfZOs849cMWs8x9P1a6BP5PM
jcHdp072ahvJRNgUqg+ODbjZBEb7VEvTOe2fKGu8ygwipuAY1czGtNlTcxEu9VbJfq30D8t1A0me
wgqMQa2PTlc8m+2bMu/6MvOdMve0SNoORn0AdD4Zmb4XkRXaQ3JQs8Rf77s9iuIsI4Ykcfhj+iqV
JZKYixjX7aR1O1E4h2loN20OxlIaoMrEkrXXNv0MZqzPC5YraHJl2QwIRxGtgLIzd8ukvFZWyZXV
LjDzL7PjKZaUI+wndHS/Wle3vMfA6t0mlqj1g50cAZMCbqE6n8f1ondwCgPAjfNu4U4uNfT3y+cC
Uq7gq4FHgzqNuqOtxac1a5+TZHlq8mLH3lVv1DYOS/rWddNwz40CEVUSKuCsem9yCSscQGZ1jGTT
n4z1jIrCj8reF3V5GObao0LzOxvEUHcj9ACtpoUsMnAl7VgpsRfFD/JkBUOnEOOvjaWzIDvaRrPp
FfPo9etjL0Bbpcqt+2qTMg7Uni52d6zHPzEY26y9atmDGgeSaQeZIcI1fh9aDWUPrnu99vLi1q8M
VhR3SXFoQ91bRQ/c+WTbf7LxvVhgGJwfQ+wiyZPiQJ2AcpsxZNSkm9lgdL3aPSzlehws5cfqy2Bx
vudmPDRlcZ6V5N1pWLg3VxtWJG/0UQ0rmdJKb9dXGmdPtrMNRbU/opamzNCjr5btXolymQZGE9Cv
Isk1Cm9enqdUgaaLUQLM/iom2tPQ6mqvkuSghTxY9FPfZf7anyT9LJfHvK0DuXtPl0Ndf1sRXgqG
YE7ZEwlY1N+ztbdL4WpSGkSa6RrGeRy3jdA9Ldv0eb+1eq67MbhFUgbzyvywOeZqHobmcUrAA40p
KPrDXJ2FfFRNjt9ouZVdbFD1+JF5XbrfZlB2EomiFz91jIhDwYQQ9W4Dvbmcte4l1WUP/tE1aooi
7TI3nqUc+uSNKtQvQEvV5bWlB9fhG627ZEd7rdWfPpsRjM1hIR4VpwvHMtuO2nsmHWwnQqYku6Wk
+dr8bGZPxfwssvim1v1Fz34MrdzE8We+fhar5uE+DUbnNtlliC9jm6aVPzZv+fKqFA0xIj2Zfe4l
9dayviwNB4XyrSAXEn7XHvTl0AgFgPwW9YULUOqV+CsXcUmdcDUW1y5+Z56zYM9cXG4TCd1g6kIm
jdpujnZ5dFmr2i2sZ0E6VtObPRya9lGnF6kSBW3Mv+oqf2W4WYzkpdmVd/OBhrfnnYAY9GqwFDpU
IgupR0b5DZ9WYgXM5QMnIfxRLlVliO7G7cx+u5KiKmgme3YjtONmdIryB8LFupZBG59Yd4W0pKxv
88zOWYuCdHIVuI1efGeM4op2vZq4C6xqjgRK5x5lbKNALqj9WOax6me3beVgcl5y5U0iAyp57zfL
H6C4TRt/ocnbLObOTN+iARslVXWkoXA8C4oItX7H4/tWAsb2zTFJskBUmbfKBtn/CcrBneZXtb5Z
fMg8etSnj6VXwWX+JNhzpmAQK9+XcM1sdePhpSLvt8PTrFluPl9MKfPV/ikap20iDqW0d6CzZ96n
BQoEU9wnKqzZfDDTBz26xRyrIefvnJrlReEdi+QoZP7i0rtT60fyi1j+JBTMSYUdTVfdNTs3yq+j
HvoJSDiOjtGSseePesZakNgtgdJQGzxlNYG88GdqChYdPBaI9xS7dVXlquofEqOlFHAF1Dq4Pwno
x3F4rRem3kPIV+3SupOuXYH194L33rTPucQhHX6mvnZTuaN+obzR0RHZ7W1shavmdLDyhH7xs1po
HRgTUu1rWviifcqh+AZWbLTORQVtM8tLNpZ7oyFfjVfHIZIY5luxEmV0NuxVFHxGvZWGF6uKfQAO
d0FFmrcaH+29MYhG9eIL48sgd5IoexREvXRPLemHajQu2RZezAmT+ZK2D+UcsWjxbNaUpvxV5u0b
/RajvWdHH1m1+JkF3JIQn1/z9LbYjY8o0I2B/kfE+i2gTd9dtfxURftukd1UHLPuRZ/fIgsQQBj+
bL3rsr/cN1gVNM75hh1v4f3piCYh9Q1wR5KfrxmpgLG5ie1n8oOpwudYbwws40p4hkGzXO4k/XuN
QlmxvUZrj+iQuf7Jn6F8a5zZayWwREuiBLJPRje5tfhBQgmO8Js26YtVyGc6+bDS+zOiH782rE0c
TSHauWMzznujNd2c0ossac0PVneRGnlfw6MUQ+1Lo7p10MNOfOy0KrYw/F46Uk6/smxeV89sxOgM
tJi15k7FXkawF3WGu47fcvluiUtex5uUGzcln536paZWqE7UtInwUt3YS+qfiQOnUGNEykEunoZ0
9GL5LemLTWVPQI/LZmJZhS9PDLhpu2+p1B5lp73OEFlS9S4xXnGZ4N0VZxt3+mXpDb+tm80Uia3J
CWnGzRodJxPXd6p7SV4AAzDJ3kq9intorC89bPgUp9vWOGdc6Dnl/dtN6w4iPujKimp1DKjbdquA
+JMuRblJ7V+2Z23i5GNK3vuCbhoYLDI/MxJcUodtUmzGDKHjuo+jq56p7izbu4UkmOXS11Crn0LN
90NNOhiMTab9jjlsuNrXXmveNGN6VIvklme7Mn0qpHXX5MuxLvaNs+/z5BZlu07KgUFuc/McC4Hm
pPM1lJmRWPag9ztDLgmFpubS2VvlJcobCjVQQX4GsetbA/PTJsBY9YWGGNhI7KOJEs+Sdo0FBAiQ
1nmruBZO85xHjieMH3AXNzHj7SSZf9JcuEXHseImJ+p40iWqr0W9SDLEVlNtSkM9GkP8yBTMzzrV
f9PlKUFzccclukn9EEO10RMlmDUeWr8GU2FvFuiDcc1Oq6Nx6wHDHTX2ShtlZ5awR6876KPmr8V0
GM1sU6cXGRtsK8fBSnFu94obpcFU58Fo2G6e72Zn8Ev90Os3CzbVqUKFd5sIYjAKwyWQ5Ye+MeHr
EEmXbzBxCEMKL0JeavDgy4TVRQkz32b5ubRiz6wQFbQMXFhWc6eXHON68nNd389W60rlbRzpBkrp
kOUy/bfyrKAKdFe6k3yyR6I+6NSQhjbVXHOq6y9N0wuvLK/1eNWt3VjZjFmk2ulNvuPYb4W3WK+1
8qATIWtOf9fsO9BrtCgDm4fuRrVLZWobhNj2XLo0v0VhB0aUornOfAVBd6T8yeSAMGaXsWfHT2p5
qYytwWfVSPYyzVitGW5U33HCL4N+p6ukQDFnBpAnrhSjxwoxJnR6H0zNLabcblB5OIdmAf/LqU/5
PlgwsBnAbWbyvKTbQb32P6uDolBXdzqqIrX/Le2FAj/eDiiaRIvcePhurPqwMMpXGw9Sv+8wnjc3
sxFIJzaJc4vXoGvKY9SeWO7mymMYaW8roQBjl/pUKx+O9GBrrW87sSfTT2KjjLreU5Eztw6X7dqi
EdeugjakYMDZar2obGuy+gudC2EtcLSgsl+M4opZ4MRjcktUWjPEf2Stoeo8Lupvv+yL+jmL/cTh
X5JpK/ucjfFRLd/UkWoH8AZY2ltUWrzp1eBpJTTc464AuElot6knseBK8ZvQUDRItPv3XmAC8UEh
Qyer69XJQaCubjPooIa++Hkkinf2xYRLlxJIhkmmdqKT6H95HEnxWJiXRH0freM9CDdEZ3M41Ij0
I5rTNX4kIXQaK/3ELo6Pifyr1d+tw0E4iu6NBC1Bexjsrs+gfNa881X6wQzZk9TFn4ZSubLymMZ0
lpAGuXOSptWdaUkT8QRcfMj0b0W7qcsWmPv+N3speelV9VQCxy9kvbkOUoOMGB8kfjyDo0nxx6hn
Dw3jV60kdQstFAOzFMYBI8DPFG2kZlOQ+xwggSofg7II6b3l4dWSn1Bco4fe99HFWR/H6jlPeJbW
xa78qA814/qvTN3ySXoZg8IBpbWXNq+ZOFv9EfjOWXaa/J3w2KNuk0fP8/zYVgd1ArLqAvVeIOv7
vPpESZ5wxOz6obj/WmFf+mYcrpk5eR0f3EauZ6QFQfisLYvb8DaqT5FwqagV2bdKTcc8CMPUt10D
+TEzUYag0nMQ8++F30m5o9pjMcqu0B5Brr0JMKVqfAY48867aWsOrPQbdG+QE/L3XpU/TXtrTfs1
2keCxd8ZG/eMcZPnKx1j4VLmfDnzWZnVc0qiWeYnnBQ3oU4eOKGniZtV7G0JdSQn0ZKZ/+ZclYQq
0nzVrZrpu5D7hXidM2w8ffmqqq4oHa7qWLrVchxw7phfOrWGSbmkwtAgdI/qN1E9rup7SnIsxlCa
myNNN7pqatUSSZOk+9FoejkzGJEsoQ4L0+w5id+i9uCsJ91yXKf5MrNrZm2ZSuSYF7s/keVKhrNN
D6qqHO9RvcZAxJ4IX1vJwPLByI1jZH2uwyMWVnSiZ4YTgnOo5lerCD9uXxbAE6Xez/YTJmdUN9sE
nNA2r9F8HfuvMQkaxA1Ol7hNFi565OapiYhzJQm/6kPqmc6bPDxETnFaUaQqBdiLGtj03ll1yNvG
Y1/lzuQ6JsiyR+NkTbovUf9aVXVknMu35CAxb6NjLggNgTIfF3MOE3Gq5dZHf1cVH5FxNo0kGJrB
zcCj6p7wJGGykV4q7UPWRy9VITMXJDCH0T4MzskQLHrXfiWhuUO7z6IDwJ0yf6QsS9CaPJjg9frx
2Zo2i43zkIHKAO3xfO9WM88wB/rTz1xcpPvXbp662NglBn4w+w7U75bxObEOaZV4rJkD336S5Z0C
stmoVhCVvzHthCmmcO3pD+rS70QWaHPpEyre16k4tA3AGKlI5verSYLWvuTo6NLOBSnvolvTvNhG
4muAmqu5meLWUxYnzLvn2TF90/KtYtt24SBeMYXp0WO2fDBb1evzB1v5bZLv0XlRc801+v09rWtE
1ZKjNRDyRvUrRr+5kmrVId5k656vd6K+v58SXfRub9NXSjwAg2XyR8fc9mlQYqpeTVYUWA90TJ3z
WN1v2vSua99qFpZUsrOGFpfwry9Ul3npvFB6KO1B06arU2TEqTtS77fdwVhPTjf6reUnguw9nNJi
fhQ9tzK/ttmtXWYee6MQmgu+MWbgScFYql7qtBdRHSb1soLvpwWyR9yoeomv1o7DDJSsVFkWMVdh
vDas8bTSbUNPsJYNP/hhMAfeBnRG2zE3qpNPGjJD21k26cj4nupXKle3mGBcxBrI5a8tE93o8U1n
ZD2R7t7F15Iu7TROZJXtYwuAt6AA6IqrzPrFqMwOWiF9zlHjNgnIocn/NeBpnSlu3XeKwwv+w+9l
gyIDEjpO3Lp+jYX00I7UHVbYC0DGpd9Oi0hRPz5I4xX/hENIS+PPsR+9pnuM0lBtCdmXyZrOAvUR
2xEX3W0W3WNj+XuidFAPY6ir3fMiywdK/aiqw1wy7tLCfWl89ZaCc+yk55zxKDpl5u8yVVtLLLVn
5tJPp9pXW02PXVVeOMckUbjd+llXK1DwGwJ0T85WODaLNCF5YqI6JzmMcAx2Pj9bTeH3A0goCF7R
D546Op6dIB9Y/ySQI8VwaaWLXVxr0nRRM6MBumhiu1/Urp7ePXYyS8+aFzxgZNtghpFp9G25PGkA
yjiivBwOoQRGXNYjGjBfjs+aeFWziiGklet0HONs3XXGHyerbkOuoJn4taL8ydDMd6HbfALtUcns
bW1AICwdrTGGMm/m+VrAwrbThOjDaLj5kIaebSJ1htbLvWWo3vQoP8tT43ZWftJwlZWU11lDb6u0
TusuAHMGlf+6RF+dfMv79aC04qtKwbZSSLiiBzaguRmnZqPFMay1RMUkAtu5E5I5QjOncxeluTXy
4uVjEnsZsUA4ycUBYc7JCuPcn0f+kLWZx6FOr30veSMgdl1Zu1I9S/jY8kQ6RnkKJZYe8jraGnrj
NfF6pLUIdFt7KHhGSVlyKcSpQwxgSgjzm8G+rLBP2dp5smQ+RGu/RbHvWW0DSF7s9FRne3EBtj4m
3tI7z5lTPjDkDWl7ezCJeBCyblusp1JT9wrSD4WPZZULVroZQPBuv3qaU/EUj1BDce/xpYdJXx6H
NrrU/YOjRq+NU7KJiQ6+qS99qT4oEm1BhEdW3DHW8n1V6XDlSQqgozdaUe/aOAvqufUyp9rJBiqR
UVev5QTC1KhLiM48sDlr1Qygg0MCUqj1+8zxKhVmMNPMfbuop7WRXnVbHOW6C+qs89n1qm8Qrv8q
Rb/DoeZPfeZryv1k2ptmka91S3NLbF/scWfMjHyN5J97VVhyelH/Bov4qebisCZs4SmlN8Wed2Pe
XbQy/XSKzmf0pZ+sxtUy+5Qepg2U+GWpdVwEfZAJO5hFeintfCNL8bHuUySZ9GpmrXKTSt/pS8Uv
4u6tXF4RKnk9rs6JVlrDDpya6WbQJb9zkGnn8rHLU3hoEo2CMKkSt3KFi3EoE9X7bRZWToLTdtqw
8jtZ+pLM/LOCTsOsriX9e9qNcAlyQljB6jXq2aUQ4pAgm0jiaFeszXcd3yah/ypOzCotSSWRZse+
jA8OZeW/kGs7j6Bp0w00IFqaRQ87JX2IjD821YopBvqq5Bs7yI9krzuVX0eoTuaSYXoYz18jLUNM
oKpeZNmhRjNY18tnMlYOOOVd/7Qe5ij6Y6uR8TiV89MEmLXY5XaMLT9DvwHLfVjzdrciJMdI8aQy
kZducU1tn3xmBAodRMTjXTNmnKZ5tl31u3qa05dYCHqNTg6zQfjMkD7Gw/g8ptGv5kQBr+83xbqJ
DPkMjBr20IkTe3RqRz02iDVdoyAk1Mm+FXWQNQhUFOcyiwKMNA1rWWOFevwhz/PZmoyNvtqvCe50
O3PejRgPxtoOv1NPv1joeTDPd5ocu5nRSp/anTQtUf/G2PJdWRtvBb1pXCmuYbLeQi6DEhHKvIKP
CnlnmIQ1Ve03co1wa6CkXodbYeabyHK2ktI/SuYUxpP+Yt8XCEslNVdT3ZC2bItxRL/KelAHJRxY
h2krYVIXx7ERx9KBPk7ri153oWWVm7X7zlbEBLmEklslmc/VQGjM/BT+JDFLn/0shzQvt3m2+vms
eq1S8RNsuJ5ZTcJmIKjP1XMsWScb1rM3Mrz8ONwxsHdlup2dQvHRkV0AuvGDTobvyLD2OmVALEFq
9MWLGBEm4oMBUXoVGXvIi9bPCOLLSqU08hxR8XuL4+xLXfLSPnqZCGD19EhFQC2XGpvWGnbYS/dZ
Lj5SrUn8IZs8E3TXiTMf98LOvC8/dJKwm/ALiv7WN+PNjp5TU4DjfovWfo1Ge6cvFWY/ed+jTOHI
Yj8pN7qq7lWsQKqO4AllhRLFtwruzc5tzlpGO21924PpG+r4kPRcQmZ+7e63wkbs0avV2TThmO3y
G77Ix6yzMcfsQ7Ov7TAcrHYKeiWGEBxOhXWOBx0oPqYeUBn1UbeXLJXDkXpDteSTTfWW9sYlm6LF
K+mU5sY8pel4llUwtonxzXr1PMRsepQaUI701qpGRzdHLk+610gHCI8vSKa+siY6t5bYptm8iyNz
H3faj7kYT9MwB2Iyv+NS801lPqyrhQDQbpCS4T6ApLR06ZrgAY1ixa1H53NZ0sASup9Yxs60YHBj
3benyksEsJgyv5hVHtQqBV/aPEljuplhOCadZhsCkMHiP1aH4AaO3rJZ642obSkYmSzBxpbzNs/N
7VjbgdrOX7IEWVwm9eiXVtf48TA/K9iyTBu3jAyk1Y/hkCYZypbalZQ4oCPoRxhlNWLDiCwBE/X+
CunXTvF+sLpTl+RIX6vrZKZbK3U+6cc1NysEmAki0mvRV49SCe9Zs4rKm4eWyFk6GPHsABgexUbC
IwbQBQovkdjDwLDSHnuOW8mJX9W4pdXZpFOUSAH2XTe2k2pssDPceYOWFBZbPcZa5TurfNFb4zJO
n5XcP2iSySSBaScXPQizARFk2UFM31Kn5mupIXpUTdvL0/lq8kOiStkX/KFeaP4g4/WKEGsQGJIl
FcRNRGVojFaad6vd1bRC6hyf0zwuPEYgvGGqhb0ypIB0t01HxK+ZJI6YAEJJhfEc0Iwkyosm+qtW
AjDLdcitpdOqpkd7FLkLiV54g5bc2Ws/XuvjgMrF0eXNAMI4aUmIV2e7qNPJSu80mYRcNTGe+Uqf
9fv7JAEkPvtYDoVTLx4z6Eo3QjJv4m5rxN25Uf/oK+1vj2ivth5FPZ+XaXqqx/JOhWbXAlCmNaXN
tA66m4257okBYGfOzAeV2RLoTyn9jDVMLOU6L+iBHOVQR9pza1fXWZFCeMy9mPPLSDfajEQYSu2Z
zGe6U76Qy7XYk2ZpQok73gxzOmeRCeCwHrIqRpiL6ngY9vWCPIN59kCymTj0ontX0+hh7q1oY8UO
PmVAtslJdr25Whskwa5i2EHagZql9vw+leaZic1boCSqxKj/4H6blJ6zjZbZnjyLI94001FpMwTb
3bMD3d3OqF3NhKxtbuxS9jhUm/quii1Bs9MIwNRAsHhHUWh5MDw8pbHC7KrB8hikHTpTqfpphZmt
iGtmzgvlJIwUXRH6hoo6SzKwCYnU9uyKTCBJZ0QunPPV+bMUAiVT92hKapjrrXmU9PWydIUMWKCi
hQA2Wao3e+4P6bI8Gwrq3eGmE4f6ztlVanU/nueq7N5adigJqXsu+njbZt2BGbDAJnoF2WP5Ti2Y
yC9wPxbmp5PzDskkdd36k2rs6oILKkDPnRXoTO6kN1WMmHq0z7aazvg3kDvkjZ/MPN5s0ryEUSd8
QX6G5r2QEdWXUA59DnUhrOKgF+Wxkem9ZLk+ZkhXb+1E2Ze1TagwQiXIm3wnmbdFss/zysQvJe5Q
JTq70Yi3Iv5wsvlT6qvnuktlbyA3R/lduaUXP7qBX8REhZWaxdOK1EkFhJewEjISwrXQZA8zW20y
RLHg3sdY8mQnPfaxdSzk+rSQd1MsQxhl55fUAA22+SYlmSgb3RJL9tfqtCzLDqHpeUG1yEwJbEhJ
HhaFtFnEveJeJSVcKnOPmf3L0PrNpOSMZTHDYgK/mte9bo2g1OqOQUEb7BUQX+aBnSBBoeGTUcz8
ghvtrJYFRN+Eq1faNkrmz0r3xOQWt4imnVWwzVARuxIFPxL70pXG7lyo5YNlgs1E/bUCd9bMT6bL
vOtq+2ChWE519cAe7Bc0rxtnGnda2rqZiDfaIoWMdf1Faghoa24okd3+ThPMNev/UmQwVvYkV/ZJ
WBKFXZu9rCX2yFmbX5q5WPxGaWe311hufNdPzNRPxfwbG2tQNvFHz3AA7kDygsnwTa41xnlY8gcu
73MEnClRlJXTetQIOmxiCap+ofFsQ8W0T3I6I4rLkehqIQ7NXZYb31RjL5Y2H5hXg4VC7CZVRilZ
nzPJ3qz3xdelpV/6TH8brJw5/7XzOC+AAoCOQpsec0R3NEnxic7Iz4z1uevFq5l3b4aF+N1cr0wY
gEpTv4tF+6yc4jzC45YL2Kfe7LFkkr0bZ5euWXGuRszeYlnRPBGeBsbKL7BLLRSijqmSqJB6dQLz
TyT3h6o5ZEyExMGV2+WBAV3mtmwFsBIjvFeqPlbf+QO6gqJypNe0xIWljGIrau6z1aWIPlSrvqLk
vlY1E4BS+xQpQ/1e24hMZc2MN1JFuh0MFPG5socXl4Le6b12VTynQCiQMapko4jfvETw1lrtM9sq
vwZQaYYC5eZymtW5eJTalRqkr5trNOTdbRrn6CPK5Q12LHQBwhsLgjtzJqaNlE2IHArnk5kRobkW
4aRklGnWsdIpi+46rjRZzqni/EmNNQ8TjO27oSwvnTVulJFevI+d6NQUS/ylj1k0bOq5yg/mqldB
2lgIA2KVuTv2HxNR3rJbjV79g1vZ+Yf91cp9IOJ/mmNYUgN7qKDa10xZ+4s5RsmSrHT02PY5ab/3
0bfmzpL3rIbwqyAPe+n/c9gfZpz/fL2/uI10I4cI7Hk9ygx/3N13vGHbx70fFEHkWT//2/3zl1lv
//Vq9wl6/+ZtktMVnvX+ama+7aRwrP7vqDdmWPz9yLD70/mvp6exG8mSTbYJ638ZGEYAnyq7BejI
USQuj1VMcXz73x/hn17i/hH/7SNMCut3rIGXiFdmo2AWkO9A8v9+jb8/Bf/2Of5yCiY9Z9dgznO6
D5FGv0tX4t4nnNtBsk898Q8fSfnbr+XfXu4vhyAaGDGQZf96OdnT76O5p13kKx/3dWBtiJmn2mb/
9Jr/7QLj4DFMk+FzCkY8JmX8x3PsUyuq0jKy/IlNbqvPjhu/38o7oHG2N8aBdv3fj/Rvv7Z/e7m/
DLWUTBRFERui/GH6GFQU+UDi2T98bX/7GP/fa9jyf36kKWuaxaHb83GLnXKzQfUc/dPay7/9HHgQ
DcaBKIx//MvnaItWU+L/Q9p3NdeNa83+IlYxgSRemXaQtrJsSy8s2xoz58xffxuecywK5iHuZ8/T
VLlqtxawsACu0D3kFvp2DbdHETVFgt/s3P3V2nZA0zQxgomPq58jkmsvz0FeYXZsfKjzMYOCLwQf
Jd4H9bb6Cu72o1CZlOM5+TcuYCwDVNLQWJFVLi7opDKqcMTKjY4CpckahWnItLfXTKirF2k8KGwf
fosSKzTO9Qj4x/IugOvlzLTCx1es3kPdHKqhzyIlp02fWGFx+9XKEdFR2jIxl42pDRSEg0CwV9zw
Jr92PGewpktRP7dAKJFvnMNTN2sndOb0ae0InGLzyL7bwnMGy7MEsikLSBh0OqhejWyHjRf6cph9
psaVoP+l+FtMdl+uwm0StbMeFnBE5Tb9UTE/9Ktvn2UkMQ5g1H8RUoBv3r8rG9karPDKFvkAOQXe
4KMR1WudyNfvKo8pFEiuSO588zCvwJjzrMASK7bStMOCjtaj0pzRGmrrgyDw8Szq//EPSwYJkiyD
m5a7SwYJ/AYhZuJc9aKem1N7YLJP5qth/6vfKlLM3Hb4dzjuLik6bSIU84auGaHbu5tPFWbABI64
uUmU8SyBWUIxTS7QVkgL0LRK2fU4egZo4QM3uGYkzM2Buur/jZ/23/VbgXEcTLPeg0ixQsQ1ZwXd
UemLIhV/tEcU8+No7Vag9sZFCTMGWQrGmJlB/8o44NPvJbMNm5EuWzel4JW5GTJ+wRGZW7+OVBU4
IGI8+tLXavnWTzf1eKjoj/1tYkH7tzC7QuEWTp3TRQpUOB4NnycQoqCVKvrc9S4VBEARDhciKqR7
QVWFxaNq/yxJ0lm2Og/K4L5aKq5ShCIR381Tu7KLCxFSFoCbim1W1kaOCavw1Yj8liDyifaIiw0T
RkVjeQbKhBqAr8UEWTVlBq0oPlUayCT+5SJyUULDTOkyVoBrBhCYNtIPZBRQOzXtRCLXeVc/7PuG
yDr276vIh2ktg2BOAiNOCaqk/oTiHaZC8BVo7+NsRSOwKIBHjlCwKPP6bUVjVsHSZFjF+JmaL8Xy
f+O3/xkc1r/P2YFKBhSdLUSiHmUEahWYO51YB+G+FZvPsTUM9z7qUyb5aWG5xnvrAm5CL/TC5xD1
b1yCGB/+A9dbo3HvI8zaoGTM0OgSX6CoQFV3UKpjp08C3gnR7nBhT5GWCWlF5gVRcJUq6RcraQQQ
W462soW/KqZK1yV5ggNE9GuQYuwa861ImRqCK2nDEggRWriRZArWCuO3DYqlAtOipqsFz1322M0H
gQdsvJBRR0KqW8WXLUr33PkcJwyc9yUxcUPED7qHOQw7v65PoRO7ok8lXsKIOfUHLM6pZQlaB6YJ
LP3QnJrb6UpOfdRsbZaBwFCawLKNcAo0yK5bsi5rKi8bRvXJNAd8U7uoHKHrbTm2KKp0GINCpdlV
0FnR4pleNspXyDw8BlKPNDbKSUGN9PKIOWMwR/v7f9GGy+APAmWZzlgeicnt5RDU6tRV+IOGHgSD
unRMTZTCwSkXVstfQnEnLU4ouj9y3XQLENBl8vd+oKAhuNFEKgtbX/gfbOJOWkfB9F6C49mdbmcn
OGguhh7v0BdSu0w2DUMIrvT2V6vIfwwvmmwkpo5V1ClopzE6g2mvsDkP4fd9nM2T975bFvfKkAKz
NesUlkVD8qB38ku+CL+GRRjcC8PIwxwMc8Bo3MkFBa5b/mNNZ8nJv2AA086RCsf0o+CGFGFyr4wC
o1FFA5o6dwllVBXMe3CsC7xP5BWM/XR9CyejPHRpBoz5vnONM8idL+h8RRXlIh2IUzkE5NyCu2X7
tP86XBYXxwolJj1G10xUqu/z+RHl66x+3fcIEQQ736u3RS0XWmog8e/GyjkzX3VMjJXZl32MrRzC
+kBZXJAA08CUTmx7VONzx1pt2qNkopK2+PnyUAytY2LuQGTZ1jvgAyoXL+oyMbSph2kIF4vf3KVw
QnBGpqfyLfdDH62UAjOZl3FveJBwUg2cV8RUTN5DTLkx1TlX4SEOvWWfwxNYTj8PjuJghORb6NO3
fcDNvVvhce5RlRGUBSLgTR14DD8p9TWx/tmH2Pb6FQbnH2mg0rZCuxiu0iaCkIAzvYVnTLffkh9j
5PVPuZv9I0oDbfvLCpTzlxwfXBoKPqhjqmAHzKzvaIG9SIZxjPXoTS5rPw0bMBWm+RGMEoI3kBCc
c5vCnKsErKro/8sjNFWB9Qf0ooqO5hxfao4mVOiQ06sF0YVdKXuuw105SjCSHrSxSCGOoJ4Kc7Ta
ZYeiwGDxqNg62C3kvjslQSo4mWz3dmAp9207ZsWoJihmYaj91KBxEFmpqfwB8sS/PBqUu3h0VUt7
KGrgaIAj4bo66Zgkdk4Tcok23mWjnfqiNKngcFDuGupLVIy0GIg5RrzR5xREYMDRRB+eIhTu4jGk
eJRG5ixkvAJ10xig8NAKxNQ2Nwk0JgbocHVIqnHH3AoxiYMOEjyXpVuafoEqB11AlaUJ9ogdqt98
YQXDnXTUUIOygASBqxFc09G9acl+JX1JjYOWCP1hc91WYNwJ10NaWy36Vd1lWFz0vp6UmbVPMEq7
wrXQ2jVOjash0Vz3vVeP4UsQNpdck6/lMAMThfR5P8xtvh8IhaIGMvhoPeLcU5OTeihZwWMCP1Ja
U/S+mw/7ENvX0QqDc8ihH0yp7NFsg7b8O6bMLDnfMUoA7qhz5pCnfTSRQZxf9pCIyscYYHN/DZYX
Sz/t//5mvFoZw/BXzwaraKk+zPh99HqelKv0gKI1JKaJAGbbTd73hXd9cH82fWDiItDQsBWBu+Cs
DILjJcLg/J4EoDktZmAQJlgNmmlGWhy7++sl2g/O39HtnOtDAAer5hH0OTXEXBrBWm1fXAa6k8G3
qaJZiu3Zak86pdOIUSMbDxko8DizWjySiSCW/lpK0yFtMUO5qPdVG0lo4VE+7Ru4uYrv4Lw0ZwKK
5GZkJ4jQ2zF/KK1jqAluZhEEd0hVFXImNANEDBIEVN+zz3F62bdi+5AamNmnqK2BW5Tbp043urlB
xgL9pw5GvhzzCN0PbJoj+5qX+n+Q/4eQ1zsc99YYaBwXIC1kx5Q4dXlBW7ggqm863gqBc4oYrwrZ
7GFQp7+hL9fuMWWxv2bb2/LLBpV7Q+i5jrJTABvSzvqcmWgzHOL7xlREW8O297f76d0SXt6h1nsN
ty0sAflVcGC1LQW8BYoroQQeu7qgkCHyBJUL13WgxeaUwawy8PQzSyIRlPtrl94rDoQLQEsiWMfN
a35lHxey01lf1IACUMnoWaaTTa0bRlDW5U9/t2HMZVZxQjNrHUJdWEgKLhkNfYAEk75G8PJ3KMxt
VijFnAy1wtwinGRfTjF0aBJ0c+X+38Fw0TsYQeRXyYBZqqcehBggcMG8oMCW7STfam+4sABacNLm
E5YsA6fJQTuiCA4tNPnAlMrnI+29faPYsf/N1VGAxN8to7+J/+5Hq5hkFBUiHXi9DgR8Wx1UqdIg
vBo05aAsLXpok1LgfsyEPUxuIZE1DxaJPU/YGKdG/WR+1fPrERQgo6AMsI2k6bqCgiSatjjPgKzc
ZA0URc8xhrBoOJ1UTO535fyUJxh4NUGlt7+amwEK40n/xeMsSzEsiK1DaS3UoWOC0V0McWaqqOwg
QuFcZBjnZEx/Vo6zG0aktbSY6BdV3EUg3H2BEYylmhiIhO/fEmPa84j36iC/7a8YW5HffeF9xbhL
Q2nncl40VvLEZd6jx768k6JzJ8V/tzMGd3VYWamnMtpZwZsDzhJQSJe3iaI5+8YI1szgng25rC5d
xdYspzcpmKMxYyOFn/YxNm/Zdxcz1I/BjkZmhbFgYCgQQc9PC9ir9gG2r6MVAnc7KFqU51oJhOF7
ga9n6ARIXvtSfMJskg95DFHRezsC/fIAg7sjGlXFSD2DkxrQEqGXLvjeJphGu9PJwyxqBRMax7Zw
dVcEIHMl/QA09R70zr5yDC/kfnFUN3VDl7iCpdx2CANpVeiuWib/kBgWoko6JG/cHCo3foFmLcNt
n9MLiIsNZCMwAA/SWleY1GI79PuheoflfKRvetD6ZThUoOn8hNbrI8iDQU+EiQF0jxYHDOjjw0Ng
6uabyXzH5LxGhkJkURnAZK0Sqpf5+kt2BXWqY3WYRO+X7bD+jsW7TFeV4LIC1tKeo/YKeqwg+zTc
Gd6ZKP5fGsZ5zKJ2y7wMAIMUC6bb42OeDucaOgCkeLXm5sZa0ACPpxNmubrwSmkz62//AhZDVz47
pmFrYZLq365TNGT6aAHQLv8+CILS27eX/die73CXS2gMYL0I4bJDd87BPTCpt+BBLKioa02Ew90v
IebSjARSNC41nivFljPzc2C8qhic/jt7uAtGnTIwPkM4FT01Di0sDCvJbh29yG0l+mpgp2pn5fiG
P10qM6WLsHJBajPGyLPqLUfrKQP15wntVgdLsFNbHWQ6uv//G134vr9OavuFNGhyGB0MEqA9OHHR
n5mPDn1lDQjjURG9p7Yvn3dELrCMHa63lrX0mM2x6e6yVNAAJTjYGhdEpHSGknGH36dpcizKpXCL
cXanHFxwwfw5WsZP+87xP66Dd4O4SLIMo0FAbWq58pn44GJ6TB35djoPXoHvrlwUmAXXAd8sAGm1
JcEzCm32oC/NwLkwJHcq1IgFRgnCv8bFCwJluUiRYVTKGkJ1D8LPDkRHMbXSuwYa16DQLfpqEUFy
USNNwfUfsqjBGoWXJ7TBlM5ga68KeO0cUOMflOC4b6XIFbn4oQwQi60SOD84dpPuYYkFX+Wi3+fi
RtW1bZPGWMRY/pLXbl4KPk1ErqdzL1K1DptJUQAA6nyXtTvnh+IqPk1od45dUfZHiMY9TUGqodYJ
O7mjA44WB5QnPkjXXBAKon/WEKydEI2PE02XQZHw5yurOoFm9h+jc8PrydF99aiCZt7Z94Xt0uF7
JOTnS8Y6AD92+DMSQvXdQSMAPiTQpOJBWAYDOuMRQ8xWIThnAg/R2b+vrmX0P8dMGAUeoj6V8x3I
jfetUgXhQmf/vgLIzEAODQMANI0/lxiZhcg4ksbtFDmW1N4u5uSmI0VPfna7WCkEpYMj+lWesqk/
hKX+jxmDp2MGu2w/v7ZL9R0KWi6do0MetRUuKMjttI2qQFUCDDuhMo2CP1/01/NRqKtoE+b465tG
OjG6MEvOXtpRe95fpc1dQFuzoqFFl4lAfVykASSVEwnxiT9X3waieYyB/K8Q+MplTkozgPoAWgp6
cHqBgemw//vbp+XdBL5iOYcpHRLIN7vGK/iSTtoxfg6OmGl2s2PkiYqV2wkmSzNRa6BQ0iVcqDZD
NYG6FxaMHheffQHFyYF4g4eR/c/zLDgjm06wAuOidNRDyFObYFoCwSETvCjRmH7OB+vHHy3hu1Gc
F4w4GZkVIuBAfNK4gHLDD8/Z5xoCFteaF/vkbh9PYBafTVh6Y9YqNpg1JNDGKNpHDVM/YdEJ4ui2
b/+yis8nVKVVG2QBTN9fW/QfSa8FX20iAC5OF0YVZzJrBdf1L3FbQo9IcHb+h2+/m8AeDqsYprRg
IqsmmBD/WHzVwczcMz5LodvzyfCrwx82xrw7HJ9N0IYkJhULB1lpWwfFpd/KQ3XU7RwECg5UPS6i
xqnNJ+sKkLnKysA5nWtdRmumm8w3eQSlSQo+ixkT1gF1M/rPvt+J9ouLqe2sLa1VwjoMC7upEt7O
jXLah2An8revmJU9XHhYSJtMpQGIAkRywY0ZoG1iuMTZNahL+1rgHqJzxIWHKpwWo4JEGiie/AaK
UmQ8Mhb7fYvYouxZxMUGKc2SWmUWgQAHKliHFNIYavOZEFEJWQDE9zTr0ENblADWUIoBNkt1QojI
xqATCKloLEAUxU3uPUcj1FYhe403PqSo0HiegswY8tmIdxi/OqWiF5bA8UwuUIBMRgbBENYQenRd
/2aBbm9/k0QAXJyIoIBba2y+us5GTFWAOWg29M/7GNvPxHffNtkfsTqrRhsuOWWe0LmyA0YkF5Sm
oPBvnAmNc42deCakV0Rdqps+TmW8TogOWUvKWQYp6aEwJpSNMnBE6Hn4UDQ/iGYJju12SX4Fw9km
ZxXtJzQL/myTyM8YD0AjenSUj5EgzyGyh/37ahFNamAejlVvgvJrR6+SEQQqAojtW2NlDBfnSNY1
rLUY1ShwfbnxUTlKjnYYkVpE5wfG3wU5IiEeF/RKfBmpIXrrgce+H2IvvQwY7mfL9/+BtpkqXVnH
RT3FssKhBBySDuxGxOf5ARSNJ8uP/VqQUBG6BRf82rE2zB69SK5RvBEJTC3asS1fIIcMAcLnnN6V
2SNNTMHTf/NO/GUghGI/ukhqWVqmhMxFhgo0vT9kMLwFzeyo4BPSwM+0f6z3HVKVuVA4GVOiJgM8
f4BIRrpA5aq3riKQge7DbKfbKN7Nmk7xnaFyS9mMFea62VDAdDt6i6sdA8mO3O95CQIAw099RRQ5
Nu+Td0A+oRg0ylR3JgC1jvpTH5yCsns0zH+qSfu6b9v2Ev4yjc8kMjqaHO0baKwIDTvqtR/a0j0P
Cf2yD7N9a60s4q4RcIFomB4FTut115o7HVGVMG5Zhmg8gop5H01kFBd4JXUOlIHt1xiNN3nYj+As
RdufHPWpwN+3NkqTMWFE2R8P0oSP/m7ksWENEYroevM2gv4bXGqYSAW9a+T+301aA3GRY5EtA91w
OFid5jLK39GXOkHs3Vq1NQTn5SkUOUHGDAiTfAPpqgXmThBPCbbmZyMp/yZ7R8H/fVyxvi7aXJ2A
0p/1s+G0F8WN0Whqaw+6nXxlUT6NfdEjZvP+X6NykaIFZRhaoIDagv/VDY/5z9Ro6hiP9B4y8E51
EObdmCF7hnIeX9UBLRZmKDpuL033GSyU0OgplMMogSC5nS8NVI4JiIDmeHrdd5b/Ya6uGXh4WAQ9
JR8XeajiWjcZvSzL+YG9ATdN0jqNemSFQDBMHWcCKQLB1m77zzsof3VHupKOCXvISSFI7kEo3s/H
Msg9gXFblyiISn4Zx525KaksHdy9LJRovuZGfjod0MvrarCr/Y9a+//kr9l6na7BuHMXQwq0iBlb
xGj4/fB5Es6BMTf43U3ereFOXSgvQ6tWsAZ6nEhelAfJ6X3wOjusLC36ZGU/tgPGf6fk3ZLNkQxr
wIh9B5JrCIi03/u4us1VyJ3koAujUJPOq5f9LduOkr9s5D9ZZNAhQk8ZsMt41WpXoA115vySg8Ht
73C4I2fNowICQODI6I0hnafKiTuYAbQr/6Qlf+UWJnfDEHmCIO+CuJ9Hlyga7VnzlklwZ269pdYY
/Ls+Noxi0mFNZn0Fv+dIoccCUnMp9VB4FqycwM1NLmC0cxhbNIYXDjm4hUDuKEQQRAeTiw5ttYDW
KmchST7SBkq4RxILcnOiBeMCw4ghnkFJADElFjQWri35KkcxoFG+dCAU33c1ZdunMZ+AiVQVHWac
B+jgFKxwKeO2fIwfepRhkzdWhgUbolN97X6YZ5Z0EqVwRaCcS2SSFS9qhDc9xK+hBvyQJhhkaCA4
KDpJ24Hi3TrOHyzNqkJQ/cEfWvIytK29QEljlqfFGcfiacwCh4TjtVUWf+Tz77icl2S93KcY9MV7
ikDK0XxW2DOxvC81qEqZgotk2+ffsTh3maU8CaIZO9hK0O55KUSl0W2Pf/997upA33eTqiFsCYzx
DgX7CwkXGdoXxr3AFbf9/h2Iu0Kg7tKaRoTNas+dO10zLoL4AHKj1FEOjLsLmSEUwsxrUYPF5gKC
Fk8zGUsKZrM/vjKKqi2HIESAihmdYVk+dE36sG+bCIKL6NnQRUuuIM52hmfkt239ef/3N/doZQJ3
iqOJlh0+ifH75iHMz1F60bvjPsTm7qwguDOrWJlJOgluVqtfTlLX+23xVAexL3x/bQaHFRB3ZouE
9taETxQ3sU7W8DS/1arbJ0/71ogWjDug04CRnJgCJEtBSn4F3v+i9PchRHZw5zIF+UAesJSMzkR2
ZSeyoFdlmNCtKw77SCJjuBMaVdAZ6FgMr7PCzyAR3XSKRxZTlIphXvrbs2u1M9wBlVNtgRYpcKQQ
vLcQYehQnIqhtTE6cnkZxhOoMMzkpjgMxp8MTjDqyv+c0Z9ZolXOTiajpqWglHPb7MaKXlXdacA2
+gfLqCkW0VSQFoBv42McCGQ9bNMIQ30gqS2sF7N/KKEd8gcYBgXRBtWRKOBrl4YahbFRLuj0777l
6KvGMaXF8z7GpuOtMDh3aNSQDrMJDKK+EcZlDNlSetJl0WNr0+3AtQhaKYVo8s/q/2pPzH6p1SDA
eoXBoxyeDfUtQupg3xYRBndO23igBrYeFYn6aUKqWw2viCirLsLgDmqYyWMGFlsEnPYCkk/0NUUo
fvyRd61Wi9uVbCyGII7Z1HJCTuVYfFq00EUrtCBMb940KxjOifNKghxQgwVrTSjZlOqr3sSiL+TN
q+Adg0/rDaahZTEIHqGsEsW21JQHEBa4kyY9JlbuNGEgqCJvbxD9ybOEwM9XkZOy6nqpwdLJ2bEC
JUIEzdxO1DW+aRSI0qhqaZCk4JOj0Mkx/6UVWcyTEnu1dIQQVbD4k6gEumnNOxC/elNCu7lTkNUj
xlHGR1B0E4qo+TYjwAqCe9HQkpolGOpxMunnOroQcgGPub1UD/uHczMbqq1wVC5iqlVHJROOUGmu
rF2I8jD3Xml4ZvcPkS/QFUZSEbJMosuA+fBv99AKlnvtxFKad2qFe0iuIc/bXbr5lUCFDTKOZIZK
gnodjZ7AUmbJHiT3+qkHLUkwI4/T6+pnlurLFhfDYIfo2BzkQEhmsnmKVxYyH1qFVlqrBQIrnsKN
lX4L8vxTm0F0e98mkR9yoTUKlrY1Q2Aw9ZPxu9rfJKIWRBEEF1nbOU8xwIRVU7uadZ0fCxLe66no
g1m0Wlxo7erSoKMCGN2ymIqYX7WhyNW3HcAAYy30egydz5ATjJ6RIYLPQfHRN/3lCAlx0JPKbOxC
mOfdXrd3MM6gpU8wuk8BRiFWt0RQXQCzBc70HzQv4JPnl03cXWEWaoC8DPs6Bu9DljZeZpSfgqwV
pHG3o9F/YX4jhbRqqM4GbIZy6s8z/VFL50l5zJvDH7gzWMzYnIqu/0bINzRVafQJnICYz6YJ8aAr
iOHsQ2z62QqCOzG9IqPCxGgyyCBftal5n+qKtw+xufMrCO7EDMEcNukMCBPKiHRsH9NIe6Ot1ggO
/+Ztt8LhPGwKMcQvMRy0Q5jj9WD1jhQquGBBtUtFTfE/J8F/i54rNM7RkM3srJrtTeslJ6jyOZlv
nfIDengxMA7KmNYtbNZNZRSC15DATD5RHFAlGueALScFGankWSD1hwT3Se4gj6EGT/ubt3kvvZvJ
54djRUqjsgOaIt9RUHeF6lNTHfMACnmVJy/fp4j4+4gCd+G7WpJUrTGliYWlxMMr2e6hLd239t+B
cNdtrZVlOINaG3owX9uws+PYk62XfQzB0eIbW4qkmYOceUg1PRb9cyQcNREBsJVc3ahaawQ9KITx
yD+lrZ2dFJcxMOeDl15DAspBv1uI8RpBWwY7RTt+zyeLoRmg5HoM0NzQmOrhl1o3XiB4ZRut8l2v
vsg14vvfLSQXQGaZ6G3GHipD4FvVpU8FWbrNYL7ycS5wQPEtCtUKztA23/oEojcStOreekn0HBd5
Nhcymk5We1SU8HSITxBiDEoopg7Ceip7CP++QRomx01iaSqf/e4Y+yn2Bqvl54ZN/MyPWgfCbqx+
a0p2LsigbBv1DsecdOWE5lhbQx3hXZ6ZuG9TJ+/teKKC0C4C4Ty9tKIwCdjjX88an0AjWief1Kb4
AyYYtIUSvO5lQsE689GUsOvbOTYm7M/k1bI3ls9D87zvyptNTSsMPnqHeZoZcgMMI/n56Er8prOh
dy/7xGkfJeHY6ZZvr/G4z6YQwqGEVsCzrBtLuwqrGarrr0oWuvuGbe3QGoe9NVduUJA0NRfcwO5Y
XhXlWSkOiSS4+LYhTF1HjkkzsEUfIaQl7CQpG2CKRpyhXw4EU0ZN2Xr7lmxFVXCi/ILhXkSzonQV
JiMQDaIQeaaHYHj7OwAunAVxEw1RC4DJPJRMpfFx//c3+zh0RbYs9DeaROYroLrWxP8ShnUuazGA
LtIL9Kz82DEv0THzKie8JaLmka1XyRqTCwN1oUCJx2KJs7S8KES6UZbkRIn0KGmFE5L2tG/jplsr
IN8Fh7DCxtQ/+gLUxOTRokif5Moplmowi+e2Mh/qYRbcPVv9Gkie6kgIGoYlUz5Rg74kVDlqDd34
9xOb5zyktU1vlhvlXvZVVz6mraMJHGTDuA+Q3FkiUbksQw9IpTtnwUuD5uteuYMEmLu/iGxPuJvi
Aw73COpykPU0kGlySV45VdgctbEVvBa2fJFoOsGRJQr+42PqkiWYcipVcChBCu5k+hnKsMaJLrZ5
MW4XEGM2IGUWNfhsGvYOygdZsBw3SRgCdKTUNnUoCWOoWeQYbBd+W70VCOeCjVqg23tSMErlar7h
QLwTxKaPsx9dMdkh9LTtb9a2IxLc56BnhxQwH/4W9KuHQQ28HLrPWpxDu1wdPDPNbNNq76bKvBQY
JgVj7Hc1Y9Tq0X3e3umRcpAyqK8J/hjmGr8ZD8ViGbtqGcZv01ExgX7cBGJ9Ymvfh+vynDzmDoRG
Rjd8QW+wr/1BfCHaCpA7Ez0oeOKqBmAtn2RoQMqlnY2eZv0QnIntZV4BcYdCkcx4yHsAhZ96r71p
QRaCam1HIPO1fIXypodHyB98jRD0KaB5Gnzlmq5yD9CCjFU7JRIOvP6d1Oc41m1F1J+wldj8AMK9
buJUIRMU0+h/2jzLgzm7mF68sTB8LFPRMm45yMokPiNMQy2iWQyTdOjMnlT09EGyyrRr9PJ/ZX25
oDx8E/jk1oFcQ3IHMuprI8h7GCgfIL17hOLODTg1XIIQIwlDzMZjZL2aGuePDeTokhLapG4VQTD8
65g7Wvm8b5AIgvNESMLk9dhgCes29QZq2maieEkjerlt3NwfLGHBdPVyq1u9I1oAS6DDSFsXVM2Q
3r2JwPwz+PsGbd1r6w1iBq+QlqZJoNUFpKTqjyC+g7il6kxSdlCJKBckWjv2p6yg0jTHbAx6clwd
NDL6nQwSZpGKgQiCe8ZNQWnRsoI1fQaV6up6rolN+5e/WzIuMgxJ2yudBRAS2Qj7kHB36vlRjkTh
ddsYEwO70BVQTH4eJi6qfEyhO+dWifxglvllJMMDqbqnfXNEMJyvyXNUTRBixrbkdwRUBNGTJqpJ
bnV/EbxE0TeP/i+Ir3LHRsuhk7Fowb+sB4yAI3IV016om15PHkoph7GzE6f7koo6ODeNWwFzxgUp
VcmEmWQ8da4K4x5D1mjl3V+/rXGHD8axv2Hl17PZJBlNgDE60Ck3IXk52da1eT+6LGsvuX8wPfcB
jztH8tjnOUpvmGjLjmF/Z6gHefrSqILX/OYrcb1n3FkKuySftBx7pt2C6O7IHtq1E3qpoz+Opc1I
dapDI6rDC1G5wxXKoZyNDYwjj4zhMb4nD8pNdIO8pu+A1++qEwm0MQ/gX01rM7krOCkGGaqyMDNQ
Lnp7nkbROrIrbgeAf/gWfd5JcwYAEOlBJ1KxywuBNRq4PiLBE1Dg7XxiGB/7FeRFAIUY6Ou9a3W1
34WiXk4RCnfNKh2ZMqMFihReW82tkt61jSCBtXn/vR9b/mu5ToyyX0xAmNp13HT+kp0XjEPFykMg
fDZvDB6sjxOfEm6nrLAqhS1aoXhZMUPcu32tJAJJcOs8DFCKN8kV+FP8whAK1TBv3vMNLnQoiVKU
OnDcLLbRR1F6PXr020PkjokHRiln8XJXuteQHphlO/D2A5doH7k4UvRa3vUdjlqSvhLzCRLqwgaB
zZf76nSZXBAZBnXQAwkGjk58ExxaZ0mRDkdNE/cyWi270kmEipWbT5qV83AhJOvMMjMCXGiEBjak
GOykPFiyqwjFLDbf0ysgLnR0AUEglrCAy218MwR2i/BoPXXnGj0QmQ3p6uMiGtUSRCtelIbOchR2
7ITH2n2avyzV875PbJXQ1qeBZ10vWrQTU3ZTB6+TSzDiqV2BdxS8SBjEwX3Wf6lPOehVc9kWAAvC
pMVFlSCR60ZOATyfFV/3pmNwpD81XApHlI4XOL7Fv0YgRR4PNYMqP43hD1LOUKYTLKTgZPO6I32T
5kmrwQljM3GsNHSliDhpHTjh+AXTDwMVft2JFpBZvXqGGEsbZ0nPjvPsB4f+EPnFUVfcyevQWS/K
5ojM42LHkNE6TkyAWVXmFI0XtIONao2nkkti4NRN9wL3EJw1Xq5GCxKtqCN8PGSn4kl3Ug8TFyik
USc9oaJ7MdAbswhcUuQmXBwp5MCI6Agb9e65Cnyj/gLmXYFZovPMhRADmgA11Dmxjqld/9DPFTo+
EiijfZFe2XHLzqGff97HFNytPEtPuwz4nGSQSf1kYr6vKd6G6bktT6P8dR9JYByfkOpqtJ9lOpCW
urgUDbmfelHY2N4jnUmOWiY6atmhWDm9NSZ5EOBrzMVshRvG1/Pol4Eu2qVt5zMNleWaDQhgf0SJ
tJ4uJB6AkoGADJU7p/ucOqMCmjhWwQvBbiPwva2aFIFwkY5RWZmi44uLUTNmmbJK7hGHg9lr9M5N
DQyXRo3kR0jpmWV5nEBiAZpth4Ktg85T6gSjiFZnayj+w1/Bdni9vHGVNybF8i5jeasnyWGwyqt+
TGPbmDTqaGr/Gg7xQxhC3FMzQ8GE7fZltFoELqRNGZ2IOgCezWUyGoroVr9D1d413sxXTCAgi1Sg
kUSyhfescP25ACcFgzEvFaCJ9pZGU+nIVVHZTVbUTho1N1Ucv0RJa8dqaidL9LjEkuzg8ShYgc0T
tFoAzvHCIin0ABwSbpNXXhpLt7WETsc/OKWqiX5UsA2AgoA7Qo0VorY2z7gNpRuJ4nPy+Q9+n7GO
QSfHlDW+2tAafdyGhYxNbP05e2nSb/u/v/39/Q7Af2C12tRCIAIAqGY8MVXvAf0poA2ef9aCAg+t
JALEzRC6QuSWbFzkAGRqQJzPjPh5OTalqz+R+/iODQsnTnIyPHJXH/9ERBMjyr/Wku/DUYkUxwvb
q9F0umtwiqByM5gOntIg4BDd8crP4fLfPk80lAhlC+33psa534ARkkgBAT1GvvrEXma03Rs0XGwa
FZodDQta317labBRBnAKo/VLRoFe9J3sKU12miL1vuv6YzqDRaa5G4vKsnW9shM9uo+VtPQ7Ov2g
UnLIdEzT6sVpLgK3jotDgcJQFRE3i0A2E+neONb2TOKvkkH8OYTWY3vJjPmZ1vl1ly0vg/U2dmCr
j5CPIG9GXuDROg9u8J2GwT0pF2fpjFurMS8SkQ7KuHiTXPYHLVyYjpl+bmYoXgXZWRsrRzO6214t
TkWXnWKt8/BZ+CUK5yspxCS4Op41M7N1AtbERf88oCe91FW3gZ5xHoLIeVK9vF0w9jxcUbmYbTM0
7lGPcU0z+DTPzXUaDJ2TpdQpqsKF7BUYFvQGp4LarTLbuoK+4kbNe1dPwtGxtKFGmQz0p+UQvsTz
+FYoGZisklt5KLwpahxZ6t/2/XrzMl1tN/fgGUsT1BYttrujihca5dHqI6ebBkH9UQTDvXmaRiN6
IiG0ynjcDE9y5FWSKKht55E0C4JiEOgyFb4yZyh1bEQGTkp2HR4Ld7rCtKnfXMUS+6oGiznIXRVP
pLS+HRfeQblLQ2tHOdShpAC1uNZWQnJAg+29ki1vqqw7gRU97e/X5ocuU1DAQJJFdD5L0gx6hfnW
CjY26Hp2m/bHEjoafdhH2dwunaB3ARJGmsWX9c1RaYpKr5Hu6Scc/Vx9Noia2L1cC56L2+a8A6kf
HxtDp8YkzhuQ/nbXYf5N+3+kXUlz3Diz/EWM4L5cuXa3Wrss2b4wPm8kwX1ffv1LyDNuGuIQfvJl
5uCIThVQKBQLVZm54FBeY0X29w3azmpWFjG5lbJkGUmUFkBojSDPvRQU4E2GoEJhnrtaty31UdUS
bx+Vt4xMKjXEQlUs0MD+/5TZeRj031fpmiSY2VRDUcg1yQQeaJRpYwujZRJpCluy5Cd5Vg7FGJ0r
qfVCEfQrpK0hQlx+zIrWW8qIOGXDJdeg2/bmElmtNnsodGGS0wV/lPbYHPtgeomfFye0Zbtysmve
p/12wWmFxlxZxjCAt0TDMk++4lMKeJipx7bu1vgSLsHp36I33N3f2u1n3BUoGzj1KDFGAUcEl965
DfLrcrTFjz/ZegrN2UfbDDIrMCZ8Dm1Y11OIUy/1xrc8x9CqKFdBNZYjMlO8RopDFHIM5JxMVkhM
HQRrmHQs6iiruMJfVNxZogCyzR/7pm2/E11s05jESh0jRLsZtsE/g9yTnZ9vDm3nti5mQCHyVAVg
j2p4EYHjoxoTeioBH1t9Ax8d0VMwO8VRwegNtjM5vjYUvXAf/je/KFeGMiFokoZaLmmsw2ARHgVa
G5JPsd/qh96lVo6HjsdIv/1Fo0G5SESLCBoqGb8ZwzztJDyQunHvVDiIpRPVdvlVtzHpelVc83qS
N930AsdWKgdofc5oM8JBLExHnBe7wkdyF94JiopH84DjOJsbuEJjHGeSoV4ZTTBuDvSAcvXmjnxM
j6KLViafp/jz2ijxJqSt0Bh3SZSqJiXBee81TLNUvXpO5MWv9eY+bpegMDE1rDWeUePZPtSno6A1
53ImLyRGS3hn3GdW2NrIuU3bKs0gIaM7pJIjmsJZGtCHgY96O43EB9KbdpNkB7hRkPSCn4uafGhf
rCGMj5zl23THlUGMO4phmLdlhc0yCnt2jK8/u9azL2bkQiABxOcqZ9Ry+w5eITLXoThNRWbSKAbg
b1VJPsttfduN8meiaEiG1fLUqcnRWNQv2iQe9s3dvCZX2Mw1qY/SMuQDts+QE1ubiJ3ED9bA+XTf
jJkrEPrvq7t4LrpCVQTq/7Knpo9TcSigXWxKvElvHg5z4XX5YCQQR0ZvlHFloMm7Qrulil6EtB04
twDdkrdej9cBXQeDhcWyrCNpUEaJ5u1ZRVwljU/WwtuZ7QsAZNv/YjCrFobZMs0JvWkg9UjjIpQ6
RnvI7RBEwdeTJ9upq92NuQ1pnn2n2P5iWEEzC2nGjar2GkIy1eWxrhIvd5bczm6hX+P1YMdvTk0g
8/iytqPkxd43mYOaW2aJNbX0Q5rdJPPgW8opBq+BASL4fQu33f6CxVwAGIxKRbMDFqTsnKEeHFES
rknGU46if/KOm7DJQlzHCMUxviLn1k/HUzE4Ywta6SV28sSTe96sw3bGd9k3NmfIVMwIaNRlyBG5
buyM1wn4XPCxTK/S6Qb0Se57GBNBCP9rKdl8QZirqNMLLGW0XOOdPZFi2wgf/mq7NCYmW32ap7IK
f1SLKyJ+ybWHevq6D/EfOcHFDiYKp+UwoCkVezX50mu2bN2AZGM40axnPnAJ/Ldj1QWOCbxFM7fj
SPNIGXQ7Vqtj1Ca3c92bGpXj65xzpTFxZMzrFlRx2KAm+zyM36z4qVPxgl4eVJ33YccJiyzVRihJ
pVhEMCpGY5PxXEef9jeJc2w1JkQ0plmGqQpT5MavyQ3Jv5kgQ/k7DCY0LJMcVuUMG9Sstc3oJPSL
HfG4U7cXyjQ1OjuLtjZm9/WpU2ZNgbMtMQik9fzRwpQrZ9+3F+uCwex7qyfiTDK81NRWZUcQlpyq
q7kPOSiblugyKuaUrBosDr/f7VbbJp2R484d00MtaXY28N61tk/mCkL+HaJDbSedK0CQ43CsA+Mm
15zi0HmzS78OpDHYdwCeRUywKTMzFTCU+9praKNq5SYTb2s2D//KIvonrBKiXE5badAAIahfazN1
IimyS+1zFXGC2qYLrHAYN8uqwRTyHnGzVvHxH2g5sdM55XjAq4Lym1tuhcI4mj5muZpKSO/GE1WO
KgP5W+eFrrTYvS9DKygLFHv5Jgazk3HHPTeD2wqb/vtqJfsOQpDqBAt7cmyjY2YJdpVfLck1xtXd
v/MLJviUcjtXckQXU6yeJFQw5XzmxB5pM2FYmcMEH0PvmlmvgRHFDpWupwOz+gkCGI5xk13F/0NR
zlu87l44Wk/71m0/HV2g2bdwYgimpLSAxlTWDw1v78j5bjLQVNOnxeaa95lKLXnrNJhlVKEoo4qs
Gnw1m6GERwCE2cA8KQfBi47tsQt4xPP/YdYvHDYFCyFAUKcRIi1tOZTRbpt4mJgANxil7y+86LaP
fc5Kbp+6CyQTEsd0+OfCJUeq3zldhWdU3kCiMzgTNOLGg+5JxC7fV+8Dv9U/S8pmYhE+f0RDws2F
Jp7ua4ijGHkg9E99CAr3mOCk0KbBsXY7lF1AmWiZ5ks9qCZA+6zDW+PwfRhiPySGZEOUmhOZtw/7
BYsJm5rWqFUtAKuVT41yxPuVExJ/CjtH5H2Tbx/ECxQTOS15UptCgXuGn+egc5PFEb3Uy4P51moc
1Rb90ZdwMsbYHg/1Yd+BNpfUkDWLcjCLeM74PaZ1IlHQbawiCHTnfg4s/VPaHU2FQxGy6aUrFPpX
rCKnkWsYp0uBUtVHufAW8aniSdnS/XhzxlcQTHA25VLVREFGDX509RjNh8Tg3D2bHrFCYGIyIQvE
CtBb5hZ1aXfqbVb80A2/ATe3cNzflO1AsoJiQjPi8oBJTkC13gCizNg3LFdp8YQmObSrrOygVebt
Y3K2iA3JfRyivSQEpJn9aPofBiRrScK7vrc3SRcVWcP4I1jlfveDCfS9ZGnwOih1nqF+VkAw8B4r
LgDMqS0KQyiyBABgCtLJl2TE9/zTPsR2imhcMJgjI5pJB3UbYMhBc4aCX5AG87fWpdKBmWN846Bt
H9ALGnN0UKHsIoMuGUns3ksO6T3IH81vEciJXgdGY1sjtnAuuE86vL1iDlSxlOgFoMD9cB6Wo95z
wt62w0GQAD1koGdgpacpC06mCxKi3nKvg2Opeowmf3/xeBBMMo8PorGRdEAYA8q9+PbxCfH+DoLx
aDKkVq2LCDthGaTDo2R5RX+/D7G9EZeFov++Cp4QctOkFh9Fbqi9SPXXfOQ1vSk8BMaj87LqRS3F
OvVdfi7C6WRlxpUwi6CwQ/N/mvphu5xTCY1nXXYuQ+2H3olXxlKc4gHPJ6DON9Io6EoTNPpqQNTQ
XqLsu9RrXmgOTiiG4IBebrNOyf2uyGa7bEDBMZmgvqpjMATVCoaFVXLICEEPBp5hrOllfwV5fsCc
oXyQZC0hWMGfZBaV9KFUP+xDbL9FGpddYo5L0idxQRJgvKtFiKZ1b2+7CxpzF1V5jXTWxI610mGM
n/TJngrdz5YzJG5t5btEFntezkQcOfGV5ynMxVQmcT31ryPsulcKgd487i8jZ6fYUdkksbpUg7SS
mw06mvl/zKEPMkBnH4RjBNu8GqlqUxsxQCq0i+UHQeEYwft9JuyYUt9XQ4jfx5S211ZhMJQN55WD
525v+lS7rMaLuwiBR7y3L8cyQEv25IyueZgP4TsoZ9Dm8svbXuPHKgIRIrdxJgCsiLwRcLo7KH8X
qlnl6SIMBaUa4dAReVTSswVSDoFXnOQ5FxMGFlJpalljX4aS3jhZ9ajwzNjMEU30DoOYBdQErNjr
oijzpJUabpzupCp3skLvNVk7W5L0npN4QWLztVwUaqsVkVILcWHXEv/y3HaxFQLzaWnKcTumgv6+
iLa5Nysw5swsupzOYgewrrPsOfOGWrGnLNg/+DwQ5rIW5ciUJw27UzcP+Xxd4b8m52Bunv2VHfTf
V0ellZo4TTDW60YTesN8wmPr5ziYRU1c/b6gN0NSRPj9uqkPg+hP8ZPaHmflIU+4LBt0Od5cMiZI
GKBiY6oyW2Gvmgx0d3QQQ4geBPKw6E/iElQtWF/tqfe6+nkG9StumjAbvLJ9115dwJkbLi2isZbo
lJwADrVysUehtWueqON2Lr8ykbnPlrHTekEECqgEREd20qsI7481fX7PDtg+jlHbu/fLKFaWt9dI
I2kt4Ka5sWdy1Mht3xdeC4Vz49O+r2874gWKOb1Vv8ilVmAQKsRI/mhOgRJm3j4E3YId/9CZM6uJ
lShNGqzpokC4UmoPJG6J8Tzm53J62IfiWcOc3LStu7KQ4fZtA9HSD0b4bf/3eaYwxzbMkmE0QC+L
3udAzAU7y05teJji0yJ9a3njHTww5gxDC1oguLrxIINvelE5WXVQVioUCg758jzEHNN4S8fceiYh
tb7IdJesUzgdlvL7/tLRv3bPC6jPryLShIhUmwp+X0tFOy5zt8/P2buaYS/nVGeiQVEIqoHiBPa/
+J4rV2iKQ28Tj9+KZwkTDFpxDIuazsDrY+U2qfZoimdJCzkz1tvFnYst7NwEeJKbQtYBk87O5EPk
Dd0OvoC549k4zG73BwQtdIt3toidT691qUJH2CuiZySfuvBk6E91x+Pt3l4/aHXq0BqSdVYwQIlG
SQ1pCenPGS22nfkCwThzPZsyuKZp6p7GB63Qr4usP+7783/kPRcMxqHBh2TO0BGCr6EZcjlC+SBx
aeWNXAlHI3H30Ta3xoLsLlq8IUnBko00ddenGSKPm6O5JtFualP3DXBh4gn174Doyq6OqTpO+oKC
Dk0cVHz4iD6ZY0dYoOqqE86gweYmrWyifrKCUrKiU0cRUEv4oQMxfSV837dF5SEwbhDW/dTVFc2C
BukAvjq3MfpzUddBm+beMvYPdfyCEyahmFl8SgwD5IUlCgti9XkwCl/MEsU2FShwhVIMAvv+JVGX
0iZz4hFL9oqsS9xqEQRbqmPw/yy3QkIOJKksp211PxzIQdYlzyKxIyaTo2WqK7ZT0PUgF2zl3Ml0
A8qryidSTeWxBnG9nHxshgIMtJXsq/PMYerkrQXjrkY8zLG5IHOWkjNpHhfeLb95qkH4p4JKEv7J
kv5ZeSokSjIhZ9GrK7OMPcG07DzMOOXAbTMuMEwykU0gRKriGXXO9j5pRrsfeA/hPEOYHEKu+nBS
CBDq9FhCpivM7kW15xwzHgg1c+X7BOJjBeRZaKLiL/NZmx6agcedu5lFrnaE/g0rjLobwykTsCOL
DLkC3RvRyVP4fXrGPnHM2Q6GKyz2pIl5PKNF5TVBVk8/J9+QHov+n6THW4sH/ngoziig9oNO7e+G
NVIyo32S1munu3rBeNYjN+PfircrCLbAlGkRSFQqlDIU7QuRHuNSD0C7lOSdtx+iNhduDcTk37VK
pi6ZYIsm/xoZVDEx/EcjgzyrmMMT5k0z1daCXepOMt4PE+uqgEz9wPuA5lrFnKHQALv6AJXfN1XO
+Zj6PFLvbXdQNFnEyyQuRyayCaYaC/MIP//zfGIbQof0jGxKlEz3d48rQk3OmwQL1w5dkAqV0+Xm
KZW+7TvDJookQntG1jTozzCrlkjavMBKJJbo7zLM+zEZUBLnzt5tFYUxxvULhok9spbKJBPhcm9L
0O/7lF2DMSvXqi26sVJkSaaMp2nMw4+Nl8S+UN3M1eTtr99WwFtjMUEIxPFmKlIsOcNUkYB5zHBx
hOQKqr1g/p/sv0Nj3E6P8bE05lhGtNDW5LHv0R8vBIviV6bi7kPxHIP5rNGGUUxkiwa8+DxLz2Bc
moznfQi66Wzur0mYyERmbElvxOf1IoMekYQE8y/Sg/XvM6EH856GWBjYG8RsQaYxW+NtyPYqXUxg
js84llYS0tdwvbyKcWOPiieg7LS/Tts+dgFhDk/cFXmegfvYnaWPfdbby2TXxmOTBVrMyXR4SMzJ
iU0iCBYIol1r+WZEfRClCNQ9OA6CJOMJv2+VGta7w5wcoRkM8ENj6SrZOqlW7BaE3ItJiW9NxZ5n
63tYZd/3F5K3W8zxwTyrMmcoKLqKNDt9bt42S+aqFa+Isg1joKdVFmXEbyZXqNVp1CMVkbsm4Dgx
bBlauh2vHZQDwn6qW82w1BW9xDsI2erpjYLeCN6dun1AfxnCfpwLmD1XqwUZlpDjseClwej5ezbk
AsCcUHGyiqzUAIBr9GdWxSWa3FwnmQ64SYYOnipmz1W5SE2xQBDo0KwkQWlBtWWteI8dKxAmWHZ6
WBWDAhChOyIkgO4cE7bvUNvFFX2xhHGrMAcrp1Jhx9XoXslnu+Z+hmznUBcIlRLjrdL3yejbpQGV
NK05V8f0lUwi0ZzyaKLizCWT2EwKVmhMHqqWhGhGB7Q6e0Wj9e0q+5sEfgXGuJpQ1emsg/HkL3s6
VhukMpeBGIGecKauJnQfofyMboGrUuVdBhx/fq0/rLYoKqrJFCqA4Mjg7QGXmlBzvJnrBvRvWGFI
Y1VMJW0ngxv8yyny+vDwJ26wGWRWG8PcA+jz/edrpLKexAQaxYf9GLP5kLLeFiYCCK0EdVWae759
SPkTe3gbxMSCBHlTrUdYvNTwI3l0cFtLDY/ElrtFTDAoI0vLFfqxaI3oby1izGcITiZEAekkZ5it
Y5kZjpqCO1yUP4Nv1NlfVI6RbDvxoCh9PdAOqao+Dd0HabLj6i+DKjvFJUlxWigUgyj2YDwqtT3x
2DZ5ZjBBQbNiCeLVPw/TnxIdb/q3ioYXA7J5eKdhotyg5lKo9o3lTrd6AC6iU+ZCGOeIRAdtJF4X
kO81p4z/2p/2JrFeQTJmDW2cF1EDSEienZvzgP7r2EFRwbSNG8MBFyCoFtSP41E8CCB6vy+4fJvb
fwEaKWUFYsPQ5WDcM19KzAsJIMSmQ5t5a+tO9Tgkn2gfeB4MTpK/0j0IR+EwjJ+KB9lO+NcLDbdv
VkFDCx+aHUzLYvuH9THJprDF39B81D+oJ8UlfvXSV7aV2kYgu/GpEHiBky7sG0hdsiDljK92RWMC
p4UqZTmUBAnA7OU3IwgX4y9V7k2OgElRy42+7J/CTddawTGhs0bDgCrLoNIfRa+0bhWeuuXmIKW2
AmBCJzgscnk0E8tNMjv9H3juwEMbQcDCVnvbui+85HYhdvZx36rNsds1KhNBlbSCULUGs4aPVLEP
o07ESZ2vrS9/Ne2C8j1U9vJpH5Q65N7OMQ47RiWe2ydYGqnDoe6gFiM1tpDld30vB0baB6CH8aB5
x2tw3A7kOkSAFKh7aiLLiDhL3YK5auSMnSv5VN5VFGyVtlN7uT+NnLAtbZt5QWMigyEsldIrQBvw
utc66WcV09TRQT+efzILF9fCMXrUczt9hCgdLzBthtuVrUyClEFCs8/UynL1+SDNZ2O5Hggn9m0f
iYuB9N9XqctU4avMzGrLzUrhrIEXUZh6DsQmByFG/H5tGXPKk1YYI5LBjCHyxNPgQsfykAfFlXSP
5+Wb0acz6VBvcnktIfQ4v/XRCy5z3JN0VgYlh20WyFbiMaibzzqGFgRep/rmJBsocSzIUePSAt/k
74sYmksBDZsOkROaOc1deKJD94KjeaBqCw/CtY5+8tDB7CmeHcUDd1Zp084LPFsIb7Jw1NOupRIo
EyjmUy/93kLNCU2EVC9xCGTAap94Uxqv8i1vlncFy1zUs9bNSkdhR2cCAUvqxY9Ecnq0SNqqAyrR
k3lUHloX2jkOVd7VfkDowbU+hQ5V6mpfck5w3zwsqz+HOaoJ6kF6k2ETFus2Ft1luc71YD/obVJu
rDaarf62i5hgVBAYahAdylPsDnaC+bPm2jjuI20aY+ko80EIDEVz5uQL0pSiFUvCkQGrbbRA8CX9
0EKi6+9QmMOPV7peMNEM7srFc4T+cLHF8F7K437dDDErW5jjX/SEEEkAStj6qnKzhM/7VtBL9Y0f
rn6fOeYQj4hKxcDvK8mHbvrWgSNEa2/F8CSS+32kzX4PzFf92hbmfu9JnWRJAyh6+YBbAwOWoWt5
g2MEhSd84n7x05t7zzTmZjekUtcx80tP9ujpTuZ2X7QbQ7STewNxk04QRb1dPiY+ZEBKd9/Yzaiy
spUJan3UiboCdhYoorqS/KPI7mf1KzSdOD7IgWFLKH1TLTUpAFPJz7V+J8c3hnkl8TpBOD7IMvAl
tYXpuFHGR4VyziCkFB/2F2v7o/myWioTfaxhTPqsBcDgkzvw7PrdQfk8OarfBOS65NyoPGuY6KCO
dQSGfoCNuoiZ1Keo5oQfHgD991VWAI7UsBs76ndlkIcnZeIIvmyFN8xBQcVGwxeewVZ8lzqbrK6F
eE3SLLZQeuEw2nrJe2zYTIxXMGzNt6okJawojPoZenKzB/6UE4GedfFCnpWTcSq8+J53G3NMY2vA
RWcocUQxI+vRah1V/B41L/vOtnVkdFHHx5Emy4bElmi7chlnCI7jplO/WsoH0g0vmincQeWVczY3
uYTWSEz8EcFlGE/0w5gS+iiu+KxdKaDH+9Qj9mgOue9jWzyEDwmXHnh7FS8mMsGnmuYFz7gAVoPk
INlIZ1SMQh86zJWje8tePlRO+IDWkv2F3Qq3K3PZWNRoxahWIVATVbvOGymo5/hgio9TBh6eWnEF
LePljlsnbQ3JJFFVOUagmwOkDApN82kUH/ZN2ryy1gBMYFLNaVRaahMlAFeRnuHKOhoeNFrd7B6z
epwvJp49TGjCA+LY1+i8dJMEqurkLjZ41HGb32Rri5jgNAizOcYLIMD8C4vQSx40h75GadevkW02
N7gf3TmyLWKDt7oIuLVEagN7K6//ACahydt/T8UElYjWyW6FhwwEASDFpeFem7iIvEVlMhwjIg3k
G2FxaVyV1vNUfOE4Cc/xmbxG75SqUhtEFPV68sdn+g0hPChf8iCl4rqJAxLAa1QvXBJ0n/aheaYx
EQbtVZHaUtP6YXTzHF/VFpcDn2cdE0yUItJqsafWIWsHqdV3CTxGxM6DxqvP4K+jTBWQV0TTZmy3
VzwWx/+4hX7FMrb2K0zQBCwHwP+kkpBsC5d2DK5K6jH9eQrIvd7Z2t1fLSxbDY7I0IyEGo0aTTY/
jCIvcm2mPDoYz3GHg3IAXe6/JwlN1GZTQo/6z8jSOsOXAaWY+qgeMATBeWnfXsUVGrOJTbHos1HD
HtpnTaui2uzWgn33QrkxhKM7GF7Buw82eVVWJr5+D67yoFiqdb0w6dZBawxynyAB8eLQpQz5KbiE
eheKRbfyufrML15sB+6Lwa+FsBV2mFWJVlKDqdu81vWgjZSjsJcfwZjOJVbh4jEXxdL3RmWgUgL+
z/yZLjH9um1BbjpBQWvmU+NvXvEr+5ibojPk2Sgwf+9qt9Ghug3vINxKvohHA5JFqBfcmg9l5XEP
42bsXqEyl4cUogG4Jq9upPjQQysd0GQ4oK6GhmI12dEjj5Vjs2C59iHmtojjDPeFhmMSXlM2xvq6
O3w1AsUTr9rDO478yjbmmshrYkaTAiRDewDvbsabiOS6CHNNZFGmhRhgR7BWfWPy6YmoA8upM7C2
gSqWlmB5NvHO/esRXR0DUyUpaSYYRVNQHTQ8yXcQ8SCCRwGUtlE5FL9IKsRV7P213Czlr7eNiTfh
rEeiUtDjcBq9VzuJo+V2S2wtoJy4TekI33Tea/V2xg1CDQh9qniLYD9U5ygdBJH6JznLJ9kZg/a7
dZMTL4NQMyWJwHCRjCEw/i1F9+5NUrMCZo6/2o49GTCI+k80r3zM5OgnA4RO0Ij6EEKgByeEeOPy
Ls1haAL9MpkJBK2hdLUEwUp8zgjO1EECdLlD9zhvQ6kBewYyJ7/MjSwRTRgYPXcuKLLA9RH6JlyI
8hvz0uDt4HaxiTn0kjFaKOFhGzM5PRYYgK+z8rgoPBalzcxmtXTMiZcFpc/yEks30i71wh6HKBBT
v4pesm6wScilaectIhMBxkRPxiIF4CS5YVD5sa8WTniA0qNXupA+fk8ddO0bTI4BkmiCjy5q4Jxc
LXqGAZTxHmoKf+sczGkfmqWrtRg4YDHDN0UKYW/zTqXMzS6efHl1PY53sBnhZBI1B6M10NTWNrJr
Iw3t3uAUKzerBBffYBNAOcliBdqbqEjlimPiChcgBTP09jS2zn6s3DQHRWpVUSVTRHf374kgClFa
t5ARnyfFj0xOHFUPYvlxH2M725QNkEUq4CpTWOpkwZgaraTmFGf9VLjLi3GjXadHEBQejE/GEwdt
c/FWaMzB0qpBgJo30OR7E2iFaedOc6Vcv8z+/EpjHHrWNx4P72YIVlDYkRTF0lDY+X0dIe9WWWbV
I1No8KBYPGAAV7G8xCxs8EpyPH5zzzAODkkiif6PqTtMZmLO02DRmWLKA5GD8o2bLtDfeBNxVxg0
mKyu7lwp0c1JJWhf26LqE30Tex04eW8bER2R/tcgZvHk1lIrCDugib09qxL4Uw5hHex7BW/NmBtk
1vW+tl4ldScq8532T9zuS/oTe0tG/4TVkhlqkwpZCSvAZzL2h5rHLM0zgfFrYRTkZqHKhVoXmOOT
Kv+QedPq2wnvaieYO6Lr5T4Mh9+3/Y+bInkGMReEbpaWllmYJlY7P9EHiGmedJk3CbYZDRSq3SOb
oElku3OKUtSGRUFnTGVdwy55RipYyDYROAk8B4e9F6qFEL3VgBOKQbeck1Z0Iumuzxd335F5OMzh
zye5ifAmj4JI/izUsRMJs52AoyVOOUWI7d35tXAstaQ+LGaS9gCqldKO0qAqvuUpZ2iSh8EcfFUn
yaSiM961CtGWhmdh/PAHAzm8JWPO/jBmSl1Y6LHJztnTcpauwm/jaM93lE44dxPXvCkf9QfePbT5
xq5fPI9tkCJWPkZ9jgXM8Zhho3deh/6BcdVIsWMO0rOcWUdRmt3eAhPj0NhaE7pGbrhJPUMgWhW8
KlSvkrx05bK+jro2KPvGN0rIiJCh96wpJ1CH+yFGg18thp/306Eq6qAWiuO+w23mqSsz6Oquwhqx
qHYTSO1dsYZaS3+tgj+VCLYCPgu9OkCNg3O7/UcMujgeE4MwHF2VKrRn3bTxzQCNpSfzHEMO1kdt
gUsFsp2brMxjghBSkwGt2XDB2AyommEEJVoUn1FA8SBGAu/gNQZteqMqoj8O48m4vBnzJHyYTrGF
oelK0wc7NOVj26vXypC5xshT9tk8XyssxjhtlodYipEpYCCAlJDnHv3a4PUIbG/YCoXJIeO6THOQ
mb9v4G3zllVVJFmyomImi5q8cscpQWPVTHk08upu6mJbnb/u+/v2ml0AGH/PtVgerYZe4/0pDSM7
wjMF9NH2QbbdbmUG4wWVtpRNkvy8aN8w3vyBmOVmPrfCYzyhVZY8TBK4eXEu7tqgO8i3Ipgrc1dw
eTKA/+EPlxVk/MFq5GnWKCENckf19DN3BC/an01WcPyBJeASRqUDZwwWEkpDs/Yw9e9gktIvC8f2
LEoY8ZaTCAs3C3cWeOhLTnjl/f1Mol1PhtCnIXU38rkT/7dwRVPpD7xJS1cGMHcsMaJZxfARkusa
VT8VVb/qShZsS3dBHHgFiqVv+669Hd9+7b5FDV4dUCIsczQvNObED3F5PeofErzmLdnDPgznmLIM
XK3eRAWUU5ENV9e99qjLMQbpOKGAOure0jGhQNQK6M2a2JspvW27s2LdTdBGq51pOkdN5xCR0xvC
s4kJCr1aGEMqwCYrv010X2nvSuvwd8vGxIG+Ea16mmBSnIqHacqu1BRMlRrv1PAsYUJArMqhTr+I
3aVE73/dHqYscyAX6+xbs394oN78u6/JnTYZIfW1ZLldhq+l/GH/9/fNeDO1C3oKC6T1+P1KRtk/
Bh9eR05Jb3BizGsu/d+OhknK3+0IJ+RYdYddyaTwbiTNkTK5xn3sgqTK1WIMv01Diqwkzf08rr0w
TbyprF4qpXMzs72Wc+1znCUHER1ewjBfJeZLaIWdrWa6X2eoIGm9ryl4M03jF2OJ7FpD2quBc0UO
w6MC0cR8UYNBkw7DkEJ6WDqVRuIoZPmI/pVHSZRAub7YnUQ8ySKyQ8yXNhuvtDnylyTyO6UjttUN
N+jXvZ5q82tiyb2bYzxnkTJOsNyOLYapoK8SeqxsSi0WyoxSNE0NC7TpGqe4zz3dfFL1p/195+Ew
Bz8d60GvKry+lvMHPfzRD6UbaeepfFdVApnRv/YwBz5Oc0MgdKghKU0/ryyvi9HnVE/uvjnbbnyB
YQ59hdnWcShgTh4tXgYiP22Jb6yJN+G6fRovMMyhr0IjiZYFMKpuK+M5bR73zdhsRkeFTdYNyQRX
/uskzupqCVu0A+hGZrnCQYQ2ZhPb05WJ+Yh75UbzdFty8NIb1AejcFreowDdiTcnFOyraHzTMOvM
MopqeVhGWomdUqxbUp8grhJ1nysrg1LMe+R1IAPwLxSb0ehjaoKhHVCD+ryUd0Ma7C/jpnOvfp+p
IFRy03XIPTGZUN4k6d2EHkTpTg7fQ4+zNoOJaaS3xhKk6fjqDk+TkLvWdE4SqNpVX0yZc6nxLGJS
nDaRM6Wn009WlReohmDgAzFUHqLGFjseC8bmYVotHz0FKyecy14Sc1pQmopbDY8n5CXhiV5sHqQV
BP0TVhCVAQXysKdhLp48S5/uzVK/33eC7Q+QFQYT4jRpbhQjB4Z4X5ybYwHhTa841B+hyHJdqLbw
bR+PZxIT6axeqnB7Ubj42JuBwGuZ4e0KE+KSRlEIHgnx2CQ9NR3qe2ViF+gR2LdC5nkaG+KScLAk
WtMZ+vxaMQd3GIuHVM/OSmfYkUk8Oc+Dqaq+Jkp6zObwoA719TCqV5lV1qiZGIEgqvYYyR+xv4nd
CWlkz/H3dGqCtIKKXqtCeKw4RpN8qy9/F1gUNlsqpLyUINGOGKZ/GcjHpfL3V2d/cRSRCSwl6p9x
Z+D3+1axRc2diT1WT+H8niz5l+cqbLKUSemiSdSV5OV60o5aODikf49a5CV6KSIbUoaxN/QGIAku
GIh9aiDMlxce1SVvxZhYIhF1AAseViwUKrs1GtuCE4AIvY05hdbtlggNck6WhBXDK9zvIUVtox5U
VLBnuYWA9Otwo/ZQEEe1B0/x5gO5NlvOYdk8kromSpJogIyC5VQsw6WEhi/K+536XMTtx34k0EOS
oeDzDrdb4TCLGHZhW4s6mPdK/aVPNF/UPRIbjgCm4r8DYsIy/oSpk9Hy65aJQ6Cbm1rf5eG70vJu
zu0Cysoi6jar+D9r5RQZlGb3lUHqZwFlMF5Jy6qA96C9GZlXYKxnmGpeZRSMVLf9+JiWnMuZ5wZM
ZJY1M4zxHQVVi/SYln4VX+cFB4JnAhOVa60Rs5DyUJrJ5KlJcWcgld7f++378tcyqWzwHPvZ6kHt
BkbxEQQesSPZxF8Me5QgtIq2+sPIyzg3Y8MKkImm4PUqtIGSVNf9/wTNkwbBHhYvqjlJ9f7agSHh
d18T8jrp8hB2yfmPYj5wNY15v88EUuP/SLuSJblxGPtFipBEartqSeVWq2tx+aKw3bb2fdfXz2P1
dKdMq5Mz5UNHH8ohJEgABEHgvSYmCl4PUJ+bPRq9DCKWh+vmBYz0X39/EGGCbGG/nyTxV7kxH9Up
2oVT517ff5EY9veVS+aSBVDECWKU+kAqN7Jea01QBdheKZMi89cUoPdyG94tczmZMwCpKvKzm+4K
UeK6bVCX73M7XWl1R2dcbdx5qf3BGm+nwa1A39vOkSC53F6siyRuzzH4jPt5C02S0ZdBfiK3r5Ui
sFuRDG7fI10rIgBcocicvOFBDKTfZzpnzvVdF20Jt+u11EemxdDIOuurVr+mnWCh/iPSX1aKi/T5
0s+6pAFA5R+Q43f+kL9Bjj/EH4Jz8F8D4yJ938pxpzD6t2I5T3XupRjO0T/WObKSwsV7kHJlk9L/
A6jz9+H1Zy0EqAaYSGoAo8BPb4NaKs6zAme/qY82EI9ssCSRof+I81+k8EPamZL0eGSAFFnTbDJE
PgQluiLw/02LXknh/H9CB/ASMSmzXLhlioisZ7sqNgXKbIaBlRguDNRhG01WAFhoZIm2ZeR2tGg7
o08fJV0AQL2ddK5EcXFgAcMPSQk0Ip96DxgM/mT/GO/Pmr94iYepcoFm2wuoAZDEAnAf5YFKZUkL
a7NCFbVUfWnpbABgBvLX6xHhvZHrt0KQcRHCmXevZF2jqBCSHFhv8bJXDHt5nHcsB8DgEupPH7nu
rATyyU2IvteB5U9W+6DHJ1o9xYmoY5p947+VAl7ur6dbpqeaFrE+jLZBx6SVHjXw3Jry+Cypi0f1
wtNBj6HPoWAxN8Prv6rhpvCrWKpKSQkYRoBWjrWdV7UfG1SQGm5H2JUMztwVY7ESOYKM2gNwIJAN
NI+BAjE8gw81vK5EceY+RkphVgpMIyh+tJobjYutfqgzdCWDLekqD1GnYLIaHTJmIz83ifltGPSv
S5s0dmNVn6/b+nV/0mTu9CNdkaZhi6Urm/CQRMEnea7f5Gp4ui6Gecw14+POQDXNCqtmfXNB/1UP
ZmdoDTTWnrr8VISHKhMBF4m04k5BKhmt3rKXcMt4pqkvma9a+XhdI/aJaxpxMSIvSZN27N1wBLkM
YuBRH7JDOs5nE48z0SwCadmO6P+EJODq/GoT1TyXAWGvYGqbuoWEJqB6crI4dRR5EIR0weLxQ1Vx
8U+IlcznMDlVy6HRP9J3drHwd4deWbiUJW1QMHNII/MtjfXbNO/dBaj+1/dIEMjxqvDrqqnBqOIN
DXLog9EcmgMB+3WzD8GTUPh0l+8klwg0246yeLfC0YRuRJ3zJ7ClGHrNWgSV/hU0uc9U7l09bA7o
jbbLYjoix3C73lJFmrIw+rs5XuRyDibntQZyC8j9tZwg7/4vvbzb62qqiiWj5wd8GlwULOQxS+UM
NyX9mVWaGPIFm0YrZnsGq0q8E430blr/Sh4XEQNZVWqZMSzJzbfc8tLoeSlPuS5APdjOZVZiuM3L
pdbUUV+GudxU5+gvRioOqC40RVu2+plN9xQ/Allw/dg0mJVMbuM6yWo0k7GY6bl2DOgnCwC7xXDT
pmcCIEx9OA7D4bpXsMX6zVRWErngmCg6Hk2YxIw8G4VfDQ9/9n0uMmaDFk14E8KDff5qzXdptb/+
faH1cbEw6aiVG6wXrdt1LiYhYXvdvthPoGEvd9ZBNCG4GQ8v68WjDqhF1yp6A+PLsq8KWjOj9j7Q
RINlIiF8mhTP0UAwjI8x51NV2UXyoHyodL/SgwuGQxfUUTBAjxSoJDT8C/WHLj0Yvai0KVKFCw5y
1RY10ARNd1hObZ84/eCns4gnc/P4XSnDRQRpSItEbrFeynI/WU/l4MbKec6dAre36+YmUof9fXVW
5WY26qjkoLapa06kKl6kA3ey6L0/E8PFATlarCqZoNCCpo7Z8qYksAft9boQ0apxrt+kTT3mjOlP
q+7Q8OvE47mUdUwsnoqmEdxpNlO+1Q5xYaCr52rGMzcqEfkbuBh6jIAOLVqgE/AJaK9hsuyu6yba
Jy4qFFpj1HEIeUZruJOkOlK5oPNpELyybB9FILEAjpxsAf2LM4cwNI2B9abKeWiD5E1pYmeM3VyE
GrmtzkUO5611vUhpz6Y0cuUpMvxGLe3KFGR6Il04T81Upad9AV0sfQ/4dduov5XZl5oSgQv9R8S+
KMN5K2DZ8iycWb6HCcEDcfvnxK1HB31jzUvoAA/kUyLqWBatH/v7ym1rK8CSsQGqsTsb/X3ffqbh
20cs7qIV57JtOhltwUaaMADtl0HkLZZyaoSRYdtpL2I4p1ULLQkB+ITbrQUSHZS/oud+OCoqtTX1
Y8HuIotz2sGsY7RFYdXAC7XrVGDb4nYzhaKevk08XTgQejdNHfx8PERSFCYkKiRATsYvpl97GLPU
bHqkz9M+2OtvNRrzidef2+/4P4aaP1hGQns+AWOZyorxv1oHqm5qjgFgpMsV2Aa6cws+g7wW2Mdm
XcIAI70M2EkZnDdcrBiKSsPbBbSkfn2be8NeeVgAFMzmUejjdVvcfLtay+LiRZBrxZwMkNV6s1ck
tmKHnnrID/qu+RIdReyqQnFc6Bh0uhTl8j6O/r8wr+VOdzsvsDun+hGKJqI2I8haPS6C1DlRyriD
etG5OlOHuMs++7b4GBlxE694Fj2Y/oc8IFxjXtHAAAfndIWldLHeAVhWimzWUd2ieOXo50Cx5fcy
IJB2RNC5W3m5gSPlH5Gc73VaMKa5yqxF8dvuLaOvAhNhe8In/msB3AmphUadz+m7iQAt7Fz7kld/
HwBCGu0r33zUngTyBAqZXMVx6hWDShLWkEFDtA/vWAV+7ChH2a0PnTPvcyEumUBFfmwWLK9DG/6t
IoZm9/1N+jwAjmEXge8hSJz2JKpHb/u4QhQFF2EF3SRcJGmDiM5Ex6KyyfTqDRSWTxi68Iob9SRy
uq0jzcBEDAg/CbD5+DHHrJ7jgeqoao3NsxRZNoaP8yp3Bbu2uYR4agFKswkCGX74JpwGQhe9gBk+
DEDSYXyp5CY8ANjNa4CcJQuAgzaNZCWOO0QBWZLUYwojmYb7XnVlEXmN6PucI2sGbetIgzqpctOa
L4b8+Q/Xi3NbpVY0qZQhgKH7Yr3cEhhA1b7F6EXj9yfRbXSzSGGsFozz4lyhafgub3SUHYU8oOI8
xw4GDwGUlRyNe6FEtkS/xQ2c0QRPX1RH2e7Xw1IZzVweLebHR/OmOWu74i59ztDE5LWu4pg7ye8c
85vkiroj2Mpdk8u2dpXCjUthtXEE19Kyt06xO/mnLnlAYLFNROOs8j+0kRc1OU8eO5UUZHzfSNlR
XFbSCp87QJezSmHmW0/X5W0b5kUcZ/iVDrZwg51olpW65Tg4aeNdl7B9SK82jrP9qlxUOvYQwRCg
61vdKZ3IHe8ZGK78qh0E0kQKcY4gFaSppQFmwsB3wU7gqolLbjNAQhaPDaNaPnQfYdo1VgpyvqDI
oz50LRSU9Och/4zHY9sKj5nwkVPgATp3kmVGpRiZDNWyc/i4uAw8G31B802yA6i8i+EaR993N0kq
HCTdPl4uGvINI8DYNANjfN/CwV3O1W7YUxBt5PedL3raEpkLTzKfzWa8qOwoY40KhZvdlTcYV8Z5
Lfn0JMTuF5iLzkWVVFdjMBtCWjiBBaHbtZFoVmETm2plHjr7CasAkgHsRApKeDRj7ajuF9OW8BTe
OorPYjNmJIob+iq9iTxBpBkXSDSADWPYD7kxnQ0nrsleK2dBqXozFaDAclE1GRkBP6owd5mRokUd
vqY/ZtqNEpwXwUPGVm3AuEjgJxRkjYIxycDamRRzGFG8yyrpOQApD9EagahNUK21LO6eFIAIDKNq
kCXti8PwVOyGE/qKi87u7NZlLwryt/ATNWzRAbMJVboWzF2aMF6Y0rpjy+jOzjteuC/dljfpMX0m
t8ORQXrlbvIFEENqbk9v1wPmppmsVphzAKtqZwCII6go1TFJP1VWKCi7iLaQM/+e0IxoBdMuzH+o
ctTYRZT/7BvdCebw53VlRLI4m68HmvYyC/5B9Y0EN2GEraPfg488ja83jP2MlUerEY3Ciq3ZWCPl
kQ9h/WymGHXuRM8ym7HDBNkOQ9/BEDrlJA3TMuXaHKCRPpADJ4ym2u7MMHvTpNxBlcRB2WywtTRd
7Komu7RVbUz4elExgam8dSxN+2vpp+/XF3kzQq9/FHegL6qpVTKejBDQBjBJtE7idqfazW7LXeGL
xki30i/TUgxTA4y8gm6vX9faMkYlN4kF80kSJzQ1r58rUENowcky0y8txexCHwuRvthRyid9a6mc
IWltmMikNbHuxr7Qbloa3hhzA75OP6uRjPUo7Vq3ypAJyrpbAdVkeN1gd0JvjMaFoILmC0jiQjBZ
AUpa/tmETqG+Xt+9LX9fi+CCjRX1aa5b2LwKT9EAjNLSD5nHSgkuopQ0lGTJgAQwoleH3As9yYlK
V8+Qwqr70J1zQYTZLJOsdeJsRF+mIM/QOAuAu9Kb8CrstMDGymhd2OAfcqtJLlAkl06Sifpa1N8F
0Wi3M90pQyO4R25mSqaFF3cD1XeT8pgbdAYqfooXLvjG6Elg6JpOxb48APbO/8gBb8ko/xNAkKFe
w9noGFaYpibQmuINIFdwGfnIQ81aAhd9KiUOWYME0C1DIGjW5wHktUOW2QO5p7J73S43N3EtjIsq
UydXiR5AGPW7s+oUu/AhcLGNmh/tM0DndqJWtC1PWAvkbgpTaYJwb4TAdkztQNEOmTUIcootf16L
4G4Gw1DKPaI3hrjq0pY0xVdDzclo8YF+zpUYPktKcqNWww6aWI0r6xLACF+CQTRBtK0LuFJRMMdo
LH//TrsJpMUxzC0tfbV/yGRHb0XesxV2Ldzv/5HBObKcmnqrj4h/2Xk6g+FtX3n6Z4y/uELAWBaE
+AC/lsQ5j5oGCm7ZkKT6ZWaTHdmbB/pEHuTPBFRoOGoFYXezYGJRwlj7NMCD8S92mBqZO4z1Bq7s
F2cGnBy4yE5CHzMdDqiP7noxWCsL5ZyOYJkzIE5GsQ6yfz06Y1XWVQp+CNe86T1tlwEOe34zPyEK
n/q9IXjF28oKfpHG7V0edVMZjZBGffOYe9EO0KINLomKowIYujQEQX/DHH8Rx20gZszTJjMgTsu+
yICGCpbXOn4SxCTRCnIBUB4CPehDOJaOFYz3NYj6zB5XX3lXYP67p/51eexz/IbBMrBblgVCNX4U
sNaxhIDOwQ2E6PZQuYGCF6nSB+7AdTlsK67J4bbK0GkO4HeohQ1zTLX8iemGr9dFbJrDWhd+f1Dw
aVOWt2FGA5gS/XOXzY4UL/skSL9hCmy061bfmWPtNqZyM5vqKSdt6gl+xYab6+tfwW1gJulBjP+w
oqfwa3UAFK2bgnEtYVDerEVM9GIjWlnuEMO+mVOjQ+vGupvSB0s087Bl9apMURS32NQ+T4lTZUFD
pUyDS8PD9KNq7HtRx8S2Cv+K4OlwhhHtBk2tY34T/LMUM0jk4fqmbOtgmBbuMxTnCLdGcdkucU8N
nFbBUdfPiuJnouYykQjuaI8IifOIiaDFrZE6QflUSs6facEd7XpVDjPBzA46I/Zde78sHolerovY
DAcKYF7BX4lIxj8PyyNQ1ZRJhhbKUwngoca0la6z1UKky7az4tqG+VnTwHsYW8/VhbYea6qmbM8l
2VWPlDEYANjCRljtGDadEAtvc3+Igvsshs8wtsuZQFDEGHqOVKReylEFm0dxqw+764u3LQIDTSpg
gE3Q9v6qUjNYxTxJFPvT7ZLqtUgPjbC0sS0D5MM4YdFBwF/X6kyeU4WlrHN9b8jALGxmewj+uq4I
M6TfgjW5CGFn1Gpv2ippRsya/H2ukr3kxYdon++EdddNv1/J4bKFYm5APo1rLW4uGZiDcdipxK4C
Z/wMthxbtufXOdoJdHvv4r6mHPtRK+WGLuvlhELoFD2P8j4kml0Euyl+oridjk9mtzf7n9fXc9vY
V4pyxp6i1XXC8AQrt5k+SNjwVJY78h1QvHfhjhyuSxOZCPPxlYJRlS5GIkFB1XQyTHJPZDeK0maR
DM6bykzWh55lzZYKJiOMIyXklEgipj/hunFBtdK1JDLZLducPNOnDPzc1c0b7UY75rtxn6UCD966
EYLq+mL5XIidgrGXQGIXvA9AsV6Lhuyz0998pYCouptLQT2bbcYVa+QfWJYQQ2SmCssY6WddPea5
ZPfplyL88Uc2wb+mEInWcapCr1p5U3UkRa1NRyEr21buulo9/h3FjLrQKFgZpm7s3sOF2o2/RK5c
2eGAVgt5TwrBiShaPS6A0GkwqpwVr8J0r2i+nj0G6VktX68v3rYZUg2sCboGZkC+7DGB+SKMEugl
+6y6tOwtQEuUh3f6WCE58KZrrYRx7puOUYWJUFhE3u5MWfJUjI8ZSL+u67RR42Q3sX9V4hx4qY1k
0liIr2JPl2Ib52HcOVG2K+dzKQLoEKnEubGOhy4JfAl4RVwmW4/R5x/rAKkWgetuHicrnTjnTemA
tzVWO1KCnZXsrURQKxB8n695YFS6X/QI38+C+l4i1cuUBYIAJFgpHpAzrrKmw97jimnsq+wm0J+z
8gPs0+utt7jTPYpkQPT2SCNb6b4o97lybhZviF+uGxhh2c5vke2yGzxCSpbHtTogJXerjnoFMQ7t
XEY2w/9LaH/sivpHicv6IDe+MkSN04HmLBz7UyrLID4jn1W9fqZdcNLlbN/o+SvG1Z15zP2WYnou
is8SjRxWfwJ+oJNP1U0TmYewK3xQmnkG4FJJJsIMF20/+/vqXG3iajQTVvzU6odeb+wYT3XX10wk
gVnHSkI0xnXZs8OA4Ruabe/2wEC/LmL7hFttCxde5N6qrLqAFiApNB1tp+wl2akJGN9kF90RoAOv
ha+NIlPggo1uFWUOsA9s1mFyW7tFO0ZzQrhGmi+qsokciAs1VdxLDbWwhBJxpLzDU9mPRI99wSJu
HnSrReQiTWwVpoQsAQkyaAnzx/fnKNBWnpLbZJ8cm8T9I3k6P8Jcy03YgCoTHCPfkwOrKYAVw84t
FIUYbLjpXRd33Qx/6/QvaawFKYujRa/gEaMB0JVAoeu7hMf8Xw19yIdhNkIYoTE4k3rQBzsjgmAt
OLTBtvurDJOixShroYX8wEqRrU/fOnBv3jAgxXg3iFKR7UWzgN+oAxzM4mvVRU5jOrGse7Zuk+J2
jgUng+j77O+r2BCTMh/mEqnOQNymvCWxYGqF+eDv4fry+7nYM/apMqjsWjTmP6buZCqabchPneUZ
oYi1QqQKF4K0TFFMzNsHbqrJHplkN8wbwavmf+z+RR0u5AzJHEWzCnUYQTm7caHB/ty66q7zx5P0
h3vDBZ0p0bsZRTJGPvUCMFJ7nP7/jzo4si/acPGGGkauZw1L3wFVK31GSkCK5+tOv50Q/iuCv4iU
Q9xGXQAdoiX8tIy1JzW+1b901eNUlI4qAs4SbRB/I0lQjDFUlhMyFknWgTLtY5+VucvdvBdtELOo
34ybOSZ6hy0CvLZfnWdZEnnOkAy7bQ4k7XAXdV/jdh9rAqvbNOyVGM5HJaLKbQIAD1dT/+owKalo
oqDGfug1RTgvJZM6jCRkVUZ/ODOzRoGpOA2O5KM88/Yh/DQMfF0WjnPVXs+7CINfOApi1zRv1Pnx
utVtHgSr73NuOoXVENTs+818G6unovhLq7/8mQjOOc1k6RsJGG1u1APosHbm5VaisyCtEunBOahq
9a2EmXEUeHp/BIm1ctSkw5/oYfI5ALA5rSQFdi/IzP7KJdAjPUuVIAZcdxOTfzA02tpslhJL1aDI
rz8QvMCnkp0uone766tl8se/bEpSVRmQIx8Z73F2F7nfy8/q2/Jg+aorHcLStf66vnrb8eZfS/vt
oWueO2PIsIauUS57A6lv2TW3WkrsSA++d0a3C9VHc+hTux00l6qGVzXSz+u/QaQ2Fx7UzARYgYUo
pE53JHWIOtidCG9EtIXsN6zSBCtQ6qHqYCVzF7saNXfToriWnJ3kIhcEI5E6XGzQeqziGDDfHT/N
XeVE7U4RzlRvdbesIpApcxEiUpBoh3irQI142ano/Fr2xYnR1MY7UXfLVjvmL7K4UKHHrdRF7bus
cba7Q7ZLffpp2A+29WVxynvG3x44hqj1azP1WpkmFzyaVAu1dIbYDh2XgasrPxSs5UgIiDK7PwpU
Jo9xUptzZlETsmZ1V/QvMd13liCmC0zwfUdXJphYE7zPgogez7C6utON2tHIcSxFumw1OKz3693n
V5KmPplJxyS1HkQx4NcEwxlOfM5sTA0TpzhG3ihq/bp+yAN09lcPm5ZI6SPkGK4id47EhroVQSou
cKx3tVdq9V0RSW0OCXr5Y5BK28KTeUYs+4+i0Xsf6EoKhiZLjJNAShPldtdTZ2pu00EEyyzShQsS
cmYBOWpGkFhwMMa30eQqheA4EdkbFyEMtKHKMnOfyXrOtN7JQz9pv1giTEZRdOAJn9MEPXjWBDmd
a91hyt5W9nFto/Hv+1w4kzO6qt2Asc4pRbXa7ZrNJUC8d3OvtipH96ZRL1jE+IXVn8vJ7vaNhofS
wJ4P6Oe/NUWoHFtdwGvXUlnb1ErkPE1qR4HM5prPg0t2rZM/INVsdwYGed/pnh2wR5mC4CQK9jwH
gkSlJZeYbwU3bMRrOo2FU3kleOXnfSGsqjBP/T2Ztgw2CE1Uhb+C6Crq+hn6YhA+TJ+4MUjs0R9F
MbfDJv60N2G/kkggV/ZAdtVFKmuCUYBT/TeTffYtPPcu3SVe+yq69WxHqot+XKQyZ9KnQwFxcbaP
487OSqGZiERwKY2cNIu1GBAxGX52MHY1Sns9dTs7Bv57ZrMZZQlH5vXI9R9x/6IYl+SUbTjN4JCG
J8pZi8gSHcsw20szOm7MyS0s7RSMit0njRengDEatW91o3rFMr3qIIe5/mNEK8AFuCFrDa3N8Vs0
dDCYt1IruFNuB9CLrlx0izpSmfnCagvJOep+WrrdpoJezi3gfzj7RQaX9+RGDjaL94b3d5LpDBTT
7Q4MOubN4Mpe6uX+8gh6993kZy+WH2I0xDjosgOETVf0eC1aTi4XWsws7KoaBiVTQIZ9jVNBJ9B/
3AP+1ZXvNZLRZJ8rJfZL9RlPeO53R3Rq25hicDNHFNC2M7uLMK4jJJ7rdgZmCnvLe+yW1xRM15M0
OAGYk/uiERzo2+fgRRgXXaKRYiQwZ9FF3weTk1voUAT2mvL8RwZvcFFlKjU8H7AdioPbhLDHl4/l
DBdFuKBSqJE5gQsJxpW/mdK+tzI7FOFRb7eBXGze4GJIUahSGLz3jmo2qw7LiS1/Z9Ct0r2oQ0/g
wgYXIiYMP0wy6gNuj/Q0kT4v+a1ZTYLd36zfrfTh4kRuZRjjlbEtleqG4Y8IqYlM9yX9MqMNdxR4
kcBLDS5g1HNv0ZG1+Vby7Vjc9aLq4Ob3QQBu/I3nzCMfp1k/xX2Lm/KQfaaVm4lqKZuucvk+j3nc
GlFbNg0e1ROyVLaRZj8tNtkkGad8igXRdXP3V7K4GNBJeiabMZNlfptTP+u+aSIaRMFyEc7zO1NV
0RuI5aq7bx2oa9VWcCPZTsxWSnBO38ypFqfs2miZN0XwVUlPQ70vQr+OX7TQtNXUHpv6MOuCmtd2
5ruSy4WCNhxpHADOBpV1O3pig1+h17z2bx0ISzDZkzn56/Xotn0+rCRycaFpulHL4bGAdZ6dBtl2
0fhDjnHM+jDdSIkvwrYQ7R0XHAZTKaSsgrwwO1jpzxgNW9c1EtkfFxjqsCCZxopt0fRpIHdTcghE
h7Zw0bh4sNBIn40JSnSf2xcWTZv9EOFJeUEeLc4RhFbBJQlR02bxUMIq6IP80jogIQLjK7uXLDey
Pe517/oKvt/sfrsoXGyCB0JcNKMZJvZ8MIK/zmncyWWQLsqAl2zW3F1/VwAN4c2v9FQ4omRXsH2U
Cx9FEdExLyB7SM9K97PLPBILXpcEJki58AEmQz2iAUToMI4s1r2wbfaCJWQB4toScgEkTqR+XCZs
2fuIPd6vq1e5cAZn8LBwe61wwm/XJW6mXqs94yIH6g6GgdiLeq+i2kR1y8SPp1cleoozwWEo2iH2
99VVuVeIBihkSCLjTksju6+AVfzzujYiD+OncquqmhuJmeB8fL8ZoyYZH+Rd6EReIUxbhdK4mKGE
UjoWCnZr6QFbN/olsGDJF/Z8qv0fJhhE/ky58EHzUiMzhXLZefRkIO/okj2+MQZ7DEwUduimAuMQ
nWc8opCcVAkxkMG4icXg1zD2RW7Rej54qvvBfoqLKWpcLYWMMcnGFMIyqbMX4yE2v1+3DhbvrjgX
3xTeScvQAc+IvQqGe7JP/XHH5l5FR9V2zrxShA8UVtW0JMBRkhwWV7LjY/Veia/8yL+ukCji8t0U
A5FaiyzQ6O957wjz3ulNONkkcfAildkKupUiT08cRI74DjmcQD7T5NqKctGD4Howj5iFQccn6zte
9gzupDwAiB54LsL+KEE6yjO/RkOPQYEO0sAi1tidIX0jTfxYWLm7WPLXRm98NI9/18bOV7TBx8PL
TbcUnyZL+tQm9d2U4X7emIItYD53bQW4vMRszDlPB+xAWiFU99Z5JAuQmQtbjQkcZcx3iSKCrtxe
B10HYiAocDFv9GskLeYsNAGWiZjdjva4SF6WHkdrN5uGc31/2Yd+V+4iiAs4YTMaXcrqjGl5Mrrb
Zv7WzHe55CqdaG9FkrhUpSvkWRpY4lxliSsBDVjtco/MASDD5900zO51xbaP8n8Us/hH4qjMljli
jWJKeg6jF1P9ev37/3EyXARw6QhadwyrmiCg+czaNtJjkODFhcFhDY/NB5PjizQu4EQNBrTB64ej
NTp1eJKbYlEn2raZXyRweUm7LME4AMUSEwZfQta8Ndl1fldkx3IMbcV4ub5826nCRRoXVpp4KYjK
ioVohjwF2V+zFT2HpBRYt8gIuIQkK7pqrplOqiIfUqPeJeTzdT2uWzXa4jlHHSQ9LBs4qiLfa0Nk
V/mpNfY5/VqJVkykCxcSgqHSI5M1KxPTsLV5wsT8IsjfrkcdS+aCwTQo/RSxJ3O5OLWjaVf9iz7/
mKyf19dMpAkXCZop0mMANOKONEqOKVGHYSlfF7EF66Orxr/2xb/uypGad3EOVRgmIzo3PLyJOukD
alvBbvzM0inpoHvmPvICjzwJhAuM4j3nWuXBhm4sRdNCQWmfPHX3yo71J4We5cgH+gnPpI0NlMM9
ebME73+ChX0PWSu5Q9WSqQRSFACbytseZKltKqoXbb84rBaWCxOa2ulzyVxK6pz2hYIgcdpbxq6z
8wNrvZpPgGj5UJ8+nhRVhnwJTkYu1Na5lOQDG/VLoq+51dhmVgKq1zVErTGb9r+SwwVZ9MvNoB5H
eZIQ3dEW4sxK9VlSUHajH+B+BgD+RSVuGVuT1ubEmv5iqT+0dDiT8QMAYb+IYNaysgZl0TsyUKxa
J2F84j4jFHTJoq3ZvrGsFOFCbKiYUpumsHXNHj0ltsGVZZc/5nt0iRwIUJ0dUe696VwrgVzErZox
ANskc67pVIdHcltpu6C/F4GficRw4dZMes0E9jpKAXT5ZEzhWZYsTyraXRDFRymzDtdjxqY4S8ZI
FQbLVWJwJo4pQqNRItjD3HyLrcTLssBWQIqkdUfjQ9M7K1mcmcfD1GvFgh5aieSuJpMboyD+dXW2
s6OVDM6+R7UjJCyhDwP+LZAdTXvNy2zLz7z4k4g7bTPurYRxlt4k02QagIpwu+oh6W/DTBBXN5OV
1fc5G89pOg2Die837U1kPMXS0VJEgDjCFePsmgS90bQds4Aja21I7sLEnZz2zMAu2r2QH2vbcS2A
CYMnGnTR/IB7mkaNGtDxnzpUjkqlVkCiCqjTcV/uq9C9bhNb0ZXIlCFsKIoGeKZf4xHpZ9rO9YAo
PpXu0I2O0Ya2ZFV2JcSwV95nGvh7zfurCUbcdYvwnUNEXjLgeSnIzjFF5ZWRcYvqsgQ+knbCu5C6
nwMDVLKVkwbJd1XJzrEuvUpq8Kmq1S+pVLhyqu7TObqd89Btu/HYZc0xAbGSiheesVd2Wfaq9/M+
BeVlofb+EmXuEuKpmErASZMOc2F8UYLlWHbyJ5ph7nMIFcwTVI6WJDtqTH4hkZciNk6G3LmTrFQ2
jcOnJupfCa1OWYoOk3zCu/PUSmA9B5qqFT5j/uQVQ/VeniKZMNTjoqFh1DQPEVJPJRncTp3cZNEf
lTp8bAbNC+flSasbB4d5aQNA9DFNwMIRfYrqGHcuvUAnFfotsBdyVp3zsjhZg34XDaHX9flpAJpd
XDZec1yKY6sMblEamRMmo1sE6gH8i/aoahSYR6gY9XjLMch9MnXOotGX0TSxJo1uz4v6rA8xWvSj
wFGszKOk80y5elgmsDZa1NNBUyowsi1XXe8756po+KQVcOnQpr3c69ajBEcSHUCbIlRFNXEzl8H6
wtnxmPatVigN6/asd/WUOFENaJNEdB/bdFA04/wrhwvTcrn0VhhCTvpzPrIX+gAz3/PddJzAjCCu
zYnU4iJ2ZoZ6oQQAY5Xr7qWU0R6Sz2hs0khtX48DmynkWjEuXE80xBSHBXDU+Kd2Fz5KeDwIDvRJ
+dLv1B3A2n6Inp3ZB38LBquV5IzCMNU+pBIENg1xqmo6T8QQvAtuBreVCC56j6ZBKzJis+ZCtYEp
aWfKYZL+Uue/BIu3vU0YOgKHN96EefSO1likuglKVo8rDgGwnqoI+ZZ2C+CBW/BdOj3aexwhxD3b
/N9X8CKVuxmidbFIxgVS6Zf4q34sdqhCOvDozmMNYqP9obc6QjEhYljIhlAB+/Ww0OtQ78MIh4XU
PkTzd42+1cs3wVKyavNvSl1k8FPMdWmqUYdOePDQmMeKZg9hGni0G9080Xdlmp1qI9sni6XaOJdF
+7i5olQjhEBHXdW4FVVy9LVOM4S3uJoClttHdvmVAsF9PLDRU000Ev7eW/G7theB3IqGplHUagGB
c3E7ki6y2xhTDZ35UiaJnY04BiTV7yb9a9DHLtCg3gAk2dhh+yUqY1cKpNuU4t/37bc5MZ/HZd4N
Rvhild33MSnvc7l3rIg6mp49yEZ7jLXsrIbLaZL0vzA5cwpq8zWQ08GWJRPX/dFjsxVWPjj9MgPf
N5JeItI//g9p37UjOc40+0QC5M2tbFV1tfd7I4yVRHlvnv4Ee79/SsPRijg9d4sdoKKTzExSzMwI
NatOdZ2Ojt53BARmySEeYyfPlfu2ag/lrJzTzCqcssBgdGEYPyOrP9Vy/pga2ks/1/i6hziBYeDj
sKV/+YiPfQwh2VD3fo+bHsPU82I3zQ9xxoVU7H3F1J02bx77xIAcZNPdJqXo5TL+ShyPNxVYPQ4N
qRQnHfC/9OpTlSzQ4xgQ0zEkFT7wu48rRliXTQqWnM79l8o18tJACiYUAiP/M3fkNRiToNpBCScD
snmuNj9KJbE13pjpZpJdWcN8MIlNW+ttp6BSpj0YytvA67TZbMRdW8BEzNhJFjpIAADVA7AkPego
hcRu9lV8nC178aab1I18gxen9JT9M2wum8SEDQZGRGvMsG4CFD2gAkP85qDKjvpogHgl8uUHTlKi
t4cdPLYhBxKXS6PgAMFU+oTKEm7kmPIAPQ76frmqDts56JdtH8QFqxeCaClSnRgUy9fvqXB37Kpu
64MTCvxsscc7hulS7ZlGl3oFhyFHdPzGgIshzjze59CUEsB+MTy1zXUNGlXJetlfzM1D+eKSLAcj
2OCUuo1QuUEs25iDPSzWV0ut7vA85uwjbV/WVlA0Ola2VVDT7BR0jiKdC7eyVwfGgwb+wIB2iIM7
PHT0Zw4iz1GY7FF1qI71IMJ1Z3SpojJXBk3oLIYDTPQRYJX38TbvHWivF/HlBopQdnC0SkMtmhJk
bcOE7hIBR+JkzG6CBzN7H2hz01ZAzEoSM9PnbADQMt+lSWxr1h1RTynhdBNv30I1TccFQALFN9vz
riY4li2wv+Ei1ZT27CGd+OYUGGiyTypIWKG6+Vx+/YxtF0wmAsShyBeQjeOBsYDAZ30rC+CAyP6Z
eP31dI3+iLSVbTTwV96YmnglVZAvMeJ3GCCwHf7Yt2PrtUrRLJyluJ7hDYFJiroqm/FI245KjCqW
8RFqn3Ye3uch1HJNXj/ntkP8AmMzYjLk0pJPNG2kZ71/74fHfvzR9cd9k3gozFedOo3zEEdAyY2r
pEBJv7rO0tSW8i/7ONtxdLGGcQFJIWA/K4GjlcTFzG9u56qKnluL80HCw2FcYEhFdZlVJCS9dtJa
c9TQttKJk/Z4i8bEqkISs897ujXJOY1803xRRWhtdfJncgIuSJKCxwpTZMvhS2joS0Qnl4dksOvq
hnTjdSg5icnlLN307BUSc8moqx5iELQeTl8zkkR/yDWC3oPmdqlFuxgzxc4yy+4a9FuO/aMeNod4
rr1pKI9qngQZEkizSDeT3D7su81mRK/+LibiClLGVkYHnxQzulLH5bbN9c9s5i8Iia2Y62UBKdcS
EBJ5iAVyzMkZNM1QazW8v7EFFJS/ZydDjaw4pTXTOroG0YINml+Ov2wfxytbmCiTq9QyZR0Qgx8G
mBMLomvhBfcaMJ7MB9NreaOQ26fJCpAJtyyrahyOAKRtOho+T9zsMbnGSFyPZkwZxPd2+cprdt4M
8RUmE31ZE+aLQVm4DPMwqEEjBYn8vL9VPAj676uDZJKSRB3xBetO6oOJObch+7nEXG3YfefGg+3v
KFk7yTKREXS0WCu5VHmIuMkPy6OPGoWXm7bGafTcD3Mwr/6O2OulBq0SICrVdZm/LOCTltCvqDz3
8mF/BTdT5GqTmIQiolex1hYgleWNVB4xZt+ZN5PAQeHZw6SHSoqWARSA6JsqArVuDypU2tCGkud2
SrhCnDR4/rhdXExia+udjIlZUQTYvyJRZbBgbBZKOXgbRq1CbP4uL7HVdGgTmEtMbRPkb2V+wOjX
OD1qvCsTL4I/6jMrVzfjBjpALWDI0fim+dMjpti85cF8pBzqeMRGTxTHCTnB9ZHEVohj1eboXtNR
ru8xPDSbt/VSOFIXcWC2lHZ1ZbVfTJ4oi8UsZNoLId5Lb7NXfUfdAN1rd6o7+oZDWwihGuhZx/Sx
PWaYUuS9HnLC++PDfm2nmgyRRbuq5fSozYek5FzdttdRA6U11QWCPsLvwSy2rVlVdJAtSY+5cS6k
Uzn82I/i//COCwaTomQ9bdSRklpRFiU6ISsSZCcq5Wv69N0hdCZeWtyO6Qskk6OMRO9JkqPqWFKh
xS6oSYCyC4GwryZzLos8KCZJ6VFihjKlPFqsoxDaqhAMul/VTlFwrjGbVU5FvxjFJKqE4HOhhbIJ
vroWH1OyQXXVf6jnQcLX4bUcyvTU/TNT/UJjRxyjptOqOqaFYVd00E6NB5XWozpwNcYVRKRiD8Ft
d0F1oFPrmoP+3R8oeuz7zrb7X/4I5rrTRMa0NATuGc63crbYpOLdPuj27JnJ3HZIJTfxMmP7qpZ4
lXKrtp7cm/YknzrxqUEFc98gXjCwg495X0pJSPubOrQ+0ncjwSkOhGq16bbqY9CFv5Xbx+hlEZkc
RkpZrMFPg1yZJbZW2FX3A3o4wvCpc/QCw6QSIzZrradtidVCbAMcrb0yO92IlpbuqLa9v7+QnMTF
jkM2gqgrXQ20Mj2qZY6C6V0mRZzjc7NXfRVyBpNHxr4Um4rONKtBgp54/Tj7NOOL3PdEnqMzWUQy
ICI2fdxH1fOAMd/x6e+Wi8kdBolxXE7wgU6B2udTrgcpbwB82wQLIwJ4kVdN9sWwTxMU/emRXCx+
3t2K7eO+CdtufPl9xo0tMTfbaMbDiUhOpuIX6VsIBo3+cynnAsO4sa7FY5NRGEl2s/Qti7/vm7E5
NaLgeez/1ok5DlHE74elp+t0ntwYTYCxK1O/Am0qj8dU5u0J47+VkTaCFQML+oJOV09otMariTSG
AerIVxh/c+tZehGa+bkzpasxXs6lNB3DNsFkuXJIjNZO8jR3emu57ab0XKtNMGXxQ6yLXp2CwXrC
k4Wmxt/2l2g7ti8rxASD0WpZSKAq6MrLsY0ek+ap4l36/+Nid8FgAgK6052R9R9X1u6ouZP/kYs9
MIl6YOR2OtuaQcWaH+lg2fSOliX5ExO9KzdgxwGlcrYyacQfMFo3cntrLQeRRwv/H5/yv4xk24bw
IK2UkkZD5tQdE294Nd0lKM//KhtJdzwx8u2r0AWOOUsxvVlaUwi4oT20mokhm29deGdOP9Sw9PZd
hOPYKr29rO7FWVH2iyrCRYgynpqucTONS+RF/9w/rwYXc5iEs8xVbAkddki67VFoVg7y+4BnkPbY
gC6XV+Dh+DyrZFIscaNEEL1yw+wQNpWjtqAgqTnnGSeFsvN/g4HybUTTQdgqZyGDKN6UXIXp7EQ1
79lxkw5k7d9M6mlyaxHT/5vVnI4SWARuQDYsvNF27pl4CW6N8aEJIncYP24+0LCwq6CWnPGQmj6P
DGDTdAMNQZDiNEGhydwkB/DF/suqqaIEozzH2SktC1tpRnffMWne+MNpVjhMDJiC1BsDJcTCo9Kx
8M3jCIF3KNlzLlvbp8gKhwmAFDMGqvDBeYlaJ2U+FW6i879SICXnC2f7zrrCYgJhIHW9JLQ3fnTm
GZpzqQfqbczPR0f0HPnta3zPiwauecwp3CQmmP3p4C2EAZ3wlJ6qQ3qk/TJ4prH3d4xrHnMgh7PZ
RHILrPlUHxrX+obZQPho9dq/5U+iyx9I4vkiExoDMZTIpB/1tfgepm4f/oPeaLnguMhmilztGnOK
DuhZSMYP0rTuRO9jXAJOnhnMEQr15W6aRLjFfA8BaI+81+gqmAwbG4Uvw/qs+iJefj73TXixi31C
iyVzKcIJsAN0JnJ0ZvKqmzR0dkL4wzdXZ4vQGr2E2j7sCtqfYdCjtF98lf75X3vvV945w1lG9vFM
ny2ljBZ4g7bEToba5vzVKL7Hn+FjV1bLxiSMRGlMtafj0W1ZHee5uI+79Gk/kjbPsBUEkycsS8vT
hY5ZLeCya9I+iPTYgYS8uw9DHXdvf5jcYI2aMlj0yVsvl+9Cmft9JZ0mCzLOWnpMcjHIQ267Bw+T
yRFRE0FSgdaQjFvjDRp2lJ4CX+5X8zchKLwv5CV/Qs0LJGU82gjemjK5oqrEvihLbFsORTiqo/ZM
0mB/Pbeviat9YzJFHmXFJDVY0NZTfJ1yo2L05FW1R5dqipoPFY80b9soPKuiJClLIBzADq8iLA2r
Xg1bdBrn/bmUR7uMrojC65XdjqtfIOwDlr40OUgjAULM46Qatq59DUM7RufMp5YPlLsKZH0si71l
N4KRZxBOxZF/jc/qQ32tVxgun28HNHiKB3whfaofzbgAMncMUdeFMYMWJyiAVdcgugdNFE6M/YdP
XDCYdFEUmEMoW7RBjE4DjnBQN2qu8FB5lFq9qW39NX7eX8bt7boAMsnDbDMlamlPjtGcZtOt5dqO
8JAwvvwdDJM8qq6YIYSB2n6E6dz+thO/ZNpjUj/uo9Co/DNFXYxh0oXZSQQM0HCJUH2r9KCuhyAm
x1h7bfqet1N0YfawmAxRoyumjRO6cIVNjrTPrgyGEMxttn5WbcmhhSUo4O0buB3BFwOZlKFpY5vF
DdxDzVt7GjsQNdbGUWjbT32yrHydSRWVps3JKAEon3q8yma2Kb30iTeHvEvu5tfeBYjl1yDlnNRT
DSCMDDiUVjMPioP5OFP2EJQo9peP4+ws10ZUq6GqRNizyYAu0ale0Ctgekorcu62m76BsTgZ2qeW
qbCDStU8SZKejOgXlhs7tcD0mnBuSzwExtMjxYynYpxxGEf30YTXIU4FbrvqsTKBce9BQHPgMMME
4bD4VN0xup5OVGcIZTduuW0zbldgjFu3k7TICl2vdHwew4cYnd3GwSq+qA+f2P8VDuPVempV0OIB
ztyqeMFO7aUzHHA6cB/lN+P0AsRelq2uVgRhwvYUnWYrIM+uNHBwih3Hz3gwzNe1pPZLOqaAmcgz
Rriy8kqJOBqHnK1hr8mmXPVSVmHJckx5dqmdFs9pdTuG/yhpxrGG49NscbkgYtJ3C6CI8GWGvqfO
efrj/T7999X1hxhZKAkZVqtt0+c5kl7JFAX7DsaDYI65cEr0QaGr1WAaQs/A4FkcP4MAKUMNc7e6
zhay0iESw0aCEclUexhGO/cRr292M0uaFwhmnaIcyV/CEAmiUXb64WlMidtA23KKD/u2/EeSuSAx
y5UPUiHiMRvOlYEhkD4Fp9ehrzX27OLk5nZzfzTI/nFmryxjsmaflEQeExw2UUnOco+vCUkIsip6
iCJw6ZcpxjC05phG8TURUydRSe3IIznKrXJQRsO3Ft2xlsyR5wzVvNRLZfRJj2J+32daIOXpd20S
bNUSXWXq/alq3aipfkZoxXdMdXxRu+ykYdOmLHvJ59oWBt0ZGtMNFatxtQgzIGMcB104fRdV+alQ
1dsoj1HSxuxjFzcnDLtdpZX5c6q060UUA0NLf+bzj3SOnJ7YvbA4daFfCfOpCdvXKcPBA0oH/DlG
+aPrFF+rRm9/97Z9/bJ5zAkRV2hprEO4iQyKRTn5qlX+PgDN+nu7xZwK8xjFiSkBQK+W6xojO+Pc
eGmGnoIwvNPjzBv18W0fcjvbXWxiDogyUS1CVERXGWK+dQo6M3RC/V6uXwqVc/PZzt2/oEzx92xk
hpUK2jRYV49fmu4HyQ5D8WXfmu2viYu/s3OfYpvE6NdBfJU/0xsIOcYoeim5PT10XnscY7v4oXzf
h+RZJf9uVUdKUmkdXUATzPbwegE6v2XOa5PgpCiT+UzCPLCK6SQsHhnvxCRyQ+NE+2xblXPN4pnD
pMLJGPUWDxC0+/1WEJ+VHP73qVPp4gf0T1idShg3UxYjB8RsiDaCChSEnDTLCVSTyXpLO9RZYWBP
GujaJ4cGchv7m74957TyMyYVDLISl7kAG4bMoWO/kSe/ayhygnOQvIwu7dUipcNneqPb/EeGAFGW
iGqaoWFQ//e1myfSoSkY1ZtFsju3O8tOeR8ei0OfOelT7QtHmSObs5mSVoCMe88mei4TJGy3aGu7
T97G4borXgUM6sXSu8BtM93cuRUc4+ZVNMbh2KLcVhZBGj4YhHPL55nDuDcZIL5aDDAHs/d1cwXZ
TVmpMVm5YPj+sPBEODaDdmUN4+lKCHWjgg4PFp03DJGdNaDR8s125HzlbSbxFQ7j772cdiRagKPk
kbM0OAjlWxVKSqHkkZxXxtjMECswxvWlXJGEUsESpgTzRZ1xLS81GFF0nxNi1LP2XJ1u5SpN6FaU
kY5Oos0axHL6AEKVXzHUp/cgKCn9/lAJwT4izzDmKDTMZgbLBQzrrVfSXenJeRbcfYjt88lSVMXQ
MGmGKaLfjZrqWkF3iQH/80nuKOfMzx3DQ7csUsb4yBef2LbpFx77WZbM4GFNQixiIpyr5aE0g5pX
8NwO2QsEk5KiuhW0sEVKEqprCXlh4rUUbUfRBYBJQW0MSrWZ8oXm81Ex7ttpsivpWKiyt785PEOY
3KNOUQ0lY+xNXv3otLew4nxY8n6f/vvKoaFupUIGGnuhF60tW18EXg8vb7Ppv68AonxJIwvCnEie
PzTJK80vPa9mxdsLJtMkUoIedsjCuZFwE5a1m1SHWnrqVY4K4gdDwp/Bf9lzJsmMURvlAyWhJUc1
A2mV7KHT+6MMQgVoqBQztukqe+a9l/H2iEk6BQRMSEsnvxQFHVO6cDP1M+f6w7WNyQFjKnaZQRu/
ZjTLSDZx+wfyaDwYTu8WNzplBkcrkDba3NsDxz9YlSTQLGaa8lHrBidqPT6lMjSSxK/7UbRJhqtc
UhyriqQK05KDOAbtme7ik9IuvoEKc0EDGugoAkiJyJE73tVnyoOR+DzKBp6JTK4w+iKqR4jHuEl+
CMPJLpWfscSrKnGc5KOjeRVneWORTKUdVVAqIuW3lEt6sX3L0000Y4qaZLCCFVHWlyG4uWidTPIV
8BKiFfsOHWMOdXwwh3zf37LtRbvAMQ45J5IAZg08EpdzfZiJ5qOW5lpWwsl/27njFwz7/ZeHILma
6Fu03rfnRUdQz61dtoo3CfJx36LNcxYkhBgNVg1LlNgup7rIulkRsIIJRP0C80W6iq7TY3SmlNnD
NV80Zcu2NR6TFzH2mIwCneSMzdw2oveGHGbxRq0Gj2PY1q1oDcQkxiwuVKnNEV10roeWh+sgCazU
/revs+PdLDcfrNZ4TEIcJaNvrRKbRku2sVPc0vsKeYkPqR/efGq+Z43GeGKYQdabTrYjNWZPskdb
VrOvk/N+I10/okDMWUy6Vuwhs0JjKzFJVeZSRzetIKAAUI2gTs0EEkSSixLhg6bFnAeQrbyxxmNu
SuGCdpyc0lR0UaAXzzp54jjHVt5YAzDZLy/rloQlDNJuZw8J1zciewLdkNuDoW48WIPD6ynZ/BBe
QzKXprqpdCPHI5LbQxn7LAdUgqtw80DzjPvsZ3QngqGe1228qW24BqULvUrAk9n+bz67U5wRpACZ
HxaOAXql3pU8615xiC0fIjfiVbm2EuUal/77CncB805qxFjfHBcDUBHVt9wLFs8nmUQyEbz0jB+X
RNQ7paW1u/l2LN/G6l6N3/fdheeOTCopzRSCeKAddIfmKEcnYvj7v8/LHSx9UihrySQQAITPVJwG
1CW+/gTdAgOyyYjm1ubg0QfEvXhmsscwp4SMA3yxHp4LMNAvjTNk13V2Go1gbO+zXEQX+ncOKCfm
WCX63hLECsLMuO5IHxQf0wGURm3t5scPWpE75U7gpBGOF7KkGBmqsFNHuRaE9nrOcluNrjC9yllM
jnPoTCoJsyzGPCAycTrfm2ZmK1Hv7K8cD4HJHKIaL8lAPZ1Yx6a7a6anv/t9ir8K1m4AHYH8EUnq
0xK/1hbvIYRnAJMNClHNBKPFzk/9KU5PQnTYN4C3z2wqUGfUbkx69Mr6AXRn6F8mp0Q3ODvNg2HS
QNJkSTNRUg2hfdPSwlGqq1biPZjyQJhrhJVMMrihsFZG8Q4dAVvo3S7hPFXy9oMJf9EoVTWegCF1
x2b6WiW8YU+64Dv5hW30iqsK1FkqNkQScjs0XXF4QhHfLgfOIyVnsVieYbA9/Y81qFP00xQLZ1nC
MJUoeH/lXwYT4rnQx2G40D3RZzttzUAMFyeX2uM+DGdb2PqtmPYiSXT4F2pYrRXZFu99iPrOH9sC
QgIJk8WihveN3wNdVZWwGbUydGflPZsfzOjYVHeQVrVF0KnUdbBvzubmXNDYS2OfCbnUqEXoJvJT
mX0tpyttvN+H2PSzFQRzTxyGHMXnEBDhVNiC7KGF2zHQDZ+97eNsfyWtgBgPMKTaQDcPgPTKiR7A
Cn6QQaRyM/som7gmRpPQmbwPSZPJn3ulYh5IMVTwOTF5oFK0qetHIBoingSic2tBadSbxZ8h73az
ffuQLlCMW5A87fuaQiHxj94YhHdgw0zt6G4KqiB0PnUqX+DYxxV9SItKLOCFYQp2HflKyhNb5DHS
b3vGL5vYt5VojixJzwASC9fFAmOsa7lFKZ2X6TZjdmUM4xgaUcy81bF2UXSdGSfCm0nbvsGvAJjD
X0m0OZsnAGi3k4tXgFOU2v119VVB9/sCyQfUZUCX4ooP++7Hc4qPOcbVpSAjyZKkHRaQfj5D8+9g
3My3s0/bj0OuqBtvFWkqWYNNZtobIowceq/H/BPvqW0zFSmqDoUCzO2aLDflOKTEMJY8dBXVq/vS
1jEvP33bX7FNj1th0H9f2ZDMYloLBWxI2nOkBE3V2FURdGhf2cfZXKsVDnMLySGdKdYjbMmLK8G8
NwTO5YC3VkziGXNRKHRCHa45NujulASv5O0HzwYm46RRqCT6DBuSwtMVCf0uvA9Qzm6wNGu9pcRK
lsMKuTkLzVMv/JQM0Wmw9/u7wVktlnSysFKz7SZYYuaKbZCDkd2YGueNn4fB5JhCDcVR0ehq5Xek
ApflcLaI7O4bwtkSdlYcrQa9ICkUpHnJhRQM5zPnM4a3JfQvWAXIEA2VgLkGOG73IZeHIatyOEUR
V+SNpsQ/js5LhCh0PVdAdaNaQ/YRiT+t2+YYO5QfQ363Kqc+lmA5Vf8uYhQm8k1JmaOJLl0rv0dV
YY+KS3gqF5tXt5VNTNQnfRN2UwiMqjZcEwpq3c1U4yToTDvHIvKEgXl7xSSBptcLRRgAp6G6UyXV
bdrLr3JdXIFl1f87x2NyQVzUllbUcIt2uU+H+yFNOH636dkqKMbRWI0qAfsKEGU5OiWsDIdL+a4N
L1nO+Qjh/T4TnksRRW3aYa0ioQZFs2KnHc+leRDU41ceTcZGzZYKEGX3IFmTk6QWJ49t8mqAgP3X
KjHRaVm5MGUCVqkcn0typw5XOiZKskeiYEjicUT/I9Fazh13+1qtSSYaH2mLEMt1VBW5mJMwDd0x
yu4G8atWYFBnjmq7EIUF/yEca224a9Cb7dQLNEvlVnDlXq4wlDfxJEs2XX71tzBRvJRCAy0KrHGP
FpcqdvS5c8RIs6sw5jjkZj5fITGxrE5NKRkNkObsZzYVvtpcQ5PxL0GYCLaESchISsPKuJPr3AlB
yyF33JdE6tx/5NqVLUz0DrEcZ1kHGKob+C9hw/RQnhePgHqLO/NHv+d20Nh3BaurBkmQ4KTCcJU1
10TvIYBwXPCOqNzo2lGHjYIU1Arvls/ZMfadoSNaF+oxdiyHtkhyg6E1wpOR20zwl4Vk3xhaMuhi
p9P4m+pgbkwf9EC+keRBqsl+qNS+rCq8eTweJpNW6rk04yLC5oElqxlUpw5LB7paHUqBC/aw5bVm
bqaxlY1MjjEXUkYCDTFVeEjioNA5ykbbSWwFwJz8iR4VyDVYRHIcwA5hulSDo7HJiSdky1s5JlmU
SgvSzxqWNONrOjyYXYl3IeLl2gG38oYrp8TzPyZj9JHRlEWJjTK62lbg9QQNoanAu8xyUiBbTe/V
oZpKegaYkYzXp9Buh6umuesSzrs8/XP3wphJGn3Tps2QYvXC2hHFU4xeNYwkt+1kZ+Hh//92AaJd
3YJ4ogYBOQaqscTFIJTpThavi/Q+Nzg9Klsuvfp9VnUjm5Ze7QpwspEhmMUaCjO8+sLW3q8RmDcu
Ca+PUVcDIcqCPHnpdH9EvttfJR4Gc4Xp8lIUeh0YYYohBAOE4Y3mhOHbPgpvrZh0I6XVFBoy9sJo
7lvJjwaOW20S5K2XiskvU64JkkpghmYv/nIefFpjBQ/Hg3lcgjxQj61bH4k9H6CBciZUXuZQ8a4R
PCOZFDQlaDzWRvwNyqDj1QkUrBnnZOchMLnHtDI9HugyFv1JJJmdoI11f6O24nO9jmy6WfQ8BtEe
XK57UPobEcFpZFeK9CryCvHy1v1hDUUT7epmm1RqmWkdoBqX3EU3i1u4y2sBrg+QDfvDAfKmLqWv
rxwM46DZSxFs3qHE830mQ6iWqumg9ASrYvuWqbeZ9D7yPuD3d0xhuahTFXyeBqWJpALRRAlw7+Xs
GA+BSRJKsuS9bsIn0IRXk+dBedz3iK3z7rJNENn7fZvSquhyzcLvZ4nXm6+tOtpRXtoRGsdq8U40
FW8fb/PLYA3I5Iql0CAnNAJwRN+C6iCIQf4LdtfRbWz1kD1/piN0jUcXeOWHszipra5ii0oQHuX6
i9aDAH6ZOJ+Km8Q2axgmO3RWlY8ytDdd5VHy0T3jd69pkDriG+3EiE/mjclJFpttJ2tEJltoEuZ8
NEoaShVNZ0jcgi73VgCbmopJOvXcopWaF1GbjY3oxpMUCEFZYLBl8scwtVEjVQk+cEAfTpkK+h+R
7kTP2ZVxDQYLJ/et0dZzG40NmM/5nMUXdCal9EuimCEqdhgbp/zbytUi2jDfG/3FKR5kO3WTR/mB
46/bKfMCymSRLNaUlmgA1R7jJ9kxDlA0dCu/DOKvIbQSP+ZcQPr2ldeZtflOv1prtqsCclR9b6oA
br3BhUe50WQP9uDkGHIZD+hb3Td0O1v+spN9TAnDfqglfLO7cSu+RIn4QqLJkwQemRYPhsk3pYhB
y0mGVYrxLNf/tM1R1Dg3t/+IxYspTIpp8S1C2gRe2r3psyO+5KfuKrtSv5Gfui0ExBNfBd73yaaX
gONPNzVdQRZlwl9cIAUma+D8DK+ns+4kJ8trv+VQacEHF0hMZXt+Nb3a48k+bd3rtRUskwOmaYyl
iSpB1/0XSH7aQ3pqMUvLe8nb3LQVDBP2rVFYVTvDukLI/HQWD2bfumkpcAJ886xbwTDxHYVgWWuo
4LqqSRjrO1dCwnHyze/I9YIx0RyBynyCZ6BJ9UgHaiJ01CuBdeogXbsfTvSH2C+hFRBbpkiNMk4K
akt2TA7JKQr+7fjifa5yloytUkSTlSeJAXvU6Z30D7r5vm8Gx8EUJlzjdNarHGeB25s30Oeeu8zF
+Llu8hqJOB7GFilkvZDFhHLmCm3hpW1va7lybrrc3zeHt1zMZQAqr82cNNgVS6qJnReN1xUmZ3yU
t2RMKqiFJC+MHqZopebKI6actOo8TtpdFNXuvjmb1H1rL2PifwATRDyqsKeBNJ/sxE50Kq4MKGsV
Ac/TOBlOYXJA2DZqW9cwSy889OK0WUCWW9JcddGPfaN468dkgaVHhv1gm9bEn6rwKEqvHfaq48nj
bp8Sl2yjMKlgTpNMl0sYZF5DCsXPfMGb3wWw0kJY846cMqfhfYxzLGNpaOUFJKpdCkTSoqlwaB3d
wgB/GxSNyslznHBiZ2SzTmibRAaSoXyXp1NbPcm8US4eBJMZ1F6p1YFKrhTJcz28x7OXGbxLNf2N
nSTKMs9OSSwtugkzrIMeKL5ygFrddeeJLiQNXeW473c8h1CZ5LCUURZJGYKpLqGGM/RXTV3bpVgd
lb71O4EEYvtdiKXODq3heeoGUO9Kh6VKH8au55G88FyFSSIxJp9lUsHyFK00Q30y8qM6vk6f6UVa
5Q+VyR91IYkh+tLgkfV1OD2o6TdJI07V+bH8yFnd7b1EexrEZHE1Y4X5BqvT81nC58r40WdVByDi
n+5nHwIOAZ5VW86kzXamv8AxmzkZ6IWsLcDNwk1XvZgT58a37f6X32c2SEtDpRhi3GMzNNkn3zTt
RudJo21n3AsEszlCkUKFFlKUENY4JPmPRb8tyyc9Eh255TEI86xhknuhJmmdTVgtRb8tQKPW+Qnh
1SSk7SvRxR4msdfNqC4CwZKZz8X5f3rad5kb+8XX6iDdK6cIr0GGYEPR3eVle56BTLKPoU3SxBr9
WJbPjfbPqJyV4X7fw/c9Dmb+/tCQt5MFyjNADKMfaud04Ekj79ugisxTUK2ZZWvSl4wlOQ/WfSG8
mp/p7ET76P+CFNLdv9tgYWzRyA18TwjhyZq/Z8KdOn7qQ3OFwXydFfUwywt9liung1r0dtaeMYTh
7W/G9tfzCoWJ/0SIR6g/AUUM9MDwl8Nga15+jKjOKfddZHvrDRVdiRJU/3TGpLY05AZjTXjrnF4I
eRxwtH/KnAsCY05PZrmOUtTT6TgkqGt9XbETEKTrVMbkOL3/JRx1xdWj2SSVVtSLMKg9dS7lKSW3
Ug7AEsJL8iuPY3P7sLsYxyS6MhX0gQh4eujGQMWQRSUHvfhFH37uW8XbJSbJxRYuy5oJGFTn8b1u
Rz2nTPEf1/GLIUyG67qoT5KRGuLSoVXiUkKh2/6D2rU17H1z6I/9eTm6gDEpTSNjCCZCgA3dldw/
pVmgm6mjQNRGGq/xss+B2364lX/hsSV6AVOxEtGBh7Y+Kn23HDqC7tHWT0HcnbrzVcK7BP3H1/oF
ksl4JSnayhrh9dkRGsx2Amby2aeDU7yv9Y9Orp3FZIv0gymnxSABydIFh0hlYjdWpTqdNrlaIfgE
JFSKInkQiby2KhPk+Ut4KKTeK+TUtcCHbENP9r6c5CCGaHQ/F1e9GT3rUR7UQ3KnRun3WTYO3YBa
h9gesmQ4tXL9VpSpP+t6bQ/IuLMWu4J020TtfWfGp2jQbDXWv+z7zPYRfFlQJlHFo2gW04I9TM3H
KPMW82cE+tKovI2jo7U86yPvwWX7zLoAMnkrHRS1i2taeE5PYCe2hTmoyud9ozhxbTDJqs/VPuxG
YExWUKXXccr5DOEtGpOellA0x2amUQ2l5X6wU9GZksLJKzvSZafWPVnnXCV4q8ZkKiFOkggirqg9
zzegLNGt64LX2shbNCZVzWXTjFEPCFEJUWxU7WoOOVdwTlo3mAQlVapOch0xFaHpIO5BZIzRl6z5
GsYcr+ZkQnaqPtTEbFkGAOGiXEnPmXHbtZEdVk9C+oLit7fvbpvXckWEHL1qqiboXn8/G/HBpxtp
iZVbJN0e1EPa39fa3VL8nFVe8W/7FnPBYl8RrZoYg1oBi8q1qvR9x6MFDws86NA/PO4btjmRoK3Q
mHRbKWUxzRTt/5F2Zctx48ryixhBgiRAvnLrbu2yJcv2C8OWx9z3nV9/E5oZNw1zGjd07EdFdLKA
QqFQS5ZFvfZU+HPv5N/jlxlzelCb7Ke3i1d4SSDLKu1qO3hONGKYFl6bgrZPmcZdW5wvMh/HrHEm
69hplcSD2tX3DYig76yyWqIZyAlgLHOIoh69kw2El4kh6EVJumStCMQY4tNKTnMXxNGPyzt0GcIU
nxgTXM9W6yGEhQuKpp/sLncTXRK/3H+n6YxBvXVioHzzdwW3C/TyJvw4hbflk+Gax9hLnlPFrV8a
5LuIp16nz0aQ+l0H9hLpNJL9jTqjC9Y2ISVZwgTo5atRu/VNdoyu1shpC8e8JZ81P/Nqt3q5vK4y
TEEDO6UPq+7Nf6+fGu0jGYPLv/8f5/gslKB9WRErIeWmkE8ONlw+1IWe+EgXPsfU+HAZbdfubvZP
UMSqwFt3svn+WR+L8mrQX2cLs+Jl1mLfDv6SSfQHG3vOjSaDtYhP9EDc6TCCYKQwXevEpxmYoP+L
G4d8sI9EIp9sNcWizWVVSGomQF6uEjBcNgfbJffFyXQx4dSTxb33/d7zcoqu4TLbHTMWLGcb+cZV
4WvX/TUadJ7bnI9SwiAK2dUsRRS8NHBP0gpE1aGnvWqB4UeP4FpVPvFMohXUtypzCsnDRaL/jP99
89wzkrpjIJnHgtLrsUQdhrT5WaKToo+WNHWvkhUimSRxFnRPhYVf1z8GQ9YTsF8WsdkuwX4siZ7X
I8JzXhtU6NkPhsP8Qr7UR/Pr4IVO5BrfUZkgK+XbV0n0IViIAVCdiPmr0MgMdCgjGl6ZhWsVV0X6
VR28dfikV4k3K36b3lEU8JDHZJTF7vZfnRtsYfe0PgQnfAfsOSqcKb3rMkxoeRjy7127uPp0Y7AB
3AWv8fyui3sDLFwUiqmNVsKnkA7hS6c3Tld/GQvJYd/17TYYwnaG+fDPDNcSF09ytyrf7OyWFT+r
6S4Bq+1ly7l7v27AhHsA/cYper6wknrzqKE9orqz2Htc+w2EcBPANhu4vLFm5fIyjoFSRI4hmxOw
78htQIQbwF7L2jA5SOf3N3ym8HhCCvqW+Utg366YE87HaGtfLi+e7AyI6a0uZW0Y8bk9+Y0WED+6
oqjSrhByi/3Ik5U/7RqUs4hihqtMCQYeMYBlBvPV7DrWBzdqn5pE1qGzb403SOR348hwskKC+uO3
xeR3d+whFsZnCJOgP8SGtG5x34RtEAX7vyDrNVY9EFGuPxQOz+0WdyyIrhYwj0ceewQHmlfeymLk
b/3ZfwRBNriCIVGNVW+VGrhtQB+LD/Qwo+4oDTLcr/rB7JzWX9GZjBlttypC9LpEf3YvIc7grOqW
qlExvL0U9T/52LquD8h+3fR9JgtH/MfSWijU0UFjipkqv29mtLKmXBYwMeQn+7Nxxeu4DMz11tzk
Rg0wjNQrn2WFXPty/YIU/aQ4GQZl4uQPfWTchtXi00pGibZvt84QwsMNbJQhYkmgU0zGmzDqHaWM
8DyQjYeRCSIcBD3Paj1FsSiPg9TqAVMzLxuQXYfSOEshqL3a5mM68omZZvgV5QVL9FfbPTTGTTvK
Ypn7xuOMxCXd+Du5TmtzqCGJWgcmOVqdT9mT+XRZnP188kYe4XrEgJu06lqgZK0zuX8rW6MFNEaF
pgaGS2j5F2knzn+Yq7NswoXZ152lLDFQjds14KPTrFN0iE5/n9zyoASXpZSpnnBlWrSjls3hcvOm
wbu61mqHyGi09ovJTc2wiU4Yxl0LKDafFKPVoJvMT2hFQ5VLjNGm/XG8Uh8mTAl/Gwfn1y5eACBF
Va6na9mzdFf3Nx8gXNv5oq7lwvAB5hIeO8zBU9dIEsXaVcoNhGCabCtNiVHB+sbsSLNPa/w01teJ
NKa0u2EmVhIjijTKxDFFKKjQrJIHnItSO+gxHvItQ1dmfniHXmxgBDXUQ1Y3GU/3W3nsTM1zTkDO
YEuujP0ba4Mi6EW0FGwueE+Geph81c+D2KuPrV8Gyt3r4NlX7SE/NP7iImz1vp5FcwMu6MQUNU05
8ZwyD87x4qv8PrzhZX7ZvSw/se9bbbAE5VBNC6GzAVgLc/nYsdTrv0+DE37EWF+3dGX1rBIleUvM
bAxkVUQWS3hz1Ro+xfG9TR9MW+LYy0QSR382CWLQMW8Q+bcRIIShAp26z4eoyRi6pWjC5bWqCM2N
DSSarjiVcuYbD/SGT8TgY25ViWz7R/nXGXuz0Zvli0LN0NOMJ3Wyn3bmIinRrQ89lYQ0uXL/4a6d
deLt/tmgJNH4T7sQGjwn5WdZZ2DxP2bI/Fmh5GqW6QP/+waKzmarW9xokOFbqn63p+deRvW2+9Db
SCMYDBUp9MLWAFElp7m9Zcikz6+tjjl73X1uOpet0/6beYMmGA5CDZA088YdTr4Tux2CV7bb+8tN
+ihzq2VrJ5qJBvNkSAjBUCiXE7dlQZmfLouzfzud9U2wDlaFa4NyCKKe1OZUysrE9p2K83KJzE6J
Geqr0mK5eK0kOu8OiPq9cLZuPiaafpANYpXII3I82UmUWGMJeVawAix3QybpEJCcnDd3Y6POlb1W
4KmBOFF7V6NsHu9+J61yt1Dv8khWtiMTRnBrNb3N6prXVtkYbmV81SLZo0aiYCKhE42z8u+mvqr/
3sEF0/SrTtbOJxNCMACjMbBm6rmGVYeKHd81O29zl75NuN/siB0Oeqol+H3NTh2bzo/WRANDMf3L
B0WqyMK5n3rDMhduyFKU5aOX4bY8hk+8g2j2K085pakMUKZqwulfi/GfhVtfeS0NT6s1bnVAfuiD
+Wi9Ri5/SufuIrmBZDohWISpTVrN4hd4bF0V4V+z7WqxjDth/zF9tgpidnKi8bQqKzSbd6CxIA1o
iqPkJraTvKU2piNKqJPa779IdlGijWLXQ6lQFmkLpKtfeTcWBgiUjoW8qPbWZVF8/H/0nvEn9IXL
VmyEmNdYoyNXnM7nvNLVVfXM/PWnjtZV8q4w5GZdBYsx5WVnGBxrZs+p+TXUbmZZ26dsBfnfN+et
KyhGsFIuDgIhNthOv1/eot3bHC8JVQUZpQ76md9/P7XySkN1AYrrF+UQ28xBI+6Dna4eDVHVkMZf
03V+uQy535y4wSS/YyZ1ms/2m9eFztL5sxloRwTqtEN9LF/WD8otGB3RODfNiH1KWxN313ODLWzZ
HE8jYfqbeuCFD38iDiJElni/WXso3ebI3nPlbwCFDazGdB1VihCvUSR+giaCNiqP/+OCCka/Gtc+
SlKuh4EWzAFxyy98DgPzDae5ma/SD/zdHd9O17LEwn7h10Y6wRlEEsWyW448juFB0Sa3C/EN5nDI
ptS15/qqAa2OMSH3F1rBZallOyncEKZOlaRcedV1F0TlDehSLv/+rmWmJtEpIToOiGiZUdT190su
XBQnTFRvpqNDMk3yOPiPJfyF8+cTTsOIxhhLqA+5ryuVVw2zW6C6EpykflJHXl04abyCcOld5uss
ofiwS/ShMltO1lC3t1V/3+g/I00SK9kdIINxqP+u4ttzb2O/IFm02G+Njz/rG85OZDE/flk+IyN7
SA/t5+w+wqM/el+lLyOaaoFV0DLFoRp9uqIkMGlBptdkAbHLm9awJLLtms4NhKD7imHYXVHWWL5l
ce18PSR24o4MlQ8Nuq4Nxe+V+T2VWhtIQefLeY6qPIdUdv5lLoIlHY+z8rCYkeRs8U//4xLd4AjO
0GwqyaoUDRyGBdPtl8Jt1RgE9Wp3a3WhLC+6e9AYnEpDQ1bBFh/hMZ3UccyR1O71m7H+aNpuJrOQ
+/KcIQQj3CtxqKp4S3i1whzVTA4gKXLmCMMm+sK7bDb2AxgbcQRjXDSoRCM1mILsHEHQyvJXihqg
evbBLe2aTetl6+Atae7Za/Qpmfs70J4dLn+DTFz+982hK9MIwztSrGiYXpVhwObMi7VTpNoS2yXb
OVEdO+QuLAxu9hoVJxiVK+ASuUW5icQSy8QRtFEJmylZWsBENIQmppidmzv9+K3pZLQrMoEEm5+D
qCHLBtAijQgDDde9cYh0icO/H9FAwhO5M80yiTj2lSaVAoZFmA0jt4IcLKINJhklaucpdh8sY/e4
LOOhsA0/a8PD0qCR97Jy7JvkzQcI7pehWIrRrFDQlVTeoGR3WpQ7TZk+560S9LGCwdWKR6n1bc1A
3mWsDyDWdGqlWL2Cro+xEqOPqgpUWzowfT8RYyHibalobdEtYaPnLI7mqIPZMXIfA2DyEwv4WJ1S
dTDHR7viNW2xL0v77e65DW4q27YY08QYxjrUYZ3yivJw+mohxlSi37iR2O1dX8W2TfwHkCFyYGkK
yAbfWNITe/BzhYxu0gzjO04jValBMUXKJkSkNkCPrFLqOuoaQdvgxCPa91AcYcoicnuHcYsi2JYu
1XPoNA6j3nzubL+vXos1qLXgspJyyyFeQFsUwbLQUQXXWodNwfjdg9mfMOjIUZD/UNNnS/YEl0kk
aF2hUrXueSGSpdw0NvGZfUfZVYzx3Jdl2lOCrUyCcdEy0woNTmFoGPn1aNWBbvYSw7+nyxsI8aHf
kSlfLV6TqUSlk8ynESPPTdnkK/6df+6NbfMDqmN+ryBHbNdxjeHrkOPQnzIQaEyBEZCjLJWyv1z/
wlCxhrYgFp1iziGsYfRoN/t6wfzLG7JbfkPVM4Tw+M2ipMvMFG5BizYgnhhKfGty8he9czjPkemq
R97EMiaSbdrXuDOuYIEtHH67roGbtAlGkWLcaT6+tFWN2bvKz8sy7mvEGUp47+YrCvoUzuteDgd1
uDVB5iVzSnfN9nYZ+U5u3I1cXQxGGRdnQcNNnAVakh6HpL9aY/Y5H5ra0UAfO8TM79Lpr0RXgiQr
7ugY3TfZ+uWyvLtag3QpM6GbTBeL/kM7LAeFl8YP9Nqeb4h5vPz7u1t3/n3xhI0hyxbMTkBYHTQ1
YdCju9zKn8xBIsbutm1gBM2kAw2jcgFMQYcTrMYrLdoHlvWSEnLJaonBMtQ8oBSRs3WWY4V5Ggt8
/Umi6zJJBAVUx2y1WhMQbeHGmu7g7ksnWe3XblsY3ayXoIImODNpHAKlUGpHZ63Tx3Ng5NO11pPT
pNDMsdAEFi2GU4TjI03q56ZHQVjD8EfmjDQ5jlp9VPrUmcfxVNjFD1vJHUXJSkcrPodZYTuMwSKk
2omsC54O1VVulE6ujrc2KAZJorpmzXymzT/Y3KExP77pG5m92l1KohL4jWjOp2L/xdLWZVlQnLOJ
mH5rN8c8VF3UE0lUnN+tf9j3DYxwH6LD3Gxbbt/N9oiWN7SaJajTsDw0iEluxN3DtEESbpIIs8Ar
xpEWkKmCNtJLrUeL3s/L4F0+tZdFYuJdkiXViiZM+NxayXvCNK/tKnemCVqDVofqMpK5yxvFxAq5
royGmBLAWcnJGm5zzIeXRb92n5kowftHGZjYAZ70ib6oXCT9Y/9G+4z7+AkEa37rLtI4H9+IP1VC
pwbDgFcUTnOBNxZ+NRqlbqvMQjaGVyr1xymIjzUCOO/ZpjMM15cNDF5L6lgYgJnNH0axOoX+M4St
UJVrO+38y1i7SRGKuNS/MnGd2YAxq8KkgCnlMmlBHcSBVpym1BtdNeBNVGt0TN3sp5SddDeztcUV
jlccj73Z1RCyf7UOmtc8rkf9jk9VX068LYJKRiP8h6Kc5RQOWZbVa6evheVhDsrs8exP4U4P5kHz
jWt5hz3/+guaIhZRgqonHQ01tzA06We2XA31Q1N9W8fBsZHIS2PJud734M6b+EeHSYnXJNpWsZgY
aEhAUpl61PBGp9HhwVkORm7eq2A4nN9DarzZRLHXRG9pnhAC5bHto5J/zEeJDd73qTaCCdemUuMd
rLbYNePA85/Wg/It7dzlPv6QI5MfeesPS5WciH1r/EtRxOaSnsxtXQyQqa+fiuZZzUZnQtFNK/E5
ZAoptpg0Gir30xgHgLMDG27hxwF5qP3hhk8GYU+Xj/m+KT4LJZiUkPW2Os4QykS1GfVb7UnKxbF/
uZwhBEPC+YZz7c04DnycZ+GO3TI6WpeeqJp5+dzJONhkgIIFWZoxm3uu9I0xaBh5s961qCaI6XOS
1U5JiEQvZBZL7A9urK5Shgm6yNNLJQrNY/MwfPmbCbZFsNZBGPryrkkkFBuF0TWmNrUCCQvqga5n
0L+QYkGV/YdB2vAkMyFiPA6PWTVGAzTU8XXlhLCe8S317NSdvlDd5aSwWeyQ7+jffLkso+ROtYRH
YKyPYVNztUGQEXkRkNCeVI8nRS7DcM/3gkG2BENiFJVRYfIqDkB1ItVTNsicONlFavEv2FykTZoV
Zc+wWSlqfvVj+IAxT3HnGvcNWkpA/HoHZhq9dKX8NGRfS5De0UGyheELgmitFYXNXEO0ErMa3UGd
HgZa3am4Xv0Eg2DaMj2O9vI8g08IXPrKIWsmR8/Nw5rCA0xD5ir2hDG/0dpfV112v7bpqQ6h31qY
+SotrtWs+5yq7EFfK38FW4ECVhLHqldJU9++iTqLIazfPKddq3al5SXqKSXPdLgKieQ87SvBGYJ/
wmaLijxZmyYBhNqrbjE+TMv3y1q2r8xnAMHMKjbmv7IaAMY4uGV/BwbsuH/I9NRr6+vIroN5ekdI
lZIzIleOjUhmB+e3DLH5SvSlY6cGPDGXRZJti2BlwT7amiZYJ71hPk2L4mPwupNH0jZIzjb15/k8
yyG4Zw1RUSDQVxYq9rRgOoQn8xYHFRTJsaSWbv/eRcBOsxmhKtIPv6/YVGldWScwdJ3fntDZfBhM
l360D5iS5+a3VuldXr/9a2ODJxi4cllTo2QJ9814qUXig///oUGpBUqhD7mrytLZUkDBHszRyFCm
HHOLOoLbNw9I7xmOeVg84qSouXU1Wdxh91xtRBSOLm6NMO8yfndMa+egHd5LWfHl8jrKMMSzO2Aq
rdUCY8L0x+mxit9jfjYyCEeX4RoyawW/H7PXgrxo9p2cHH/3LG0whMPKwlFfiM3XSX2x9dqd9cBm
s+TA7vvMGxThxMYdS3LMnba86Ofg39ZPwyH2QtNlq5N+io/jIcNzP7i8OXxx/ji9G0jh9KY25vfA
07O8FvxC4bwELZKsrMnvIqOX2HDZ+RULRZSyaZo0Alb2k1wZruYUmYOmKCQOH3mPUjueLssm2TSx
PMSey2lddeCZee7nYXtt9Xkw9e+D0W0TES0bI2HFJVw00iqoI/LmuXEWXooSmYdJD99DZwfK739x
xJcps9SpbhL4W0v1Ie3/ouZhxtzl9yzZGUMwsY2CdOrA7QErHrsyiCu/b75ehtg3B2cIwapOiY5a
ThNi6PZTVN8WqSaR4T/07IwgmNHMRD5YCYHwdwVlHtQvoMryeMVO7po//jdxBAs6TXRsaQfnUVnu
tKp3+0xGv7Z/RM/iCPYTY4hbqioQh3WYY9L9NLKvcfhpjCXkU7vO6Ea9BDNaEDvvpx5qvHbltdo0
mdvH1Qy6MUSFlfLRKjMp1yDXpj+ND9NxaBhcYJEYeaUNW3Sztrzqp3XQPf3FhnNXIXGl+eqx0fzL
O8XP4QU0sWvc6sOkH6MGO5V9MfPSnUvlW9VUH9oVDCk5Oxjx0HqyrsX/UMZfMor1qSRhMaEdZDS+
zkFyrD8qrnqirzpaCRVP1jz4HzfIGU04XHodGnMcAo0+914N3vk4+Mv4MV+RAEXn0tDcvoE9owkH
rYt0sAxwDzOtH40YdBvkppgkarlvLs4YwvnKGsxczhtIpDe3WvZTfw+nG9XPvy+crmpMLKXHLeih
x8lVlO4mN2aJgyLVAeFolV0UqckIGdZ7ipSzBnZpBkrN4aZHG6msHESqA4KvkocYAVgnkKj+XA4u
vTKPkW+iLnpwK+JomBChHsFp/R4zaKgWAVkZM22x2dPuR4xKJzhcQ/c9L0FWk0wSs76rbBsEYRHN
KrUtogKBzh5oQ102H4t5kYDsGsENiLB2Flq1h3ZsYWvnB0yWi+vJj9LEGTBGlFoSrN2eUroBE929
YrFMdYJEY6AHxbE5YGpp9xm8ZAUoLdC1ceDhFG4kcj/xeJWrrKBjXzE3XyC4LmbUrdlo4As42avu
VQf6gAw4Z1Xi7QatrEdl9yyf4UQHMMeAqUxrAcfsY6LfJDKm+N2b0jAIRcmzZqAM/vcHYpKQuM9t
2KPENh4tZsROomXULebYyaZed99xn2zQBMtUWiuZF/7wjTM9dlhWMm8Yo48RSTEmddHRnVs0jq3N
J6uQ1eTvnwUGfxMVWWghFNw0s5jDaqxhUEqWO7lNDy19UrvlPf4zKh/+RREuk9EEDdwaY7vC5Wrs
nytUMFXv4bKDxfiFIWzZTEmJ8S5YRDBDYTzw6jT15358urxT+3p3BhF2CoMdE/C7QhC9cGltOJkm
G6gn2xDhFrEQsrMr8LV6U5P5pRk7UWv4rfX5shwyFMEEYrHsJDaxWGHu12GwUm/Ug8sQ+ybB1DSd
P2fAMiuoVmgRewFHMkPQo71B+3eQv3DyfP5A647R98touxuzARM0bB6LhbIxsjwUNz4g+uEZnf58
GWJ3zVA+z1C2SGzQdf1uE1pMpM+HBS8adSk9RVU+RAjlZvQ9fcvURBcSM3kVh1iuP+VN2cZ5yLw0
Tz8kzeKhueOhkRYsa+ruDbUBEnUA3jnuFJt5qpnfVmr0Ncqqj6XdOWYG0sy68Yk9XJV6/qpas+0Q
JY991Qo/1En0w57Q3oLIMc0YdTBw+dhRo3e6pHRUVVPdqCa+gkqJsAJ3oN1edeyvKu7uh7AsnU4b
TqgzPJClPdS1gsKRZW0cmNkrJdI/Jy3G6w1t62gzyBHawe2q0cs7UPQ103jHsuRBL5PBsazhoau+
JvWIwS5l76VF89cwxTcNQ/lar71mRfKAooC7zjSPs0adNMw9M2N+05uo2C1uF2txOnxAaK1uZ+Z+
amePxrJSp5xAMhUib6WSQDUw6jFtYBbX5mbpLVcLtUco9GFldzVRjqVSvkSK+TBq+bfGSLug0lAz
UyfHcMjhklnjX3Zvu+W6tl6jV1496i9pNB01qsfu1Pc/wlH9YaVFfkxhHJ0Su0yT9dmm1V+LRU6D
PjiZPQe2tly3zLxemx+LMX4za/3A8u45YWkqObD7+n1WPEG/rWEsNbZC8ZThyqRfbJRqSGe77uoc
RXODjinrFLbh9zOE6y3RQS+NINH4sdKOLZLTdQ/e2/GvkUiy/bvibKAEUw3C6n7uFlgEa763rScz
Pab1O6rxMcr3lzT8EzaB98pKy3U2IQ2piROp0T1h5lWUEaeismvhrZv4jzfnBks4raCLVpXWhDim
k3wjbnRd36we+No/qmjtnK+Vb28FL0iHG3fNg/k4Xq1u6FRBfpu9XDaDu5YWPMIMwxQNA2zCvwvd
g2R8NFOYwWKNb5EJ+LBkshlRXJY/ZT1DCMYcrO1hb5WAIOb1UvkxyR1zIegKkxVDyWQR1NGcpj5r
RoRcYv3HCP4wGRHnvg5aOm4M3SKY9v37WqURDyk3iIQk6UdCualzlyl2Lm+IBMTkaZWNFqqRURQz
Zo3zl4aavcwdLPj7LnP6SxJT2HU0/pkDhnfizfR1caMjuhoPOXN6/+8ERia5zffNxBlNUIBsaTDZ
qMe+4AijXKbzwvZHkpinmfUP6oz4wOUVlMEJaoAqOCNaO3hDhnqk+i36z0NVcaPpoZo/XEaS7ZVg
lOZwnMN1xl5V+aFVDMdSv+dEckBl0ghWKe3A9J5wDL2dHMtYnQ5j59PhMClXhlT59o/qeacEs2TQ
YsKtDrCoGk7VWB3WLHslrXkqeAXG/7Z4XPCNolPVgHfylllVK3BfNE7PPuaxZPVkOyQ8pa3ImJFN
hUBaf53iPbTOjqLLaMtlIIJdWFvNtIoUIG3x3MaBEj1mq0TT+E/8aUN/bYw4itWwM6ZGPAjbd0ZQ
ouR9TTGHNVbckKq3pNHcrIPrb8fB5T16e3lfwhUMRWJNjA46zlJl4Ik0gktzSic0YIyHvNF+1tX3
kpgnVZk+sx4XpQSc//glcPK7hrC6rxAEht2wQCTHWZaNFKzpTnGiwXIEneFluP3b47zEgtnIjbhp
5xSirmgNZfVH1Be6lxF29YRpeAkY6MYib/1rG42v5qZsMp5T04tbGn6NJoeA6vgyxq652GAICl+y
ue4UnptO7DtrPjVx5qDm27KORlJJFmw/oLjBEvS+tPo5Mnhd3RK7LUp1h4PiO2CKzp30mwFicRDh
PV2WTrKCIgtQPqttVQ2QzigebAQt4yddlunaNYFnocSuuaJJJrNYIdTA0LF7QBrUS9Ygwkjpy6Ls
qtsGR1DuaFGaZdUgSq4nDrqATJTgXEbYtRkbBEGhJ2jzTBmqBiJd9VhY+nVr3uFV80JYfKroc0WL
O02rJFskk4v/faPk6rouKqogYXHt17Qtr+ZS1tux22hKN4JxLdlANB3I0DUCCMKdlzIonhW3GFzO
ZT98lxFr7MtjahbTLQTVLAFMJfkK5kdYXnu+thQ0SUheHfsqff594cq1wrGrSl68Evb3U+lS41QM
EisugxBu2nJc87Hk1echuapm3BuDs+iyep99EAu1w7qJMXOmoG2RhQrpSOnxoulehhx833oQTqvE
gu5uBkgP8PMqM8Dr+fvOl4Sa+rh2KBBlESpCleQKXS3v2RDQfFJGTFhqsdu0JpNd5+2CNMnyiQsy
Nv8PQXZXC9qk6py4mYmzKIc60oyeqDDTICjqwgp9G6/N9J42drpBEc4iBrcgZtOuyGySzEkxPcA2
EBUu/ct2RiYL//vmOMYrpa1uA6VWg9yYgkn3adK9R4c3ogjHJDSxY5PNF2wyrtJ+cOdFdapSxtK4
e31uYISjgqGditobkGVZEctIen+YIx/V6r4xgEXclDKW7xbJbfCE63ps+qTGdYNTo+jOat7QrMSF
cGjLT1Pi9+xTa98b9HB5v2QyCoeomFLFTGdgsjnQS80xxsqDYqyd6ozJj8tYe7qBFh4Kn4dRsKUI
WE2sGF2a4TCVkT/pwUy98j08rxuIPxoXbdBp1wYghmQ6aGvodHl2GzIiqe6XSCIyfmldlejmABjS
XNvWkjuZeUOKUOYW8A0Xfd6tNIJbUBPwIrQJYBL7QSvcMiM8oh8PoTOoqyeNBOwZ1C2cYLWTYqj1
UAdcQz+z+d6Q+SCyVRMskJIrSz+O+H0dAVFloIHaK1/maHq8rGa7LgHjIUhNM1XQEAjntu+svEkG
OO8taIVO5k3qKW4TefZhOdUHaTXF3sMEhAo2OnFtCxFeYdXaOp7g1sAnmIPFL1BwmvTe7Gpu6U/H
tPcuy7a7hBswYQlDNVbtiRdT6OzQIvO7HAtZrHg3ubMViH/DxoQ3xjI3cwUM44DBimgZS8sjH7rF
O7cwhlzWJr4rEoi0eR7J5iU+v8MRK52sXBnhmS7lMVrH2MvKFDMN0GB6ee329YJ7JJb9NlZAeL+u
ljZHysjYP4nsPOgUpLFXlxcSaaUEbfcwbcCEszukLSEF4WBzfgoz+8ZcqSwvuo/BVETcoelEJO8q
4spANAiB43DySkSDpkRWJre7OfovhLeQwEYX5ojFkVYDgU3zbR+ngRl3p2EJJa+TfZ0zVAMV4vhn
igm4NcwikJxRhmHMpkMx1igOBsVRT7MbH8FuLmN04w7CH4bV0JGngI9KbTERl9gKiSMYDq8rEtx1
R8WGgoM6rnm5rHIyHMFRUcK61hQCnFJZnKG/X9YH0j0m+ef/DUY4QpG69F1dACaMB7fRR1+NnXLW
3NWUhe939cFgugG+drjXfyR5GgzGzRFTAOFY7wydE2oJuhAlRo5/7p+7cwYRjJxJ5nIcCJRuqsjV
0BG0sOuDD/I/jAEvb/q2+Xh5+WRC8b9vlZwudZ3xY5RheqxxZ4VXo6y4YF8RziIJijDr/TpMLdYN
GStT/ZCOo9dgjBypZCGfXZOw2SBBFapVARH8ACCMhmXGgZaS/grZ7ws+KuqL0wFDLHHbaTFaAFGO
8S4XbiOB4CUiRZsttgEJWBX7Nf00TFXh6EYtqTCWbLoYPUqSOSETD4jobXobzsN1mCiPKtLAl3Vr
t2+MncURQ0grJg00QwOcyVXdBPVbtm+/RH5UBfzqCR3itM/xKNklmXDC5YNmYc2cSoDmyDLnmTsP
9wyzzSWi7Xo+G9EEz2dtaGwN8d+hFz7ZbBN6yf+SmWyZSIJRCENtqCsYbUwmHp3ESA42Oaix5l2W
SYbC/74xBQkzlbLKuSmYv5a6M3Y/01ySvJacIJFbOgEvWmMPgCDL6tRV8UQn6+myFLsQpgoWA0tT
dSrmcWuMIsNUwgQeXB+oZe3E9nsCo2yDICjYtIRGF1VAyO1Tu7yqGpof9cCUd7twHfrjLtgACTpm
z2rYhzmAOj88FGiuIqRxGs88IAPuLcdu/KQM/v+2enx1NzpQjSXTqxWQUe0WxoOm/Lj8+7vXG+qM
NAMsE0QVM8d5XGbhAIodr0HNVL54q/k1Mz40JHeZXh4uY+07VtyjMtA8ajLxzb1Wc2ZpJe88QKGP
OYdPFbpH3aFWr6Ze9ZaRTA4y8g9WZR77Qb/poPfgNXpHFyN08d+PEF/lQ9LMa2Qh5th2x3DR3Q6D
qiVy7tkiDIg1TRQh6aCfE+69sh3TrjI0mFnm9jf2NX/zjcy1D/lRPcrefHu3+RZMuAR7FO3MWkpw
dwyNqw8YY9RYT2tf3IN/JX6Pld2CCfehTTOSpwyS4TXb3zRX/7xm1cA6ZtJ5t3uWYwMm3orrmrC8
rABG+0BpkiAbV8np2rOwWwThEdbQtYT3DYQxRczOvFO1n10YSLRhz2psQQTzFIVVrRmZjkKWxf30
76Ix+/+pDm+rIhqpLZxgpJJ8btC+AX1oBuPVGJGbLOtTr4IzoNcal+S2k5vxabZBPJnGz7o6e0uY
qn5hzHd91R/Sur6vMLe7HnQ/U+nndkpvJjbKfPd9raW2RXEzMFtMXthsHFpamNx1u+l0+NKYGDsc
luE9LWgWKG7/xRF8XV2t0oxXF3lT/hIvlYuYOR1lNfj/R9p3LcmtK0F+ESNI0IB8pWkz3mlGoxeG
zBHoDej59ZvU2aOmMNzG3tazQp1TQFWiCFRlyYwR4j21krhjBUDGH2N5UCFgw3E1T5mMVxZP+bi1
J2OEUHfMrqYjLpmW6FM94qXXLMj/vU36/2GW5efOwQnBXoZxzdBGikLUjh3TrLybu/LGyPjOYDba
07gVaLpiHyThsh31v410hDKjuMHB0+LJy4eI2T9Fxg4ZT3wjTR+gtXk1dm8kzv8pEwXXDN1rpqlX
MbYTHch79GxdkLiufMcR2CGjJGwsCBD4aXLLupey2Jn51/PWSjzHEbghQrV/nmfYUSe8suPZU+sc
H8tmoM+Ss3eT6XABSQi60ZcBj3/mEdh3zYyt6VfxFnLWtJO/T28e7+j/+I0h5Cr5pFhRhzZ4v1RM
tzd13zbnHYr+A06TY9azQ91l7zxK9lpTX5vKeN1MytP59Vwi7YPLmngPtVViGpDT/tNMXs8hn1uQ
n13c6TlupweP4laFsesyuuRmwF5hCXtX2FYSaRWwerVBTTINCucmi9NdN1zX2qfzdm0GxZIxYTCn
o6vi8yKfqqiPFbiiwSY3re6juHXPIyzB/HHlfiOIYVdE7aAqtYVEc75FIVw8P1rhweZ4eZnvteEw
16aEzSQmidFFMZ7OshgFuzRPVvJNny7I85Dl/bdkYmhpmHdBhgmh1cIJ+XVlSdr8Nm9w1wBCSBED
ot/JsmKoeHL7nrljejTYFV7Ls2J0VSvAGBGIoByYrPZpO5ZPlglxpuJWwlB7AMfkdope4dwR+3He
G2QQy7+vPjv4wIZ0nuFvpt56DtP8qbmN8lHiApsoSACI41BdQ8fDnygY5DskEzSi0R8ezGgfiz1H
RrCbk09s9BtZJuqI0W8nWIL2ihnT9HCc8ARqmJH+s8SLojp3N2NIPIxYnzhxzWbeV8lwHWvhW5FD
7Lw3rtsIHQJ2h1ux+boxMDjW0cqf5xd5k/xXf9ry76tFzqqisiYMj/MLO3M1th8KGmg1RqDKhl5v
htoKSFznsYyNZbyT7wxZoEBt0+xkCpabucIKQkhNcPfCmgHS634bofeCf0kVKPCPXtM/W5DFTuzX
80u37TmnXRVSk6hAYpJlWLrRPrTJ51J3E/J8HmLzKDlZJH4nsqbFnMIQEEP12kSHkFHUgr4S/WuS
zRLu3T45V1jCsRUZEKVHwo1A2M87uqv3OKe9/AgprKDwLrm8WkWEqEBLjDHN8ghgGcOYk1qHjNnO
bv85v3oSfxAfIsfJpIwvq1c7dya7a4y3uf1kN4MbNQU+8mWV1Zsebmu6YeLVU8N7/p+hNNp2GjcY
sO73fN5FbenNhewmZtPlbFyTaBB7h1S+QPeQOhntuYCHl4U/tj/pDIGOS1h3BbFYuSIEEpUKhbgJ
vhS1xxCOF36Zx8fz+7K9UCcrhIXSUtZnVAFEWc+BElp75lxSj2CvrBBobURDB25FljSwCFGLcOeU
r+Eku4nYjM4ViEBp1WQo5RwCRM3YborjoCTD0xDlLmviO1LVkgiVbb5Aby0f44ZP2PzQ9K1EcaNq
p6kynX/Z3gik1lga3ksWm0Z6GI37NpN09UuMEOUk2mo25oQvG8O4y5zpWY9GN2e1JDHaPNZOWyO2
+upF3U1VARer2ketML24pIFV2IdBu6TtBS+0qFemlg6RXIE2B3sIeRViV/QG46+n+Zqx6plqPJXs
/naqtwIifwamGWW80pbjRr1aNOsxpdAzg2WccbWXiiEsv/UhEYe+iAmJB2i4i+I8TtVYjjWAypKI
fDWLYt9q4fdONdw4oV5EimM5Ok8GL/5JZranNSQvY3KJgIt9+htE4Z5s0nQ9q/G1qOsBb725stzZ
Dhh9P09Gmw65ghH2T7Hnrh4oTM2rX4K1U3JfKbJi/U13XIEIe+coozlWSxFgXcYupHuGYZ/re71u
JE6yyUgrHOF8UEJokTUV1qwxd6RDNoe65iT5YTfdLqxkL6ubE2XWOyQcFTZtdSdayjRpN++yxrgl
PebnGvauZeaxU6LEHSY8GeDh2uvG4iUb39NJuS4K4qkju4H2mGuWxG8GmTrX9iqY+EKlKHjSxAKa
uC9Yq6kISUyb2XfzQ6i+Qbg97T9N0nKQTbp0TlACJ1dRg37hEVCjPeyjAZPa63Z33kG3fecEITBy
nobzXFNAdEp8M1X9lYXRe25jvept8+08lGThRHJOGqbh7AfFDNlz6CRBnzqeSXFEf+Fc9uktwxLi
btD1Os5bMDSi3IsZlPrp/UB8Bzl7yHhw3rBfZTkfCe33IhpCAPLeIQ2cZVExwjdV2tLeq/LUTxVt
j3L5Y2qwnT1FvoLvQzeaMcTwPL5kDw0hLrWs0jQFEh94HUQztkUfpsw+2JTtqlQ2O3mbz06WCkGp
KcgJ8hruMiTlrc2aB5WkV5NVv5y3aAsGNVZUNTFezUTO++dpVODqS7d4hkG9UXalZ62COVbaS0G4
hJ633ARlTsTAjSGoREyqQ7PGwEdzxPep3gZWZnOXtxAfrvsgnFuvrMznC+xa4S07uUp/UbpKzF4D
g6YGRPxL56brR9TMjhcUW6zNWsxewZRpW1e4fQR1NrXH2n7fxLmbq4Pk9niLntYwAj0p4WxU9VJg
3DnPEUprJlXCGFuOvQYQyElVRz2ZYhxsqfYFleF7OzIeSWE9N0Ur+7zaPG4clLHai8wGCtqFIOrS
sJ75CGMW5eRiFx7TJ82Ng0UZbMZdb6BcYYRX5IZeJStd3LRyhSzEVBPNNV48gBy3+iEdR1cnzLPN
XW+H+/Put7lhKyQhrLRpDiGRjvWMGHnsdeYZmFFyHmIzclcQgodDcSOLjGXLnOrYNBkGA0GsuZG9
ef265RYZ16EoK6UadDUsMS+uympgpIKHL3KC8bUaFH7kgwD9aFcd6O37u+mR62JvQFVrTiRp0PZ+
nbAFto/tOmb6go0GPz/tVa9MIdlhDcVVZ2mSj9lNgsLcIfTc2HBLMVXOs8SqjR5YVsrcJIGYB/re
2ZM+ehQzLM5v3bZ3/MYSU2IrUxvulMAa8rfR0R7rMfv0dwjCqWyNnOpWB4RuuqqUz6EtFc9afuGj
X5xsEPYmq3kUUw4E8/7fzxgWhDf5EbpP97LPmG03OEEJhIFR01ExqYAyUrabVfZaRh2UGVO/tyfv
/LqR5c8WzMLAF83RCD4FHUusYelKyxlGBamT0urqscxrxU2pDfWxfiQe0bjizmz8WaOhJHKah5xG
13Eb+X3zSvC6GMfUz+3mPrEGt2TOXTmON/VkPsS1sUsL55qjo+f837tVhYdyJR0VMJCEhqC2sDZl
28a2HZcYP/ycLTJm1YN56N/Ikd62r9P37E67jeU6ixux8geowKOQYbUKGgHUgdTTXbjHvDXfeked
3P77sKtjl2AES3qf3cq6FH9V4Yq7s7b2A602Y4WbLWQrx3CfYrCGw1w8lpQ3OqYQK4PbHVRJUdvW
5/oftgo0m3d22ei0wGiILD+2tfrJMcvnISO7yfnelCgVHfAGqX827OxHYciuiqToQn5ROOjc64wc
48cz63bq7O/Mql7qOAmY0V+h9uKqKu1rZsx+ScnkllUqOce2bpP/MF/IPGiO65DIgfn8u+nyI9pQ
99qT9azss4DtrOC8N28EOqLcoJAkQ4Hfh37ByTGjjqGMxm9I+klhGIKYNrgqV8xwx2dDcoO1QcIA
s9GgYSEj1SzBibUeDbaDg5kfv76xH7kh8ZyN8/mP3xd8lRRl1Mbt6PiacjtEr4njRc7r+fXaGn7x
B4bgnAl6XgfH7B3U4NqPU2B4TN+h/zFIbyYfT09pgMPZjXeyz6DN+F8tneCVLU1MokyAza3cK5Xn
nN/MyUuCpvgoTPzzNm77xGmbBAfUIT/V6C2w1AKD2yqf9qOXqF7Y/jyPs/Vp+cdaCimw7Qy2jpFz
jh/e8mODWzl+/e9kzO5/T9youTws2KidwFAsAUgdhs4Imxkkpt1Y031l3JeO7JZx0/lOGOKDE6rK
Ndrgcs/vQtRBzjtMtXZt5ZKtWYEISYZdOWNUd1gxgsdWyG6pzgwBmthNoYB6fnOWTf7A+yskIdlQ
2ZTOWg9zCHnh9KoN34bowJp7G0W6hiwHWNb/HJhwpPaDM1lVBrA26vw6vOPmbW082O3kGfoDtNR1
1JedN0+2WwIV0TFRo6IDYj2+l/HDzL/XmmwJZRgiHWm95WSLR/Rl7xYRD3J25/AhOG/J1hP52rl/
TXpcfRAXesTT0IFPFH0VFFW2S5No3078rh8xnKcvvFYZvEm1IEKouWY/M4+Fn1XbHNFv8ZqauWdn
6i6FmpGGQvLzf5tsBQTW4vMUQ4sTf1qqv8QxpqnNQah+PY+x7NRH3zE11cBEVXTuC7FdxigI5FPr
+JX+SqI7g0oKUTaZ1/rv9/F2CPzV8hoRGbN5xu9T2uOUfG6te1trA5rn7iw9+xdH/38b44iffuFQ
YzMJwOzql3wWsuCD1XrsqO5wfeM5x1b2gb69RZA+UDH/FdKuAtkble6QhIDs6xqlMOknvU2R2chu
IGQowiZl+MKj4cJbiV79aHu+GzLMs3VmyaXN5sll/TZG/MpzmqLs7AowWWa6UfdPG9+WoeImqiSR
2earE45Aw5ah9zRGKuNjClLQlYHGUr+zTT8Cg6EOpX7Ws8sI6wQp8DF62HQMkV9CqbojBcoMlbdG
+i6xTfonEIGHIa/ZlqMOZ8DE9MGvbRW9K3Xm1fbo47Xu60DoHk8kkgDekvsBgZ1QBS5W+koLe2PJ
bTgNwmQOME71MSfLIO7RNWY0Oc1K5jlVCfasd42q+1ZX7EqU7fVdrUoOhs1wpyaElNCSSFAo8Ge4
D6rdMwx0wDrTxqN830RPYV+5aewPsqrATW9dQQl2Y4ZH6EyxjkTfTG6T1rrVrDRIkyyIaH5JArSC
WuJzRWJaqiQVzQiSE6e5y/AhMydjoOjKX8IsFq9gWJ+bQx5i8RoNX+avQ3c9mRI63gy9lSXikeL0
kO6tYUkU81fb6O8rOvtUx5eRgY9xp3RnHdcjKI2/4JRZwYo0GZmZOnDA8ujJJEer9/7u9wWC5FWT
QYUAv284d8X8JO213CTg09//KxVf7Uyf1wVuFbEz6Pw+pNWXOkz9YpbszeZRvAIRaNFE7s1CBWm2
NnXvIy0OCLOXv1qnXx/PKzui0HEmY4Ydk3qbdHcTl5ggWych/FsUwY1DhH3o2VeKBLttn0JNQniS
uP/FhysbHEVzeAZpbb9hkecUt0YEJWHtnl4wcpWaq+0Qgj4ti9pWONZqwE3C8IV0l3xur35fiPa8
rzHjaKFK6lxByjksb7NBQijbn9srDCHca65Zpb0Ql3XrPFcvS/GGEsz74o38SF4Hn/jqQcfNsey6
eNsNUAaFgnjcfn24mh502mgobsUVVHOdTOw1hUxPWVm7S7z5N4yYr5RaFprhcvJVOQYL47q1KlT/
7yCEmGyUKEL9PiwxUFeDStjbuZFd62wulg29KQOFaZAzE/aonKq5d/CY7+PSCLe0MaQBtfnzBWas
MAT+5TSjDcH4bhS+fW+zzyOX+PLy/z8k3qvfF/i3qpMwNjVQV4VB8eOVYX/OIDIWd4HT3vayt8Xt
K+QTmlgtwFldEzLCmmXQX/2U+YmfesbL6OFt1l3mpTgXvexQXCD9t0tiXZdadbFi5MA0UnCN3f/E
Y7rL9fS5tLnE57ajdoUlJKtED5sMZecIn8lr/SloXPrWH4YHHkz3Ge6qs2C6jgLZ4NbtRHIFK5B3
HBsjb+oFFuOdMM7QJ9D2xGtdFizDu9WDUkhn0kr8xliOxBWXcytRmyjGqsb5hALjY1q9VpgVg8Yn
3JzdUV1WZCi1USB1PrSZUcWw0dirQXU0YCULjKP5pblhXuV1b47kxN2+EF+tqkDz3LJjuzUQ3uhd
0SCXOh4G00MR/q4Iin9k7bDb7w0rNIFMtHps6hpJv0+Z/2+Xdp6ghtu171U/u6o+ZR65pH77j9AQ
yKXCZAOSKktoUK86QjCmcDH4dtFUYF77KO/5lRCm+OLlxIpWmv2CN99PyX7G0zuRJRkSDFHuO8E8
AbSZAiMZBneKvjPl3uCy1n1tMxs/7Zao9z3UKm0MGygLkdHDvFMD/aB4XeKSl87PnhJMSkXOeYfX
E1+m/r19fbwCF1jG6CIrj3AphKepRTJiyQtqDIKNfZkOsyzoxPY7jioaSw2B1O+KF4IZJQ4mZN4r
3nxX4x0Mcyxzt79gdhHmWlkottPp0pMnnEiQJzaydEJlrN4a743SHipL1om0/dTkLAr9Onbpg1RS
PTtDr5q4VJjvu2CZqU3v1GPnY66HrxxlT4mbHrkCE6NMtzvTWi4DMS7M5YN1r8NNEsWR5FQLHX04
yVcwwrp1eqQXYYGcak6+hobit+w5H260WiaYtc2LJyBx5LqOHmzWR+DFX+PIRzfyq29VsDzTxZXf
HM7nP5suCGfA/aOOjvYPMlOs11XmQM0G15ye8l29nQ/T4I1P004LRvRLBNgx/5IdW2MKzD9kFg+j
ClysazdzComeB1s2QWs5H8XdWkMIdN+lfR6mGcwiJYGGEdxdmWNZba8MRPC8PLXtzm6wU+GgH9Mu
/KTZvcTrlr/znB2C11XVzKM5gh1TU+0MrXmkFSafL5qEdv/cU+V43h22Ymm1bCK7k0IJzWkCXJNe
WSgRogdHpqUnWTSR2pUstaI6xKJlRe1qZuXphkxFQGaFQOAxXrrterEi6ZCi9cMhVSvoVZPg/GJt
0tx6tYS8sI5Dos82cNhrDzlx7UDem3fDbW6WoXNo9z8PJ7NqWdh1Slg11cyWLy4ydq6V7HvNcOv5
6RIQKETinsBE96VoUmahfZnhKb1D01T6mE2+E0suubftOEEIdjglCe3BBsSE2UJq2LzUDg8Kesk5
Z6knmOXPWC2XUZaFxkM8ebRq8oUR9s3gind+sTapeo0hEpnZqFqxFB7oHJXK0M8b4vh+dvLKd1Lz
OZr66yntHkaj+BTnpl/3vL/IJ05GCjQ3oRQJKlr4AwZyFQ/vSfN9aCV9OwuJfWSgE4RAcmqrjRrN
sI4EPVQYRlWCTuf0hk01WieSGU/S+rEsZM9H2yxxQhV4r8Z9cp0vD1YEk3cqdZmCJVOu3YZwKCWQ
V8Q7gXCDYfBwSIoca0dK9ajpeYBzSeIgmxD4ZRvjd1ALI95gDGrdKI2CIqfeaK95Rp80Z5Qd4AuZ
iftDCWb8oH/O0j50Ms9dUmF+mIGPUw5VSmihIl0oE1f5Mgb4kNqrstfnTdZbAwpOr5IWAylzADbB
6Ctu481v8b5fdGuC6taS8NHyY+esExzcMhtzyhOAjT+6AVNdrvsRuqsyV9iipLVJgo8PPSTBKV4s
0Qn9Viil25OXRlaVIrNE8GjaNj1au2DJPGmYtPmtnDJfyVEj3VxyNbeyRqwYcZK46XHagWCHQ1kf
+wtUABA0vz1OVJZGiaJZmgyWxInl6hxzNMYssE1tL2FXya6IHcldOGlUz4DT7kJcu9S3LMC76y2k
Aj1labLzHMUtJYfTVsSubRPOv0gpqjye4QmxepWnn2ZFZpQkXPXlD1gdS0U2o5UBsykRPdpukWJu
Erc4NP6/YszSOvnNKo61QcIx2KsRj9nyrlVY9+WsoslmxK1OEx4iGt7Fqem20XxgCbviTNthytvB
Ni1X5cZRS7hrkvA6nmvfmuqgHntfssGyxRaYZPn2Haoefxv/zgZ/aXGHhvy19WPS3Oy1/8oxWFyT
nGYynxL4ZAynJkpC7O/cvEBOaDeWKAPuZFV1kljXBT5JTaMfVAOea9U7PdxHausaWH79gmydYoQE
pktgbqImDmWonCpFwzOMsa3PGa4QJvTQp5cUCFAdn4do8YCCjiUck9bABzwG4WKQZD+t7HuGOkFr
eD3vCZvrtcJYgmYVFKhCJCqGy4CxzOtMeY84cUf1nuSa5Dzealiha2OE8DYhcM1rCiD+eYA+1L7B
u49zl45uumdH1Lv9uqHY5370WL6dN3HT11cminE/Q/WgZvB1Qh/G5NjJlnDzbnxtmhDosTaVdVji
LmnwyvzX1wh/a136SPf67bBbrv/j58zr38+btcTLh/N5ZZYQwtyiEBHpsKB92Loa+pkMckWih7J7
iwuJt28nHissIXYHVYvMfLmibiYXwl5+ifegxItQS4p7itbLbVeXtURuXhuvV1WIZDPSJzXnWNXs
ZvKWounSS/fLY0N9xLyoB1nrusxLhCShSUx1MpdA6OrXGSJmpiRblPz+h4fBmadtyMAYPYGGT+6O
urTOffOAO+0SFfjCjFp8WJYwgez70tV36RVUloLOz1+Yx/eyt5lNPl+hCcwBqYLaKZewMsoHi3JX
L/eT/r9P0liThtiYgTeKrK5jYIzoD9ELx+1ot287SSTJLBEIYp4yWoQgeQwnQyJvFfuk415d9MH5
gN38Zl15NBV4onPM//uYtXSBjc+Jn3toWzoWV4ovS95l3iaQQzfVbWUtj+ytfSTkzeLP522RLZlA
CDrvSBjm+P2MHvXiOLV758Llshwou6gakmYBY5hi9D5jGq3v2PXVUGSGS2yGsSDQy76ri8adaPZc
zrMLHYrnuYw9y04lO7Zt5ekvEChoSA1NzTMbMWtBwbhkh6qgXtLKRk9sMjkkWFCXSdEoLLb1JkVc
QDPDwWUmrdwpfajyHyOORhXi3LLPrU2/WEEJfjFMlTL2qoI1VdhhpONj1WqSepvNjGIFIWybk3Gl
NbRw+bjnvh5dp4je0tq3jEl2RwYk7I7DaDoNUDJDAQF2p29co65c1hO8QEjOv00/WJkknA3cLAdC
EobSXfqdz0cIKeH97eWCiDphiOeDVkGytI+xbLh+cSfTwZF+N8pqLrZTlRWKcERo+ZyHUY/9L/o9
af+xcwx6O5bpPuU7K3me42DoHsvC64ufoXWDHlGv667NSFKZIdk4KpwcNTdJPdUwNS0xIYDvlbRx
q/HWsSTj2SRxJZ4eISZmUYcCx+6ox+id3fbuQG6a4sssS8a2TYK8pUaIrn4Qvsm1ojb1GlyVVD2k
rkaXJ29V74fSCQ7brngCEtYuqlo1q0MLboKsT+katzV6t45kRQkyGCFbbwtM1Fs4yS8HdhXh5ifv
9Cumy+Set+noZM3y76uvD2o1Y1PpWDYrfM2aXScbfSL7/cXM1e9XuBxOc9SC+YNe3qFc9raW6l7J
VmrxjBWE3TqZyvrFhHz2OjTvGNyfZQNCZCACpyqVrbOmAtUR3XC7+HVModsxfL+EgU6bIfDpOExl
3GYA6cK7tmWule9sKmG5zTgxVbSIoC/Y/qClNCtt1VGG98fOvjMcbwp/ZNlVKfsi2wz8E4rIpUpp
DQpuFpHQOYU/GHGQjuVT1+V+nsb7UTMkWep2YrfCE1i1rFpe0BR4MxlQzLJ3ou9RvFfnCt/S73PE
XIU+lpgnnZkSJpUZKrBB7WgjzeIJCYr2w7au7SbfpdpriOkHtfTFZQn5D9+bKyMFSsBcihEd5MiS
aeea3w2vdtNHA/mK5nc+d0OUuEEW+rxHyswT6CG0K7UgHdYVcySc7nYMdyrmO5jIkvIi9c5jSTxT
TM4Jmv1adFDhNd4K6ryAWkLhgmq9Ck1O55FkVgmM4VgY016H2LS5fy71/UwwSWTAnFXDQ8WlxKol
Mzm3acvfsmInFmLEdNwAq67zoOahP9bJtWWw44zP0DmcrrUpgqgwl3zsbvLVylcEKqkmUx+yAhtn
16jtih37trb6p4r9PL+Sm/S+ghHyspRYBfrEYF3L2p+tqT5bxiXvSOjd/o+wxJIQrtFQ1XNYojXz
LtTh7FkbnLdie7GWizzNMDCiYvn31R6VxjgOUALHHkEYu51vJusbilzOY2zfpqByCnNqlzcxMRfK
BmLFdQY7Bs+KoFQfeewKI+EP5uTicgDXvbbE85Yt/uB50ObEu4qNmnXxOXvQ7aYYRuTMVvY6THdG
rXpKepO2V5jEixvP/Xn7Nj1hhSYwRQKhTiuBBq3fVs09y5OHlMsU3ja3aQUhbFMUZTllFBB1bGD2
8jPH5LFRl9ixfdO2QhHIwSJdObQNUHLuVkcdlaDOnVp4tb9UIQ2qK5MFkVklEkRTR2OFHg+/tFWX
WonXDLu2kCTiMhCBDgquo/JgxleHMkNsllE1mJJycnFNL1m+TSB7UeLCkBdIiAkHMcbM44eVGB9q
GMKu1PiAPuRheQl/r0CEQ9fSEkfLUoAk5G5Qjpbh9d1rgSdY7aIsHL0EBorEoM/66059xQxDP0UJ
Qa0LJOCP6hCYkJEK50u63FHk/xtE2Jy8TiBFncIDZlCP88SKz4msbWXzbF1BCDzN8kon6hKdrHyY
qq8c8xStFC31Mm1xCQ4RGns7Lamg5QIcx8k8liRPQ2oFKVF9p9cPFxDOySQieFqHbtFosODSoRp7
VGFvk6nKdmaJvQ8UusIQHK0I89KcaBT6tn0za5GrRQFe7dysfIhR6H/eHtnSCdkdmqXB1gOw+hyD
d6LW1edbnEKYLiQB+rUJ56wSqLqsur7XbKxcu5u82be8ZEeZ2xku1ODfyHMfGDH6ohXf9NNXHdYa
rqwiffNoWq2rwOS1Umej0iCsNH5b509Jd8AdpDuxL13xqoQ/L1hYR7MRYnhb1sS5OrysoblgAizm
XqN+5eV9S1lQprL+ps0NXOEs/77iik6bc7MckxCjvFpcXvvamLip9jPil3D5Ckc4MAjliU2iFE5Z
fWdohiC4dGuhU3l+1TbP8xWKQEpjolvx2AJF6+xgNgsfwrz+eYjNs2IFIZBS3mQatyEo70f6t4jr
EMa+V6UzeCW7Ig7xwMfLUKkxdkWrb5sx8Qoj94zssctk76ubXHGyRhzeEU6pbQ4U1szhVZXWbjXv
quiej+9O9PpX6+YIrDQ06qwpZYYzls9oCVaDjGqoS6uOfwcjEJI95GhrW7anHo8Di70MSUNvSJJU
iQ84Ahc5tC2tKIUtUXdow2s9Oiqys08GIZBNlneRMzXwgNj6HDs3Kh/civ1luDhC8Fe0KJWBYLEK
g7lFwQ5OLZsnIbNDiHtcPHJ90gFhVd+HeQp4iBf8OpcE5Xbco08fbZoWlISEXcdAQt5pCjakN/J9
NhV+m9mPlzjWCULY8xAyoI4T5XAsTFxFD0FkXJWtTA1/84hBcch/dgi7XmhDR0oGO5r5Noxu57mF
2MCNYX9L+nfSyqrht1nmhCZsv5porVI7QDObK8XcczzP17E/Sa3awsEcJ822bNTQ4Pr3zzOmtaIm
pRp8gIdXWcNdyImpOs5uU6bIt+UGKyCRNqOoymJM8wGbdeOBtfnBKGtJ6EtsEQlzaEKmjEvIcDNQ
u9LFkGdXyb4lEF8+729bzLy2ReBLJU7VHmINSH7xdaUPuOTG/VnzRGOPxC/noWQ2CdHT1gVlycI1
xGxAmDdtUvq8vJu6SLJ4W2SAHjAIzFCTQD1ccG8j16bYCZcXnOYGJYhuqOd+P8hKrDdXDtW1umph
HhEV658g50Q1s8QjBGIJI0peLPbJ4l9G4CmjLH3avCDBR91vMGGboolBbJYDDOq5PmNutitrlwb6
5Nmu6luHaq/I5pVtbtcKUtiusIsG3G86eDpwanfu3TmG+KLR4C1TQnmb4YQiNQu1tPqiOfFn3GJi
bZ+GGb6LUmV4mIhyO7ay3qntvfoNIVa+moWB8ap0+cRnhttC3JOmbj7f8P5T210gCWSfrBGLYMNW
sfo+xaeKXr4M/EcyMj/XgzqRBNOmj69gBIcYzYg1bFm0sv+UFlc1NsbsZC8HyxaLH0NrWwQXyCP0
GpfWAmJinhWqyPv7pSwkhrxX5o3BdJy+hcF5kpDZtTjL6kNBr6zYrHpAzuNbT68avCNm0Y+/wxD4
QelUDBZePsRHiJLURrbXh+hpDmWtCjJTlgBbmZJWmCUWKoDh80My/sOm3Ty+n7dkM0aJRXTbIpCz
FWszeNFiqvCIGLXVzs2HL9zZx0q3a9Aueh5oK2OwV0CCLfY8Q/lveayGItSRZX6pXbPwK0mhC0Xe
O1lL5ebKrdCEbM6oIiNPIpjVJG+q481Z5HatpKBbhiF8w/WFMTd5t1jUfDeg+zRm104r2R4ZhsBs
Zg4ViXapZ3B60x3Z4IZW446OLFmQwIgPikMXNYQNgMmzQ+9c0xl61pKymU0CPe3Ih+I9CuFWvcRq
aRYGZllHar/3eOwtzLfYkmWnEqcWCzCGMo8U3mL3dfTgD4dI/VSh0N/5u/0Xnxws3owpnpzwYNhA
IL65rzHSmShxcD5uNs+21boJdDbmOHk6FSgG64+j3Tx0ob47DyHb/eXfVzRDOYkMm2P3U2j4zcPo
LRMIu9fzIIunfjgJVnYI8U/sDHqwMfakViBRkN8YCuanKA9QvePhU5zv9AvGp9EV4VCBAswepR1s
YbZW/0ed3nUMoaXtl/NGyVZOoIAhK1FDDylLXzUeo/RRne9Ku5MQp8yZBQpIzTEiPANGQ7LrvMYo
1pDc21H8ivYJWZYosUd8DRxHzepQTgJKU/Od4qTHYTRuMfv25ZJlwygJAw0G2ofhDhkrtSm0YVKE
ogFW+EUbunT8SxAhcAYDFUsJZOH91KpcdczdLtO9sX76O1OE2MkYNG2zGaaEHfGq4ZVzlC2x5wtA
0G5JcEQjzRTHlsaTSmiSoAbHjt8SKMLEd2YuoefN43kFIXgyQ7FrzJdKorlFBYITuv2EqeyZa2qP
RveZF5cs2wpOcGrMOHLGugNck4aoaXy3UY2QsOP5ZVt2+APlnEAs4bmEa0nNrQIgZfJWqC8k9C/5
fVtHeyTFrohNMs3Uk5imJqpTDIsvRWo3lS1rad6yAaKqNgrRDRNz2IR3GKWMVQNzOvENlRgep+1N
x8jhfzdjDUH+pP9ZqTpMcsEyMaN4DVVwP6avnYfYOvzXEMJnQJOlJakiWFEXzK1UxXOWSoD+ENJD
bspqgDfLldZoQuSreREqFWqzfJtD67QYvQpSJxgICNngeNdi+pNV9JBppjf2pHlMqSRFS1uEvYYX
KAHXkwYbCxjbk5853SnUgDLQbmgG7/yiynCEE9UiytChKAu1rv+HtC/pjhtHtv4rfWrPfgQITu+8
7gWnnJSaJVva8MiyzHme+eu/S1d1KQ2xE5/tRS98VM2bEQgEgEDg3vChKK9JM7pNfTO3hmDw1lLD
qT3cQtoXTVrRADjdnFt9a+dFaoeJF4wbvKRKVRGz9toadArHZaKkbFuJLO6b5qtMCu3RdEdISJz3
nQiEyz+hXiVZ2Cz5Rz6GLUgZdz4THOMFM5ffU6vY3ZaVjqSN40FD39RY8N5w9f3liaP4HTWq1VFX
FwDoaexSDaTBQeYVOnusu8qbNfN6LtuXGD2tfoOzPZkNz5Sh0hekUFifXlli7OJwuI7ldqP42dN5
/wpik9+Bt0ZljgqUth1zqi25AVtkfGiUrxkTbMAEscnvwZPMhy55vGxYpquFf5c2vh0Wh85H3bu/
6ArBKrlKg4eyINQg8F5GVfhKE/WJlOkK8LQj25de9FyXbgKlzE3tmjcLtSO7TdSNiDdqPVr/RuWL
TynLO418PzuFt2DfpBGzSPsrpZoT0/iyk6L1coD7KHRQ7YMXiBtsoOB0TzbmDZh6PMkRvTBdnx7v
NnGrTgdGcqIv55pScRT9KUcz6fkQFAFwa049mtkkgX0VamW7CXchc1A6v4ew/IKTc1NdtlXWxosJ
81tQPTH9F8qapyPCLSRJH09ZnuP7QfJJmV7D8fb87xeFFbeAQPpZTfvl9wfprk8+N8ZeFZ36RRDc
2hFMKNn6oMBHIf1WmcHvQQ17GkRNXqvF7VNPcWtGIc+akRNMy+xbDoLB6Rjt2S7Co1svu8684UB/
aYk3IAJlmiC04Z9uSbKRasOAnZ+fqzcjDuSsxNsLqvqXrPiVDk00R/2NxdkGen1zlltgZWQXzdd5
IWh4WE/V79/nlsJxHNkojVgKlSjfQELDRaP8rhzTW7xDE+xY/ss4/QdL55UJKAR2Rl2CLfFF8aJ6
ZGu6KP7U7mwTN/HSIxGskev7znc8bvfMBj1jcwvbwFLr5g2BZptXg/k+HSDh1os2FavNje9Dpctc
TmPQQSymBHDyhu2by9xL3poB5kmbzMsLW7o/P3+FeFyKU3TcWksx8KTDn0+IS9nKDz04LNqNkVm/
wj1wah6X74oiMCD0hA1HPCjOFNjUmO08PI6qYNTWk8b7qHF5r+nHPuoKRIkB2gGT2WgLscLwTeC8
xTn86fDUGi77gWekYcNy7AHZTGRFh2DfWsHOvxucwgnd7iB6gL2+VXm3ikuFaSTpg7TM41quXaU9
9BXuq9qDmm3NGDux1980j08btFFRAV9iY9s7eCvtLvcu01ODRtt8H3imIIssWeKcN7ks4megK8NV
Ag4JmW+x4sIHQ2g2bGe6k9nXoikt3xBsMQVRwvPDB2Zbk0wCE0Y8orlFr20fkgshESkyL0F9xrDv
h82TRV6DDE3TBvBjGkFB5VIozyUyg8sZQy3TMPLhOAU9nWOUHXXUQfJucs/HgwiGSxWtPhhjNwJm
6otXPW7BrB0UeHIu2hMJMu53UsgTdzFaxYXSIEeAD2Ovm/6Xehj3eUMfDC2BVqv2+AtmEQrZ70WY
VuavryRDmltWYn9RaxCH2LB6F0+ffw+CyxOkB3sJkRAA0bwNwycyb03R/fX6unhiBpcbwGqaRwxH
NifcDe5CAe3fT9cp2Hw1r9zEx0mw8Vtd8k/guNwgoTMpgpwzTmfaFitimr5lrW2aApTVmXOCwqWE
Gh2Osa9ibAZm3MWdcRjB8nZ+bASGfDhjV2MydzWiLfA/JeOXLu7tgbxqvQhnNarfTeGP2jSGpH2n
YXxQ3LFn9qXJn+bykKHuMv5eQPMH5yQMxopEcJpsfqr1Y2rcjZpg8yqKNv7Q3FRDkrQxMKQt/Tbc
zgcTD2WGzwurW/0QOJXgnkwQBzq3bQgqvOmlDeAi0EKVN0IJF9H3l9R3knIMZmYmCFNRXDSLS1md
riUqIsgUQXA5oDTkv3KAjyvLVjGsKhYcv0UIXAZgOk3ybMkABDvGzPwqV4LSxeoCcBLC3Jw3SClJ
CpgEnSj5RPubqoCmoCCwRBDchA/0QvXLAANRaIcQSqThbSN8iroshx+W43cz+BuqedYLJaQwo3LN
qwk60+NBu0fxZaNt840k2NSsGkRNheiGoik4YP4YWUMKmjjWLGsz5OjJXVChj1ZQJVwvVp9gcKEV
yC3Vm4W8r3V6Z75Qtu12oXGXL+qNvjufLdcn/gkWF2SGpuPeTYY98t7Yp550m8s4nRhXxKbOtGWZ
5b+cRxQ5kAs6Vk10NL7vef0jKV2tP6i9yIGrM+fEKC7qilbrtH45i2vPMhTndt0m2VSxxa7mm9kO
0dfWfMoEGU00aPzec47m2sebSkR6aLcXzA3c4EF9Hpz8tt6IihsC+/gNKJ1qpcomYA2ssKj8TdF+
5bj17sDvp8zT/FnnkZZHS1Sk33p2FasH6Vdu4swTCG73aU4QLJiWMaoyBPlYHP16FMxVkZuWv59Y
YZrVHMVofXZSybjVY3anjsrX89G8ymh+agaXD+YBJGH9cjCt3EXP2vwUuIZjvaJIuik8HHhEh6pV
m5SFNMdAE+oH3e4gCUOjXVg3oum+qm9aenfeoGX6fUimJ9/nfEZnFP79etnW6FvD/xYNiRWTG6If
/PSeTKKC7GoyOEHjvCdBkiPXc3jPyB+Nwk7H20H0DFhkEJdMp2LuSbicctIpsevuZg5UO8aNvIoK
QtzrdjQKjtkim7iMmkvVGLPlClhNvXG+Je1FJurTXN17nriNy6ExIXVWmQjsXPvSJg8tgeCw+eC3
mdWogtsUERSfSlVcROffp+mcQ1DxOoNyelsctM5lotrVh9CGorbO8HqaQZOemAY3UkqSyFMw4cF+
1xkWoYe8ePjJ2OYAuJEpSEYqSUKNZZjpZKcm+Zz1xVWVFXdhbD5B820rT0osWmE/bE84VG6wolTv
IrmHWeku/LoIz7RWmLmj7VsLY7Ip6rD+WAHk8LgRG2fQnc9gWwC1lu1vSnAIalAGthNI3e9yd9hW
nXfercu4/JAyfgTkXy40EVMasri1jF5iA2+Eizs9PBQguDyPsxIfuolyMENfvKwYvPZTEidKajQl
3omT3sugytgnzu8hLEN5smBo0tz38QCEQb2X2DFSW4EJH5IRJu2pCdyihwpYkYS0QCyAUtLsrK6W
bc23/Ly2jLK0hrmwz1v0IRlxgFw6T6aJVJoPi+baMYoOzYhXVBGkiI/6ORwIl8XxACMOcn2x6mIp
VaQeNl2tJ9uq12wkm95rr/G31q0v6+dh+9N1Cw6bSxqSlstybcJAKDPbEshLWBCAj+hCF2rXisKP
yx5Mrzq0kCxWqq+dYlqD+LJA/jiTfggPLlUwHFrligEC4p+gq6g27HrR/KqPP01k+d1rpgFVHmVF
lqeJAyWS6RIW2ZNWPXfBrSxao9Yj728Ifj/s56UftD7SXlPbvXIVT9DHEOzz10fkHYK7yskhZgQa
E0Ao/q6jb7R7+5XJ8/59Lh1Qf0zDIm7wvph+zbtt3kuWnIkoTEV+4lLCnFDTHzIYMWifyxoCOFCI
zAJBYhOBcGmgj5J87mOARGRL/ADbeqih6I/n3bU6HOjcJCbW7486TLkRx+2g5nhlmGQbKum4TpPd
8xCrdpxAcBOkmoOaBD0miBwnIJp6iBWvUCJBzvyw5VkmxwkIt4BGXVWZZQo7avOlw/No3TwqwSMB
FVM7PZy3Z91lqK0uihAf9ZBIMlBShbBn6Irr0ZfREpYLsvO6y94huARZNV2gVjOsKdXI0vvYikDG
K3r8su6ydxAuN8p0zlBChB1J/q2fcs+PZTBEbIi/J62Ii0TkMy4GsrlUiFbBoF7uPFlO7GjONueH
ReQzLgLKMB3CrASEpN5G7RWRj7l0+wsQIHnFbkBdkb6ZDL+TmgK5JdMKS176DnNbBwfFeZSPVYkl
lk9guInf+CUZmqJFFoYAwOykjr+TrxY26cD76e4dDmpx6snmqWuDsi4kWNRo7KoIBldXRQl/dVxO
rOFiOcaT74DKSGMSc6dIt+h4mBoq8NnyEW47+4PLuFjOB1Numgx20OzQSw6LXvv4sxrpgiwjsoUL
49zsGcsYYAaFOriy35RDBHUqkWLLOowOaSLsmZnMqzSyujX0eYDLNMkNOzwUAvO8iOFw7cix6M38
B4QX8qp0WodZgBNAgyJI7sxb9bLfd873m6rNKKhNrc7/xRIwe+vofefGR9fKMRkbOI7k825S5ptI
ygRntuUTH0LgBIIbG23SDKMPMWti7RUvy+0m0O1pZnac7SWw0Zyfo6sjdALGJRs/x2W1Co0Mp24c
9J32s8vin+0aW6bmOwRPEqQmjTHmPiB0dD+Rgyx69iYYEp4ZSDfbdgYHC74fK3bZdS9m1nw97yUR
BP0xu+RNhxcvJSBAe70pSXmpDqkg64sguJ1YTCo9LpbsQuQ7qRwvWj3/zXFYfsFJipR0s5eiJa4y
BS8db9OW/V4s8Y/UNRAqp4oJE0ZFs0AG7KXSJ9MP3fNjIYhYyqXhqg7bSq6X1KW2D5rKHsN22o+m
6pyHEY0HN9Hbvqj7YakHFcbgTiw8QEtFALGa608mBjfRg7oveymFJeNw3YKKMKqefRbZLP583hSR
x7g5HjZG4hdLFm6bbeQntqYdU+XTeQyBuz50BCsV68H+C9IFs7f6JPWqIhTkxXV3QRsd744YXtFw
M6QM1LnQNfCIMKhFjDii6tRWksGO45+9NvyesN6BFltPJkpuzOCbGwA0xeZGLQp0WQCl0LbnXfbx
9ovDWcbtBAd3fDSlEnDK1zyy4uvSqx4wSIEVp1Z3UTiQ0hEdvdeH6d00bvJIYWX40XK6yIfKyqIH
X3Sru8TSx8XrHYCbNunka1GwbF4hSmqrhuHQer6LJPNeLaONEeF/srJRGtETG5Fd3FSSjKhihMGV
5nwd0E8/fxvODRU3hYKcZtoEk5y+2QbRRSQJLvDWp+jfbuNfhtHZMJIigdvSFMwoAZ5WFwc/eDof
cCIQrmJBui4qwQeJEIseBs0u5Rtl+tlL/R/9pHELJa46pqTV4Scj/tTH9+jQtKdWxL4jsoNLBCFk
6yDFA5DOD+7zSt8Yk/JcxZrAliVUz4SyxqWBclDHQFpsydvK6Uw36W4ISohzbQWiayKRRcvfTzJB
HRlDGrcYmTh5CMqXcpqt0n87P/qC9KlxU78cTC0YFJhDlcbN2VbrSwvlHshTCLYBgrmocSnAoGnY
FPESZs3N2L2kw6/sY1RGIbitU6QQbi5GRqRrNIMhOn0Mypuucs87anUw3r/P3ygEJEZzYgNyp6Ir
weaD3kfmSMrdeZBVJ52AcHNRz3pZ7xeQZa80TjtZeTwPsBq9Klj6TAZtcqpyXjIiqa0aglHo1M9K
RsBrsM+mR8W8U0SXtusHsHcoPnnFagGesgr1F+2Z7YeNv6s2xlNklwa6BaftLBKqWnfd35bxL1Cj
qEz7XkX5eKyOc31RUu+854T2cElMYnPd9zUAcGuxobZmh1ftgTnmBldmbyJWxNVpeeI8Lplpyqhn
BG+pnHa6rgwn6XqrJLuWCBYYoVF8NstAQ0SWy59hnz1G2+aoXvoefUV9fwO2mN15F4qGiMtnDJdj
UygDrKgOc3kdiKTCRU5b/n6SL+U5K/CAF8Gt9sQqWWox8ziB1LQfBWvAx/d1y4J2MjxcMqugy9HL
JpDqz0vX+ugF2+UhWrAB3fVoDxfLLaqoH3I9Ab0HOLeZ8ZWiHE0GzLwL3blIPTrFnjSHov3n6oXP
iW1cihjBn9poyyjRTbnLtuOBbOLb2CptYZ/Xks0+LKXvSHxbbFWFSjNHQCL6Dl0XVlDsU98L1X1O
N3GxM/pDYHY2E5WGBI7ku2SJBiqEvABslW1m2ZFirHaiABHkWb4/FufELJfI92SRvagd+r1QgH4K
juw+tYJ76ZnYqp3cNV90QXuRyDYub/jTFJKyB+5g3snpJtXBKZHcn5/GIgwuZ2CjEOhZB/9l3Zcq
fpTiT3T4pc3cSWgsv+FkKs+YfmO8JFuIb1sBPUh4052Pgi3DRzHMH6exziWMphhprviwpNunu3JH
3W7TMMvYVc7ghNvMU/eBnXmRw25/z4Nc+ihJP8fJknWLorxs/PotouWFn2f2eRihfVzKmLN4GmZ5
iQZ7cJPZIk7sjFv6NbuY8Hqo3CyamKWdbqjAvvUz7MnwcTkk1cBPLC9NC/0rCHCv8aDNwSJ2kafg
8IvdwGkE6xhdFt8zqYTvtx3RfdSYS7wMdr6TOptcFM/9LnIlW7dlL7Dx8twp7tNt51GvteUt7uW9
884WLG48571cp23VU9SbjemKkIcq/5WL5XeXGtz2o++pKnc1vj/NL6F0XU2iVhbBtDa41GE0oM0u
l3u/fDxIXWiNyS4TMeqIItLgckfqD5HhL1X54FHDw/TirT0oss0syGjbrR05kFayEq/Zlj/dGv/j
VOf5v8NxQsW5QIAUjRezK6r+bGM8930ulYAOomPdjO+XxoPf35gi4hvRTs3gckatgVh8BjMZ7jOi
y9nJndAznOlK3Zd7iJwLNgGiYOYSxzCaTWmoAEuqS6Z8JSK6mMUb56Yrlx+06T97mbK1/eytjryK
varVw29NSf7Ilsp4SluHGJNOPg5Ra+VxbJ1HEMwZnr02YXibni0X2YGu7NRqdOah2pp4sXQe5mNH
74/RxZN9jzTycZLCeLDyuwavdKtfkkv16N8Z1kLnoO/831yBedagQR508H3DeVFxqcgmqKlUcIA/
njdM5D8uHeRtHETxkg7G6boZblOokRBRU7doMTKXH3Gyl4iiIiT+MjV7D/3CTmNnD/5XsqFe4aVv
8V7UCL/MjTOxzZOAx3Ou612AsVJpaGvlrdKX4BxOrDTa1iBl1dLfWxj4R/59KVeTsZyzq/LSLPad
9nunNpPLBVSrmqQb8f2FnKzQJ6sUUcSsRoFGCEHlQwb3HjdAM3imTbNDFJgNNNtcmj6RQLAhF0Fw
6TlNTFDUVIgBmRw1bbIn6UtpfjsfzKtJ88QMLkOjQ0cdwgZmGP2DId3kyeb890U2cANBRiarUgkb
TD21I+m2wiI5i4xYfuSH6D0xgsvMFBTafafBiIiqdjkeWHJIZbz0yQKryQSRKzCIvx1SqWw0ynI7
ROJxO7DeK/Vup/qiMqrAJJ4xhs4E384BM/l3XVvaVXARJTdduxdyOa5O/XfnKdwerQqUySgrOI/i
5maevxrhs08fM9Mr8ktSCY56IrO4/Vodaq3KTIDl9E1qPiXVs5FdDbOnSj9Nu7qsPidmcVk6Usdk
aiMgjflVNqM1SJPsTsQiIwqG5e8nWTopgianOkAynFnnVLMz0m38VMSGur4anBjDZQK/loaaLt3H
7Mg2xAPOaOVfWpRt6pelMElEO0+RYcs4nhgGyto6yGcYJjUbChWVaVeLapOCzKNwmSGCRAcNl1N/
UynHKe2vlUJ3zyefdQjo4pGFRxB0Mj9a0WbVqOEWCslHOqbzURI9ylzc/jHvvH+fizHwH+Z1OKPy
zczmJitaV9XNe0zc3A4ykZ7XksPOYXGhRlM2lsNSBK/km2B0K6WA3LfbRM/EuMnawdIkSbBPXJ+r
79ZxQRdQowqpBMSJTJs4z5x2QMmrN44gnrKD+ecf/n2fse94XMxJLGpmyYc3AzN9DiTVLkbNTqvS
7TK604r2LfOVo95EXsJmt6xqQWIXmcvFYwFaFF9OECy15EFJMddnS60OjfmcDJPAs+vnIu3dVG7B
Glqzbarl/j/Nnvz2izJ/Kczb1H8yFS/SL4bQZZBqa6ZDaDyenxHr8/ovYCLzJEEQJ62MYCmD0fJa
o3e6dghEArrnjQMGdx9kJLXcBvmCcVPuFiKieqvcDI4Cqchh6wvKRSKDuNWrkM3ADJbbcqRHKwW5
A06yyst5p/2X9PvuNS6PKBQSSd+vgvXa7R1qD8fYkexS3YMVw8Nb4tj9pauU/wQIfMhllmwsy6xH
q5nTV6FH2bVcq07sXxT91/Om0bNRDyAurYRk7NNyuRmuZHNnKKmjmuX1kOVeSLvbcCo8XLbYUF1+
iv0I74ViT9Nit+5zaHcp26CeU2uKZhBOl16rtK+pGru5Bm1LNl6aVewoZeyiJ9+KNcWmabFtm1Gw
0V9JwdCTkQkUZUATK/M3qEPMFOisIml05CnGlA3Dq7i+9IViXCtxdorDH8vnWguHZlpSfX7Q6KGr
7kmwPT8WaxPnBwxu4jC5S8eJAqN2iAfJNwyCh7s6HXcz7YaV7k9zTinYGb/7jj+gz1pYMl8Fnh8F
VjWOlhJ4knzxCxQPHBA3f0jWtL1WAqgMvujavm0EE5SuLPQ/WMJNl7lP8qY2IcijksgyRpBGQqJY
ztoruQ1RDqJOHdTXfliDIFePvKaJ3SJ/zhvZ0grTS+t6g9ujqxG7RJASeKTPXKnMvwzG5OQy9Yg6
ObIvUp0VBRQ38fpW6n0JhE7OBNoLU936RmuBM1Cw0ohQuDW8KSQVNV6gZMXlMN5k4W0supAQzED+
KG/4EFvLFAzugMJoMlgG2n6i/NiKlq6VTPXDGHPrc1vj/WddwJSSBBarv/gQXlIwVyI0aPaCtjlR
PHHrM1MqJc1TYOGVpBUlz7l2d36urwMoqm4sL2QYzzqO1z1jqyzppEbzGhk7S1J/vrsb7npH4NwV
V9XUq0syCVU3UD5NomV+fdjfv8+5aGrqIZgWKbRCAztj2Nmg/ZPMwelQUDzvq/UY/huJ78lAlx/L
qh6WVPpnalyk5VugCyot/yX1ggeS6ZpGDL6aU5cKurpzJJB4N7nDZer1h/k2xNkq8bovyafzBq3t
J/CuC6Tjss6wP+LPJSkZlK5f9AlRGdXQZhI6uotu7DDFlYJvFZ65m4fNeczV4TqB5DIknpTkE2vh
RLn6mqoSqhfDrVbpxBrCRHDGF5rHpbZ0bpOwXOTRgpfRYXZlF7b8FL74Vm0lDl7n3J83bTU+IHcA
KTG8/gL3+I+nvMGMGyhFoH4N2mm8ZZvdgtZWU45/ptL/eR3/N3grrv88azX//j/8+7UopzoKwpb7
57+vyrf8rq3f3trjS/l/y//17//03z/+E//Pv77svLQvP/zDBVVlO910b/V0+9ZA8/07Jn7D8l/+
//7xH2/fv3I/lW//+uPlaxblTtS0dfTa/vHXn3Zf//WHLivQWSOQQ1zU4Zfn5Vh6/+cU76//+PIl
w3ceuibKXrD4/vnx//qFt5em/dcfVPunCt4e2UQ7KgjiDBV77+Ht+1/oP3UI3zOTQjTeRGsbcnle
1G34rz80+Z8GxLXBTICuZ0MGs/8f/2iKbvmTav4TinAaaLvB/IPchYH8zy/9YXTeR+sfeZddF1He
Nvjwj+dlxaAQvpYNqmuKsmhhcHuO2O9LiqcNIMaZO5yUwU8xP/bKU1jcnnjoL9xTHC76/sShaN2D
tKGMn81t2iI5zqW+zUrXj3c63U7dJvhJvegPEPDzaTFmVsbCJAQQSOVz/3WMX8+bsMz9k9LCh+9z
rsoMlZBRxvdr9ZYVD4MuOFnzCeEDAJd8VKWhwzQBYPQUb4YY9TbZ5Ntx798tCRZ61OrXX7BIodh2
ojyPV4xcSsDrNr1IJQBWkptPt8VP6oD+aRBWJI1B1wuBvOxVTspjpC/0OVMijEiVuqSgXtimXpiJ
XrUun/kwMApmkUwWNmT+cNaQOO8UJSndSf2spi9EfTWpbg1yaCvS43mPrY/RCdYyn05MUuY8YWmL
+UKIRTzQa3yK3upDvgX9jhPepDeN4LSzOm9O8DgXjmER+lMFvE67LJMja5ym+3bepjUI6I2ayCRY
FXSeUH7UMC0nLS/dMjiM7EpLLkaR1soSSPwInUDwtwF602kUh83SZZv+Ivf6LdlIm3TfCZy1CgMh
caiA44wr83vsSJHQxSsXpYs3Af3g6dFVVm/ptM+JYhHjupVG77zrltH+YNcJILd7ZCZ8x8Bg6jYD
c9Q6us26xkk+95XpngdaC3HEt7awBWO+8ulznCVoz85g+mchZEuCy8yI9kW390tou6fK5jzYWkCc
gnGJVJGmUI3CpkQ9+65A01RlPmipSFjw+yM93nenKFw6zWNwnxgpUOR9uQvtxu5gS+nMeEBmG07j
GFZgo1XlZjjIslWOtrqLmSWqi63l9NMfwaXcWK6CtEXnL/Q96D6JS7ubRXc5Im8ufz/JGK2aqn6W
AUKfKieNtQOtZbcviGBvvg6DRKsZTMNWhs/l5jBn4Aku3bTZK83O169I6p6Pi3Vn/Q3B93RqRlYU
bQQIlRE7VspDOCSCEyXffft9yaDyOwa3T4i7mjZJtmBAI5aBlCSGeJY9K7vI7l0FvV4pA5WWZ4i0
Ifk2jA/AXND7ea636QLMbkYHiNsFuj9EtmYRu79J7kS9BIIB4ylQpZ4wPM1CXJTBpqnBMq54mSra
UqyBKJDVNMBjRMEGyC0fA2VGgy6ZwpW2+U7/rDixp+pWsunhzfSWOtpB2on0PEWYXFLMh8Qo5tYs
XDaAwASVoryFJrtIk2AdRdUIRIs19kE1VEPtNG59tXBHPfXKKX+elXKf9OzpfMyvBiTkFWQVzOEy
9kpcmpJiXARQ0yjc+EK78TfKFmfDr0uPSecQV95ql+GDiKZ9bZ6dQnJJqTWGqIxMrXBDKbWyprci
Yal+iWY++bLlmQj41Jj+UURGy4dCbVjhomPDtCRGnKjCvRzK540OufGBqbssq6BxnpCHWW2utUgC
uXW0O+/cNUMZDgNYqg2I0fPRWY5SYY4qKdw8vaqTvVI/n/8+X6/4PqlPAbhQHEK8TPQZAOJdsO0e
Yq/dzpvxm+KG++rwk9RQH8C4DGzGI5lIDbDePEr9Zy19Atm+NYeKdd6qtch/N+qDgkWSzTQocuCA
rHc3G0jFvepGBhPsbVYHR8NJE6dPHFP5zTtTtMZQ/L5wjfSLZNh++em8GasZl50A8IMz+RD60wFQ
fIMc+BbcXW5kt1scRa3JSd345iefwv45QBp2upqhQBOcPycYgaZLFOVrt4vVa7/ttnj06wiM4l5Y
fMBYdownq31IpELWsAfFHfcuzI4JkaE2i94q42pMPpX00OP+LRKdfNd2h+zEMC7Lt61K8z4B6Nje
T31vTVDojcybRroIRTv59ah49yE3aJLKwqrM4cO0nm/HcN4TJbw770MRBDePjA43E745FW5lhIHd
d8ajOs2v5zHWNu7sOw0S6ihYGLltBi1UEFQZiD3SlFZXZR40jj0tqN1GD9zzUOtxfoLF7SxAg0XL
HFqwbuUO7uwkbuiw6/AqsUe72bXH7pOo30KIyK1ZRZ4UKC0BkW3GC3A/bmMcwR9bl9iFl2+aPQ2s
UUQrshqDBmUQoqQayFm4GEQnYUUTFbWEpDXQidfbc0SsLH6ocEWvZokgB/LN5n/OM8i+4s2ULOuo
XP04z+RMi3KzwlFPfo4ew6/jDlRDDttJR3Yl7+gVFD3t4s53RW9wVs//7ASXm99ybGp4VAvc1pk/
z07mhp56qx5n0GtWV8Oh2p4PntU4PYHjvErRp12GBMf/LJ+sxnTzoLR0yAjPoajdeT1oTqC4mR1C
x2BQelgmbUHOveRj33kNNslueU8SeT95df/nAKIOg60bM7CccTOQkRa0tTmKNnM2bkuJwDTD68oC
3eJU8IJkfdBOsLgZWHbtRNQRsWkEo9XE+ZPpB5k9SMETUdtrKSFe1RiQZ6/rq1qNbuMku2uHyqvq
TtQwBrXctZ0XOu5wSqOQGuMJkoquoUaSws25yY7VUN6HaAAgofQom9rD3LfH0tC2VEKhtKuh5tt7
eTnf1L16B9HteyiYO0FAj5TU2yyQbzS/d7p4sk00iFlaQx7Uqt0naf9sjtmeZcVLmkuBNY/dpVEW
dy3urrO4P8pasFOlYpPMyVWhhiGu7hqHtMOBjJVdNpnDWO2xqGdWKZluZhoXkeq/toO889HCW5HG
Skh/naVsC1Wdq37IrWZQv+WT7Cldtg+7DALbSmSltN3m6eBRecZvMyC62h8nI92rcm6btfpa1Cm4
fedyB9mRTaoGLt5gPzM0IWe1eSGFja0M5YZGoQl57uSizrRjjVJi306uqZZej3JiHg+HtGy8URqs
IVasLjKfpSpz57L+DFnGOyXwXcXsr4saJYUq29Zpavu54VJioqLQffbrzmPV4M2VaveZemik3Etx
Rxdp+qbVTPCkjhs5ao+yUV3mQXvV9cwrS7IvaXisEn9Tj4GjKuFGSrL7tDUKZ8bUlLTBSxp6mbVQ
NokCj0btJvbTT1KjuXFCbC0pLopuRi1DmS5ZEthkTBxFQTdIV6d2qpZ72iV7cyBOKk+bkcruwOSb
eZxcea52cWzuJYPdaLW574rmKp0zGzKXb5r/JU2r1Cpr8gitEK+Zyq9JTGK0qkpOPrVO2WLjAe5X
sA3e9ROxzBoi6IZWRI5P1YMmx7UV+bqjT8Ot30toZDO82R+tKbhnlQZd3nBTkcwqwfHDxpexT1qr
yvF+Oa0f5HZ0wH+/zaCGZLG0P4S6iQumehsU8qust19o2zua7NvwCj4oM5s1yZc+1r+GYe31SutM
03TQfegXx/q3odW3kTq7uhZtJCnsLa1tU6tlvh2ousPmAIxV2FZT/L5okm5VNd8FbWuHQWNXTX7R
lTU6dDNBWWJ1y/3/SPuuJrlxpdlfxAiSoMMrbXdPj5+Re2FIWi299/z1NzHab5vC8DSutGfPmyI6
B2ChUCiTeTm0POGYrnRGqFEc2mxc7Xy9GcraHtvfK0X/4xH/9Qw65xHbAl2/tKmRvYy9Qn22RNTa
u3fJZhG8F6TKQBuF/b4GbtGDnB4N6fuQCh7M7Jp497Kk1FAh4mBAJYO/saZGomBnxI1FnWT4IeV+
O50S5ZOKFpNcxE6//10uYNydNU7NmLQNwOC8uviQpK9TLQjf9iB0Vh808EClOj9cZtQ9juCCG3hJ
51diNEGfgPagXAXb9pZl5/dti8MFFsW4LIZc4usMc4tmbO0GctWnqO0XO55TH1Nbt5NWHDO1tNvY
QngzJJ5GpTsT5CRdCXPM6+bBHCM0O7eKF+kksxPYK4U6hLzE7pLTwzCWzloZdrJW/thpeNHRxCWj
2YB5RJSd2YsGt6vhrGDBy0CDrDZuOdM6E2hXOdpknbUQyr9aNx9CKRQE9LvhyxaRMwUjTCeaFSwV
f6rPkq15UHZ8yiR78lksaHwLvVYUMu0dKNR1KWq6yEIRnoZON8Z1Xa2o9lRzfQ6lxg0hnmbXyXic
NPrxeiC4a4YqQQEZuVEIHLJ/37wr5w4Mlyp6EL1QOclx5TRozJpf/hsGZ4JpgwTvlOOjdeuxyoJK
8sHe+N8gOLuorb7PRh3L6Jdnmr7I8sOsCXZq7/mob3aKNwQamdNQAqKlkqOT9B40BK/XV7EbUG4x
uCfqmCeyZc3AmJOnZrzvl9QG674dN26lWU4xBJimW6W/JfXOgp7OMrjX8a8v0eLbkwnt1g5pz9qb
9Lu6CiotuP77yq5l/7uH76r1lVLGccc+0xI7t6YdFbZiRx516C3C5NGDpM2jI7mV4MuJULkLCkHS
sNQhngRaE4EpXDoQot7kVnXXUVn4gBSBcW9kHU1yi8YOVO9OnoYm0shr0UhuS44ShPfEqdwMFfj0
d/WI3m75i+mgF+LXg6xUYLKRV/btNL9UvaU5GqJ0EC/L/g6DcxZ9J+Wtwj6fpNj69+SJlTLmw5B6
mi1/WjCGXTv0KGNGsgwKwTfc98OqqcgWsUAyzXP1zKWSZGMGJzL8U9aLTtRR7w27tnUn9iZbpJD1
xuz+7ubcIHJmU7eD2eQNEK1b1keVnPS77Bgf5IMucF688MA/+3pZG2czoP3XZ4U1y8hfWIsGmGd9
RhbUBIWjHldUBBjpQnonu+qNKHe5m/DQN6vk7GaaxnbQRnajnq3X3s1fdD93i6C8obfmKUEuafZ6
pw5Ez/T/4eoua+ZsqUTxgIBtF/YaYzy5C6LGRipCQ8BhT27kZO7QY3LUvu6A9g/nBZT9++a2y4Yk
xquRgYYPlBya4us8f1m72rkOY+7Eqts9Zf++gTFnM2tqFttp9Vmt7vTygIboYOwJiGWD61DCfeSu
JauKMrMlwFrvZ986kUPhtIfQ773Va6BtL6ou7l4RiFo15OmhSco3dQzL3JkKSn94C6te0asf5Wj5
g/eKfoHgmzokbZr7foS7zrrBXstTmMbu9U3bNYMNAvciSs3M0CcoTHsGxlS7ufAt5DzaIj31lUhj
d//7bLA4L8L67rVQY5dPkD/EjnLD7jtwl6uQzVkO4Q9LYHssRHjntTZ4nC8ppEHt1BWJ2UTW7ye9
QY+95GSYGMkqEuTr8BTNErgtVVGr+/6eEgrWTSgfWXzNDQodeCJTHK0lfYamYBwaEI46LJgJuf7t
eCr4n86SXIA4g8eofL9qGQx+9hfPcKpA/Wx+kX1Gn9X/SUlM32Bx8Vhu6rkGDU40P4RfjE511DV+
7to/OlMoomMYBF1maNr81V10lRb3ZMQTI5vdCS8tnf7TPPtL7+y2S3J/00yFKQ5pEHPl09pZFbct
VbFp6Xl2JZuAoitzzNvumJ5iQRDLHPc7A9xAcT62rqEnO+Pl6KXh7VCdy+h2TEWJ111j22BwDrZV
e6ROWnyX+b7zGE9W7Nc35DZCCYQESIX5KgrosiBZs+vVN6Cc4YEo2OwV9oxJChOvzc/RcpPot63l
xpHontrtDtA3WJxJlHhwGlHBsDDhBSuHmLX5lDjLW5TVvpZe7FF3FvDRCL4cn41SQmPFHC9AjeIm
1F0InFed4Lra9U6XdfG5qCWrzGLKYRxawCoBWQDFN4zwiW5F0Uo4p9uPs97FBCuh8lNTYSbYW/of
1/2QCILzs2Am7WudNR7ruYlEI9oYpDzQu+7bdRiBpetceDb2Y55LrJXWyg7N7HfG3Rw/Vsl//PJs
sZuApQ/rohssuAezO7TmY1ocDJEWgcgF6ZxfMFBfiEYQEnpDDD230i9uoc08INj7/6kC7YYpaGdX
QA6CFpu3W3mzoCLTrLDukPVK2+FOTbODXIlKLvsGcIHgvkxe5Hk7E5b2bG7HeLIj5SkUdUzuNjMi
N6ij/Rg8J+9EIpayGawoxBB2ekwOkLX1iJt41oP8l3TX24NrngqU0EKvdmqHICf/eRGc19193OBz
Pi+2uiwHzQocbfY6kY/qHAmu891d3ABwjo7OUO41OgCMjLRv8kIKvrffpAz6GTJcQHjdiCLvVlkB
lQv47G5j2MPsGyL2q91zuoHgQkp8I7lGqQEQZupU8j2oNjy5eQRvmXvdIexfDRskzrd1dVLOk4TF
TK2dv2hedqocPJsGf/GJpwerU3p1AEaC67C73wlpatW0DKLD6n/1EGumRRpkcdC1k+KZrwfoCkQn
vMDZ7YHgVaGwYTMonvFjYPHURFKlIfFZYJQooucIokt6/rtiQm/msIXhPBHFYEpVs/xqAmKiY+GF
RzgHTIGi1T66Fz10907QFowLVaRcy82wA5jVnZvpUflNLYN3i+FO6GoqbNgLbxmpDh/b5gnVM3cy
Wyc1qSD+2bW87VK4szpUUZMX6K3zwtfyqDnLbXJizSbFi2GzpurWiVxRH/VuemKDyT8GMdlYjMoA
THpYkRpJ7lgTLTga4XV9DcCTOx0XMA7ZkygGExgjTwE0ptCzy0dsbEQfZjm328bvMio4Vv9jT8EL
rJiMgJyfk4oVWYorfEK8ZowT9bvb4hV9kjp0VTU/P1W9DYZDX8QluvsoNTAc9n+o3N1FRzKqmQTU
VGHE1N56o5g2eSJf8g+Tq4LlU0i1vbubCmE9NeAZIXz6rlzXPKkmNAwj0+XIMYrxaCBIm99UPv15
GjYwnHPMSKODRQEwZWo5cb66a0lFvc/sRPEPHPiof5fCRX5DnIcL+PpY5+7kxc5w2z4PP9ABDbrS
4Tuk746gDgim+6W3RZOrPGXpu+Vx3y2TtbKWwD7rxWn7ecyzO6K3r5oW39WmEtT5/KxDSmy0eifL
ohfUl3wtU//KF+Vvs1ZPahbFNmYVbclUDun8NSTFi1Vljb2U83NKTOGjcy/Y324Us4lNEDaGIaWY
nUMz8G19xJjtfYup3vAcPVquhoOrnBSHJfqsyM51R6TCLDI4zskvobmW+YL+aj2vTjVdT2XWdjbq
/B9+/2LcLpLz7y3opsqMWZw+BEOsOjRG0mMQuQlmt9dsjvPyNEb/0GKy3veA+BhqeZVxY7krnATj
P7Grb/9tUZynt5ZOHjpI/XiRckp0N5KOpYgzfPdevJwifugjKsCGXjSAmJbSTinorpu/ry9iHwE6
y0zRTX83fyZX/ahnFAhSVtktCLVHQ5Cp3G26YmMC/0Dwt5PUGHlCdfjR3p1dNNa4WRAFsyMFhR/5
yvH6eva99gaNi8FIFtMwUYE25Wind1mXIKZYnILaQ+fNYCuOPVFqip2S93Z3WSDnT4sWKnWaDMi8
Pw3RkVYfY9kLNUE//f5ZvaBwHjWXi6k2ZcRIEzq3kvkxUs/rb6qi/eM6Lxi861waqY1zYLRW6bd1
5MeDCGL/A0HXEd2jGBh9N003GG0V9YRUntm4KZopwbgbon4DEaZxeXvoxkKmot2t20ByHwgUJrFe
5hhXiUo05FUHNXntRPWpXSPYYHCfZ546cAYWwKhpj+4PLx+pgyllqzhcN/D9tWCsCPE//ns3aqaC
mVAODbgEtbIz80z7r5qI9Xt/Lf9i8G6HlFU0FCmuhX6p0KQSnzBGciOvhm8Mk2Bybj92JRcs7rwO
vSwtRAJW9DfLVReH7NTfFIFxbj35k/HM3hvToTv0otti997d4HI2YWWZDmIm4IZyepLGwm+H2C3a
whnk+r40skNl0VMsKS/XP9+uv4Wv1Sk4JDHxz92EpFzARKPijjLzc6fotpaI6ja7BsJk7vAAJRqK
HL8GFEsa1dICYXFv7VR/HDJPL+7i/E/uvg0Is6BN1FJLXZrIPaywj7GONQH3XftajCJac9FauN0C
y5PVrivWglqbXWlPVnwWvdnZT7xz3hqhRMGA3k/yie1KxrST9KnBSiyl8uumcOpIOtN28WclvhlX
UeVp92ht4HgP28mqRHXAadEKBmgQFo7TISbJjVqIiPP3L94NFmcJYxHFFS1ha8PitOcpSF3qSbOd
ofughCbwn0zLGxs4ziaGeJrlrgBcYzo9tEZkZzREtC3sVF77WpxBUJrqRbUAg02ori5oAL5lzggl
AuRzbmPBI2bf+i6mwcWTzUj0JO1MnNU29YkyBWhyO0ql+fG6S9i/ETEICAYUU1GQwPz1MFlZEisY
gwETBGaxGBmh+RQl9vK5OLZ260gPWutcR9w3wgsg5/tGLRwTsBUhHUJPpD7m5BglX7tQUIASoXA3
Yl4niVIkWBYkscrwJZH8SXlYSlHAt+tRN7vHnahEzq2kNbCY8rv5jH52L/ULp0Pv0NF0aEA+yDei
q363Q8vYQHIHy1ArBR2PgNSCiZWeCq9xRhgiDpeloEWLoGhNHvBkq0Vdj7vP6g0yd8YwbJb3Sgpk
xRrdeArMobDjyY+6e5X1iUl/XTcUoWly5y1qlqHTB3zD0WeUvk2gP613jas4BPnTNFhFePve+GKZ
3JFbSaJYNWP4kG4WR3U0pB1Vj00XIadeHjD167R28Vxh7FJwJETA3GOuSkiutozqw0hvsqlHeh1E
UPLTMD20pciJ7Y0pbsyHLyE2MphZrAFY4aK6KpqDZbD3VZ3uytL6UOfmK6j770erOoBQw7/+QXej
nov98KVFiv5mtWMjTeVgukkdJPOnlDyOlZ9Y9wMNWmERmh3ydw6b8YGg30FjBMecb1tovoC/Amnk
D6PbM6m6o3okj/EdU1cYbPJyfX37d94F761fbROYNGmfVXgqYeTu+MYQczA9NnrHuu4SV2Q0+8dj
g8Z57jYJpbiwsLrow+JEh9LPBhdk/q2n+oWf/tC+iZKSzJld2c635W+WFw8ZWSIdgGQMEu2jFZa2
YAMFH+xtyRsEK20SOUMGDSd+PLOByRQZqd4uzuCM8WIxCcjuJbvZQrbiDV4rz9NqsIaBsAoW41W1
7C77dH1NIgjOXeulHEI9AEtS4qdyOevW3UBFdifC4BxzFUdKmyvAUDGlhHJJ4ulPKHLpXnMsPbzU
ZJfRyonMYf8m2uwe559TklWtlmL3zN5ZnLf0CvqnGid+jkAdYJMGyUP5QI+inp/9lPwGmHPUSzST
pmFNgvqz7FDbcGhiD69F8H124hJcIaWXuJksMs7d8G+DynmTdLEyEBnAfTVeGMzPuRu75UfzlqWS
6OSIYnXBYeMrovqSotectRWQBK/ED9nwJ3Vd47Icvl4IEe8l6lhPk9K8dJARy1unjUQhw27j7BaF
i/YsvG/kNkJPQe1i2ssLH1d3CEDl7UZef4BqHprs/jYhtrkcpkJcIRJtIh8FqrqxxCnQp/Ivpajc
MBIJ4AqO3hvx7saDFEszNk2Fz9TRhzo+U4RE7SDo/djtrN5uIudDlBgkU4TiU3WedlqhdVOXtlQg
SB/R+6vaIMZNDcfwrjsu0d5xTkWp5HQw2N6FEHlLvhMievyyH7hynbwxb2+2rpZkArpKnKdFeRm0
R6s8FwSdxqJswdsnuIbDeYtaGoYpZJdKfp4aBxGd3378LmWgEiUOOVgPoJ7wWPt2/Bh66AEGfTlG
MiO3EbxIdqMfaOFAaQHpR/zv17uG6Iue5wvmWE3zWzf4cXdrzCeq3UygSy/vh1xwKex/vgsct2pW
jBi1El2mKT3U/R0tvv2JeVx+n/OGUT5KaxYi76wvvtp/tvI/ujf//X1e+y+v8swgGkvcL368LrYa
HkciqpezEOm9aVxAuBBKi81unSAm5i2P9bk9DiAiKVNnPq2eelD/qFx9MQBe6y9FTrqQWR9Aq/yY
SzR3ooWiUURdvrtdXCimGCBuAb+FwjeSrnNJJDNDO/PkaCcVPFrrgTwtvuIV96JU7b6NXaA4F9Fn
8qjH7ClfLp3dj0/9IjCC/+H5LgjcoVHLDBU79jLK/l6c8kWy2a2bOTLazh1wWrjxKRS4PSEkd3CG
xZh7nb0CMYyJhEjuapKdgQtM9llCpA4kNxMcpf/xbriskjtLatJNSlXhk4FBCJckOMjscLJNj5zC
G4zdi+D2rf5fOP4JqJToVwwLrBBxm3YibnRSa9t4NoMGZKOi+pTIHvlX36IiS7xIQFtO6AN2lY+W
q992ic1keYw/6j3fWD+j3N1G9KB7IN2YYCtHaoP4CfM5c+pIYEBhddhZc687QZGx6FyAoTT90krM
Psn96g9fOyeCOOlyH38YPR2UdXpqi559gjPHt5sW5jzOqwq/bimBMX9aV8GRE/0+F2tYGZ3ziU2Q
JeRWRcdiKWWOYNNE9se5jbaQVXNiBCD6/YIBPDwY3PD8c3BLlEVlh/W9g7+YOuc/zLrv04kd5rKh
PqnBpivJzhymjmpIbg3+CjXvRQ6E7dA1TM6BKEimGqrGbt7KtjwDqvIxk6Oy3DC2s7NlK552Ez79
V7vgfEjWDLjKmNvvsy9y8r0YngVfbTdxdLlXeJZ56GAWCsnZOcZjbzyuh/qAmx+JlD8hwdscYb4R
aSkLUMco2L8qD8zcM1rBSnYtHD+BEhU4BCk/11+3mRmH7NK3hntJPYVCMTJmVO8MYAPA2XeeqnUV
RgDoPMVfvuRuei852ot5i9FEO3HlcxtQCJWJaN7V3YB6g8sZe9WTuCgiVqQ/sXHI7NQiLWyc8snp
PHar4KDdGw89eEpcRqPPlHmrb82xD6aPop5K0Z/CnQE5NSMTbPNIvyugLejBOgU5rjw+lPTHdbPc
PWybNb8z+2pcB3D9oSE1sqPGT2jm1CQSuSx2bVz5pLy6jTYsJKLMZtgnxSUGfm75OLgaMm2RK2oi
E6yJ159t0oV0DQMri88KBEOM+HVNhC/z3fNsKeCexzwTKOi52LdfrJa0rPeLNa5Dy9tPguJIPKbT
fP0T7Yc3GyTuTkbWZJQm1kiUIQ2bHNYDhDBei6OOzjLqiniz9q/kDRrBp9w8K0H0D+LLGGjyid0u
6owBNMMluq04QPTRi6XdiFJhuy5lg8n+fYMJ2pORDgb2MlJudRJURnB9C0W/zyxm8/ttrKzKErPW
mMUP9YduELxNdy1u8/dzHmtRpraeWvx+39Z21wdV+hCBR+T6IkQgnHuC1pq86BI2Ka5ewvwUs9yP
iEVYtFGc36lB+znGzNS0uvzLUntnDEUeh/3EO1ew2SvO46yZntOM7VVc4vpw5/Zcksox6GmM/DAm
7vVN21+QrhhEsQh5J9+lTiiWxgN8ASY2k+lkmI/Xf38/iQsak38AeM82D5jWbN9uwy/aqbpj/G9I
irjLXxgMvFsfzQDFtltLpEP9P07pBZbzPhOdp7aX0DVef5pZhzP49A89nt6O9Ljcs065/lboh/YN
8ILJ+aEkVPE0KPDlwi8oz3xVbDD4eW1uJ5KtYyaRdbqWgVA+VrhUziHVXZy0FoOFLEEY1JiE7G5j
F4qNNpncxe3RizwLU+S7MfbmszK72ngMqa8XRNkAHT+xsj5ESnsXHT9QGUSqNRW9gwRW+o6jRisl
0E0DbW4e6/LQiHKRwj3kHFSz5kpbMweoBsqnbnHqY+2n7ho6OsTfoJyIDtVazIAg2kTOY0FVqY66
Gqi0cY0TY3wkTxYygwiZqFsJfLBwjZzvKrtOlcsER509lMEV6oNMBqy49CtGhpCPYtpLgrBmJ2Ik
sqHJxCCUqb/ysw3zAE4LDAOjn89hVCgsCijQ0bKynJHbBCXY1h6qT2bwlvn4ob/EJ1rbSzB4oC0Q
/C3vDyf7U4hJQQgNDlE+6lezKUmHsKw8tc7sDCSXZvctrAQNf+/D0l9BOA8wayTKlKZC55ia2Cp1
cjCVqsZTPh4FXlW0Gu7Ml2DBiuQRQFVud6feDQPI3nixbOudDcZFNBIYHyO3EA5Osd/99XLCAjGY
ZeK2UFDz5iw2n9Ds3rU9djHIj7JXus1thilOJahQCYzBxypY6O46MadiUoxyUvTU/upmIIrSzUo+
opGRSME8FDdVWLiWGvnX91MEw3+32pRQep4qj9SPGvVU+tcy/7gO8d6FYec2K+G+WK8iSzAkWEml
xp9m03QUuRY0o+9a3waC88n1DAe2LDhtBijcSKyjQ+ezuQwQ/hSVVt6C93d2sIFiG7px/yB4QiN6
gdVEH6qb9mw99iBwSQ6JR+9ajMbbJu67At3oIfSxoQgfiLKou7tpQvsHqRcNWlYcfp1IpVGnaeV1
FehA1yfy+8o/+FwbAO5CAEXeEPZFDougy2OYdqdYjSJIK2IpTQR+vN9P3gMPSkZobEXnLGjrf91Q
y+iKcLA6UK8jyivPuek3g8DIdxo6iIytQncOmN5AosRtmpIZxhTXVukVH8LgpwiFfmvhpa7abRD5
Iu8vxOP2MJzTMkY7UPlGhIXZCH8+mHcs1c1K2sNHUS5OiMc5J6OqM2UdgKcFzDVFpyzAGN1pRLQn
3yBT9nr9RO+8O3/dT+5C7Qpw8IYj8CZHRj8X0uo3kvNdR0QbP4oSHnsGv/12nH1kBdg7IHqFTlCa
2hCl8PN6PFxfD/v8/JneQPCROoZ+i3ZeABElt4OGtID5BKa56xiib8TnHgbwZ1RWAxv8GRF0eDwX
jgn6sOaY49YXPZyFeJxnn0zSwK8DTwvMTyBjc9fD+JFdWN259GTFETkmZmPXNpFz8xSp7YoU2MRe
cs0BVSvlGCG0AzeNiC9fZH6Uc/ezZhE50d+2cnFWcLqw2lXoM/urA1HSdKcn5hdj50PwsmhmvWIb
2XkgAza+tOgDmm/aG/neepb9+o614ohK2kJQzoNUpFtkEgN09suX0i2faeWOjvFGwp7dY0zVMR/A
F/wnNkqQIlZAl4ObjPMjSdpWGW0NBDTH6G3aWDmEx+i2e5uvzzPb/IMgx4TKgokg2bLecyLGmtmp
cYK+7+4TpGaU+i+tCa6vafdsg8RUgeIpqN74wZo8buQ4VTNEH/KhS01wNN9NzfN1jF3TR7SvW5DB
QKzNxWqYIW0IeGYxmzHHblwd4/W4VsEKXuOpbgXfaHc9loWGchNO9h0XMDo7aGLoEbr/rdoOI2Kn
1U01CbMI7x9oMPoNDOfhR6NZpEkBDPPwaIyxm9v6oJwMPz6Jnme7Dn4DxTl4apDaLDMYQdH2oByP
XElrBJu27wwvGHzP14gXoFKw5XRe+cLUG0ynhSYKxK+gC0uPogCA7c47X7iB4wwiTE2tl3vAKb3u
Sl0Yg049utOz8G6c8PyLB3AoaYKztLuNFKKT6E+w8H9mOJvANDfBoiKZCAyXsnIwXWMXotmqXdPb
IHA+KcViujDDUUoHpOgOWX+QYsFTXQTBOaBWgs5plwKC0sea3CfDwRRlGfdtgWoUfB4ESkx8ZXmF
El8cL1LprYYEIuf548KaHvr2Lpx7vxxVR1nzgxmrJ5lIz3XS2UWWvGRLIzTK93UCnLHNH8JdY4k6
9w16wtlgcw+tjRhzPMiWQQBLmJ/bdVAbJM42CJkzKSdYcn5Es7bTgPDDyc4o2LJZdMZekf9Ig+Rj
81FEJMrO7ruDsAHmTKaKJzBn/FxieFoP/UEPDL8OhAvce51vt5KzG/aEGBcZCxxBlNE8QmWuchlJ
EHFAY48K8ZOIEG3/tFms4YwlV/gaD4RxMWFWw2lBHiikX4ffp4NhtnH5fS56g45xrNCI/X75uYqO
Q/qlECmP75+1CwQXsLUlWB8LK8aMePMp7Y9oJbVT4v/+zQi9ceghGxAwlHXuu1gNKBtaA7paFnJP
xfJNrSXbkn9kYFvXtELg5fcWtAXj7ixpWKKRSkwnqu2fMUz7uQ6TZ9K0Ake7d5i2MNx9FWmz3GuJ
CkcrMVGQ5dxP601tAGoZHWrlT9e3cDfa3eDx7QGj0ilJ0gMvjbwSczMN44uNcYlh1h6vV1fU9L53
eW3xuMtLq1Hel2tMcodF66iVhVzei1ofG7TtYbw6b357AB7Fl4uJGJylw8hD3WywPLJASKYebGud
bVn9en0XBbZhcMZO1iWKzRkocvn3RCPYItQxBF9qzydsV8L5c7ObM9MYYOxzPPsYYPOMuHL/YBlQ
gDAgIYcQnU8rm2ZoFci1VShX3mWYS8sh/SJq6921bwXZGGjUQQuSzxcbVkLXpmLTueHzMtzr5Yem
KxxaPqyrKbjud3dsA8V9e5Qtm1IeAQVlN7TSQoLm+nbtn50NAPfZZ6pVK2QG0P2HIXRo4frD5Aw+
OhyhVjiDN1uEt3cPIZf1795xJpBZTan1E/Dkx95l1M6xu0Jj/BbjE4cMvBjCJ5toB7mbvTWbpB07
8BNopWGny3irZe3vN8njhG4WxV3iKWmkjLTsKz2zpsbmB/T2JKf4dDbQapj5+esior5iv8iHDVtE
7troC4RgYQHEUKlfxgeVor1GCh+0pncEBrLrFzZr4+4MvOWkIiyBxMhl2MNgSl3J6U/n1VHd4j5t
bHCniHTdRKDcDTIpRNMXtjy5vEmymxV9GyJOPgEEz/XQL5O5VMwQDeXQJXcrWic0wRy1wPRM7p4o
zDoO1Z7ZenbXrL4iCe7ZHRL6X+zO5LxDH45RXvWwbanQgykOvRB1bGNAd2OoBESqjsuSfIKsgj+r
orLrTvH+V2zOcTRV2cpgA0Q9y4fyElMZbJ6yL+QpSxAx01P5k7/JF5G3ivaU8x+KlEjtIAGWqp4m
/xhQRbtu8CK7YP++eSUih6pEtAFAnfuN9WHSnEkXlAJ3yq1s76Dsq4EMQ0Pw9ysGjec+pyHMu8M4
Vwl5ZOPzmDrlwQxYY9JyMB/i1L2+rJ1e6F8weTYiA/QsUW/BVvqaOPmg2qGOO0vN7ArzKMkQ3ZXp
4Fjy4jYjdTENKfAjbwmE9x7r3zXzjHnDXOvoBMOaE8Scads8L9BMm1rpRAvdbkIzQ1HUOlRpdNDK
6GGq54eRTn7ZYlhrrA75qL72MjkPyOcsWewNKFz50lz92fV0+Su5E1VmpZ7SFbsU3tLBMe91H6po
noqYi2KUsXDrH6KssPDDcAcprrKpHdghLs/9UfoWu0nAHrnKD0lYdN9Nmm4Mj3CnpxgMq40YR8pb
0uqMcSOmzV3YiY7Sy8qa1JiyQjp6141v/0xddpU7U0vUklRNsMS6eZGkmxLKeYsiys3uegZVZRU/
lajvOOZDtEwsa4vIr0NigpaOniYCG95HgIYv0zSH5j23DCvq20aWECIb1Qc5+7aK2Dp340okXP7v
97kwYq102kE8HduUlfaKAYVUwuv5vlUemSjeH3ySDRYXQEiqsUoQycRukZMFxSpJ9WfzT1Kx1gaE
ix2qPk6SlQl+W/FtWmVOarzo8ff/thDOl47QBe6GAv46hNgW0rxaeC8eWBV8eT5YqJc6tiCrCeel
BtX0WOvP/2kRfKRQy5Nlos8X7FlGZEvzCi7iBM+8VWDAu1GjSonGTgnSxuTXeyeG+NrUMXXtEGoq
8fCJQH84DO1aE3QbsD1/5+s3OJyb0VeIaAys22DSqzvFWu6jXvWmwvRAF3dMZPW2GRpbN+M/cTMb
WO586is4iEcyId6qnofxJtLOo3iqmAVt79YGllIUF5geOt92siA52tdsD/NCDqy6dLsEs0W64Uxt
6YHz2x5DAj4t/TxY5XPcCF7pu4a4Qefupwp8YkqUznhBL/5gnoVsbvsh5QaAM5GoSiJNXwGQn43T
EGS3LEkoBdpBVNnatcUNEGcjs5JaktLiY2nWMyG53YyPmvmt6SeBze8HqhsgzirCQgHtjwogcwGZ
W22gw6uzoyRza2qdhmx+QrEgoO0AXonupSuywOrbs5xm97k1xo5kSi9mKaqH7V/6mz+Kc/VGORpV
I2ObS1zCIC6A2EFvs0nJ7N4SnIq3qctrFsu5+rDQM6mj2IC+1Gt7XipQqoKiYNQjB08Ut0m6Y16Z
T+aq3ENlvUGmP/OUdXKWpccMWVKdJQrS2ql5wgiOu47kKRn1Q1tLTrjUTqm1GJ6PyfdwkF/zzjxq
SnIHjeUSSq3RbUS73K0y7YbO5DDIkW8lsqeGiZ8MiTN1GVRnF+j6Sk+ysh6WqjzpVn/oMzCYjssh
q+fGlrpKMHnLvve17eAupbZTdbR0YjtU+dYaD1b0lE8vf+DON1+Xu5OS0gqlSMHXTbpvMURujPjr
En2+jrHvCXDcNaTYDZSif/XlrPQpRwV8bJSo9mx9TKvgOsBuGchiDuUnAn/ppajrRzPtcELXprDZ
nwB7UZ51Ut9qWvPZTLpzR9KXZA7tqqLfdJR2qzW5VUJZYMH7X+zyh3Dv6KZqCSjm8YcM5vOUHfUi
tTvJFaxWsJ/8Wzqp2iJXqh6OD3yw5+5pQKO0eddGkEay26+M9pqeFV3gnHYvys0Wc962LHqzVChA
meIJwWRPcmSqO8LBFHYtvLf5yw6yxW8ftUSDVIQGnA7vdM3J/SyoD93bDJG4m1i0k+xzbsCifiWZ
kgBMt16J/Dj/vhAlXrKbTeN8J0SsutqoYQ60SILcbN1umX2BNbCNv7ZhnM+s50kepRpraF3Q+Y02
Y/DODHQjkWByw8IBZ8iftPltl8X5JXkK63RtAKmqxnlUY4h8yw9mJXrEsL/82so4vzFW0C42oNbg
1eWjvn7LjDva+3n7NFFLcKQEx5anUYDyyrqkPTu2iJY0uBClLTwjHARnSATDeYcObOu1PmDf4vY2
6e/l9liprwJz2D8/FO3NIDYAjRhnDmuLbo94AkZ6HEHlnHnNdDRcxg1V+Pl0/LOcALngcbZAjbqI
tJIFR48h5lPyZ+UpqRAfSKf4pMqCDdw/rxcwziK01YwrLcfizErywmg4dnUvyITufiMNioBgZsUI
nMn5OXWWwLXNSlh69HWkmUfWkyTWMds17Q0K5+WsikwyqYHC5BIIulfRuzI7KqPB/qlUWYBka3X7
DKRo6Q9RS8t+KUVjct2QFGKV6V/9Hin0XElCfDTckbZxehN3PXSfmERm4ouaPnfDZ6Y+p6HR2Xon
C2dMaWVIFUppbRQ6oSp5ctI8d8gyx70q4O3btQ/Q4RAZQ8tofeOMn+YZ3pPUxOWBEDI9GenL9dO1
ewlufp8z9srUoKEd4vdnBEkSYu6cKMgUxQibTK/pF1cyqyPoY4V0JbtOfgPMGX7Rj2WsvI2hnldf
95tActb/R9p1NceNM9tfxCoCzK9Mk5SDJfmFZUte5pz56++BN4iCuIPvav3k8rimpxvdjQbQfc4d
AUmO6sv7wBF1RGwX/e/y+ITYzHWTxox1gL21KS5w3/DA9mgA6bnapaIXou1zz0oa7446ZtzAoAR3
BD4E8WVvBPQVbhcdbSffZyawY0tXOkiiqcHtsnEllzuixtbcpAh3+Ao4jnUnc/XRjp3MZpMnw6Xl
itCAhIpyyUUeEzzlEGbWZ0ZfWIAIawHSR/SHiTbQZoc5Ax9gGCL7bqa0lZpcsjFwhT7EDEfbzDCs
9GyYT7KwsVYQeXzHWlToVmRkMKVy33vTRbvDoCLxQnD+ErTtDLVtubOoDBF6KVdekdhKSjCNI7Mo
znSh7OPHOgFgVTngLVPeL6Knvu20uTIkl15ykst/cnEwHBPMNqDpm3UqL/9T2hRK45JNkOphPwJj
1MvRqbxj04nprn5N/vgTvLYVWnOrhc1cacflGBlDNhgtg7zRUm09XPwJvDNFBMw7PTvJFgGpsXGt
JJHdxfGv83lV4D180/6ogWoEbNms0vO75TAMX9nU31Xj+/VlCejxQw/v1JqDCvaYJn3KEtHk9nY6
0YEcT7HJKZ/I+uImV9D+oqMsvgXxtUf2oDNDEJDb+oKC3i6OUYDZ5w23gc2PE8ZKJhfbBcYdwpCB
lU9+sGPIAdZzCzbzeDe+Jk+gJRzY4CeGWZvEE0jeXLOVZJZ1VmcnOoyakmTYC/H+9CoDLy69JKf4
EiDwpd0eukslEbNobWaylUwu4NViCkxThbbgKZn97BnDYYAjQ4egbeDE3+8oCFNDd3k5r+pmAbOS
yoU9acxFMRu8CU21ZtNyV6nXk5k4IxWYlG7u8itBXMRruZEVNXtfY4xMgCbxksIG43GwYwQppluP
NisONdRoUQ1gktHVHPWpehTpuwFH+dGpuEyQo/5FVzoro7z8Cqxa++wAzHMbLWs//357634wuNRs
RwT38QKv4pu7tSDqJRC4ok9AxYSVcS8vgjalzcU0VQAFsMe3TwSAubqYuMpF5a2MT432w+je+nYf
qplz3mc2PXUlhist+khW62SBmABPfHPoJNNl1wn8cvMQsZLBVRMTwCabAhwjXp3el9FDHFLfpO4c
VnaqiSDDRPpweSYoaylLe8hqpMtEvazkQ5jenjfZ5tKv1GE/YZVQWlWZsoqdiYL6mxSc6PQV17II
mhnYH8r3r1ryrKMfcsE15Di9oif8Mqkz97wKm1ZaieACuCq6DBskVFDq5zZ5Ta0fsshK27vMSgYX
nFbZ59ZMIKNzC2qrHiMvpL3XvrKWjMiTFNuKBWptrsy7SL5rFeCPzWBasBzRMntMv8/1l954VxK4
E4Aea0s15lAqLI6ZdlmRfSG66d7uKFjJ4EKysZq6DRRoMVbg2lC9cie/hL8iX3XBTXEH9l4Mj+iC
G/zNEF3J5EJUNRu9mQrmEPTNbF6NuLZj5a2gl6EIQVu0RuzzVfRoUxvGTQpJRXmt5z9G+e68a2+X
oytV+PCUFGIQ1nVbvRYXDFli2EdPjGcR+JJCOqh/8XIV3KmWoZifKFRzcDOBI0z987q5/aZg4lEH
216mg6ATTu6Knp7+Rb13gVxp0aa9KSWBAvsRtzqwZhNsuCFo2KmPkc6DaFBq+yhovcvjigpJKw1p
1GBO87Gebf1WBXJGeNQf2tcKbK7fMIgIEDTMTwm2v80osEA9pCgmxmU+sclJLa2rWoVhRyd6SA6y
w/iY013rTrfGrXTEJeHuK/2LK5F8P1dA+ylFmz1G6tS7vMxtRT5EmiDQNh1mLYTLIEs8zmaXoHYy
gM8BCFSATN4umHU/kNvum3man0RV0lYhgXBAGYE9S8Zd3seAW5JxIUnZQKuFOMsY26kS2XN/HAzv
fORt5ZC1IM4z02GyjKqAoEK90OdDX93VnYrryV+pISgotp1jpRPnlLrWKj1Ja5yT7CG5wKk6vGPI
k8EBkW64UnqU3f+FHXdr21xryG2bpUQqPdMgdiKTq8gZoKWTnZos/nlDbqXItRhu55QCifZlALgR
vJY8J6GW2kUjGlEVyOBfIrtlAHMeWu49rSt23WQdpG4U+IPAWnwHjmV0mZkDn8WT1eYgzSbaaNXL
OZ8FFSyzBv/6srIW/8qIl5AoG2amSdDZpLhUi4sZdwLasSuv6vktFgE7iNTitsoUjUvlkENepb3q
zfckfZIkwR4mEsHtkXVutkYjIZLKyXSrFCSXQ+2bgQjwmbnrOcuxn7HaiiMS9NNQYYQ4SKK7fLKu
pVS+NPrGXmqwDdEZuxdpdud9W5AkDC5JLGVVZAmTOZlzjTfn1J/ifhfFLUAlSbfLzP4LVypr9+BS
RTxnRmc2sCWQVC36I6K3o/LjvE7by6VRdA0QHXhHnEcYVd5GY/s7w7619L4afwzdV+5GMQb7jwzO
JaSg7UqtwHNBEe/k/IdmOo0q6tPeXpt3GZw/SItEuiBlMoJHOpym+bVSfTXws64SxOwmos1aHc4N
RrOmlSbDZAyYguJsoNiyk9wQt90l16aLXd6bD8Wt5KIlGQNnopZ39vWfPf9dU84pLDpMJZEQw138
CA7hurPsIXQm0Rvd5sXvWk1uwwjqrKmNGRZVwLd7KPzgBuRTTLnMo08ipYTSuH3DSK1lihtIK5f5
FFVS7MmL4g8h8Y003NOxdiMleZrnzA9n5Sqbo7fzcfAvP8DUQYdgAfmAb+QrpYh0VoGNS5/Ln5U+
Xg5j7Y9V5EWYajHQ8l0Nit9q4+ViJMcyW0TPT9uB+C6fOzkZqQYHrtjGad4tvV+2D4kheLkTieBi
fTFGo18w7e6F895MfwYdGBlEPb6bNbeFFqS/7cgFO5g6BsMiSJKNZT8/998mTGrnuxv5gEmQ+IGx
J0mu6AS4vRm8y+SCP8yKblB1KNYkj9Z8mEbwXKW1U0hXlQyUOHRqnHeW7RB8l8dlAKWyWktLIW9K
m2/AtT22c3od0taVevPneVHMXJ+j/V0UF+3A/SvlOGNugU4gLXZwghcoI/IKLs6NFvyO5gBljPix
GH+p5uNUCjYZkRJ8cDcEdDcplJCaQ6w8pcrjeSMJ1oNnO5tJHi5LAxWS5BG7/mSdyun0pRHzlWf/
ziCrkqMHIkYas+2ftM/58BL1d8t4e14RgaF+H6BXIozo7ySQyFetvpfV/fnvF6z17wPe6vszdQYu
2QhDdbKvD7M3Jy9EVv6bQ/0ed1oJScM8MsMFQmL5ugTSfJff931sn9fkX45R/wTG789XUsxioXOp
5+wev7lYDmRPX8KLCRcYjPGA4Ro1qmsJEqhoebi4z4qyJlHEgnG5X8q3TpSgN7+fUkIUQ1c1oAp9
LGoLjaTA84CHSd2pyvZSvDtvtM08STVMmeG+BxibXDLRSqsejQpNoqO8L4vF7q0/LHpszMbOWm/4
UtSvpHGJBY1Tc0UjSGuN06SdRk2gzWZzurUSwKUVTDZ1UU0gIDJ+jUFth2pp9+kpCEqnLF9U3KNO
+slUDueNuL1I/xhRZU+8K8erljnLGglSKX2oltRuqSDlbwbpu1p849BQtyArZlCo4K8+4ALkW4xG
a8CsCQ4XIj24ggPAkjpasAfUd+1+SW6zWpCURWpw1UYrB4GUMTulaEpI4uhJG2c3CBaBGtuXUitz
MT1X61HXxpTXBfQYXovD4uoO7rWfyG17sXiJZ7yIQH1YjHzakFfimNorcbOkBOnQQ606HtwSw3ID
2uEBEeYYZuyTQYTUIrIil3LSIE87gisVbyAXcnU3qne6LrIgSyvnVOLSgp6aTZousCBDh8UNqTcB
zfjS2OGda58S73z4bNvPZGAJBP1/PB4nOuJyzHqMuNJTmr2kN26hagdT1y6beX4tRww6nZe3bcB3
ebwBJ0wAVSOUm0Y8P8TUHeTLIf12XohIKc6Csxz0qj5P2BiG+jBYi5tI5m24tI6ahDdUE9Zs24n8
XSkutSrDopC6hxFz47kGRS9FH6gOYPbvmHrLTIFyIgtyaTacinkOfw+MoG2EhuUOHMF3WpLfn7fh
5uuAhUnNvzyDr+LK2GyLNsFKsRYL2SuPeI9/We7Kg7nPC9sUXGZvaqVQFdggpg4AVy49zSOQ81uW
ZTHO4I1heaOhhduURL32zDifYmslhstOfdaFySihm3Zqn7X4tITfSbpHK7dTAFqqCB06Cx4fNtM6
KnY0wWgWLuu5GmKQh1SrAhykwxpsYfH3jormL0QSuI0jy6KE6GzjoONit0Fjm7PoNmc7qa+04FaH
FLEWzSnMBqz434TbOrt9YOhbDIlEu8Eo0nnvY2ng8zq9m41bJ03quiWfEVFNW7uhhEcNKcWVg5/S
/XlBZDN2V6oxx1xtIHLTNLOmw/FkoJfndwxdN3KTp/wYenhkJrZpx28lm/ov7FnYlMzsdk5NLhv2
WVjkLduUwcOTsYdtoD/7k6O/9pgzSX8aN1/qcgWeO+YwMWBqfGK+HtRQhZ/jNIDRMK9Wl+8pwa2Z
mZ7yZjlMcX7s6tqtF3KYTWU3m1QArrAd5v+I/5RUDGUZF3a6neGs4XI04qcpEWygIhlcyMnarGpp
BATouXod+qseYT32kcBBRUK4qNMDibTBgvOOIje/2ih8mCi5SSrp4bx7bu5k78vFnxCTvNDaBsi0
nhW36JfPdKeZLZsu09toBPdhLHoBEanFxV0l64mWNlArNU9Ldtm3hzp//oJKKsiFgApvoF+d25yl
yorx6oxTlbncpoUrjw9V2dhScep60d3wZhZZieL2ZYymNXrJbmuSwm9xHxQuN1b1oxRfQG3m4JUg
bk9erGCSRuYNdB5Km2Lw2AlHw6uocV2a2W2qtceqko8BWRwpXOxibPfKMD6qDdHsFogwulJ7VQl4
mIpK7mxNu0JJn9ol+EbC2q2KwU/C2pOm2ekz2V1U2TU7ECUTcpEs6VsudQdaS7tEDjuQbZb3ST0f
hjjyEuXZDGUv12LTNXvlmoT5TbzIz5bZG64BqIdyjnZxSd/CQvKboXSyjGDVzWslnL5ZcQT8+W5y
tFZ/ZNdF9qKBsXtOD5PSuqDr8VSi3UsUs6QgkdgbWe1i8svVqkWET7G9imy4QTOJ+om3NEqmduwU
xEC+HKzKTaonVcKL3ON5t9ysDNR3KVwqLtVBr0YN+KNjYjnK9NMc9xNG/AfN7ybZVpAcJ0EgbB+Y
UVwojCJBBt7qx61nIVJZqDJqA1BT2lW1D5berqVfNL8ewmsSPFHrQERqbnrqSiaXt5JyHHuJXexr
3VEjs43aX5AZN5drJYGrFZZxiMBnAAnAeCulwhl0d1qu1axwzi/YZqpayeFSVdioeTwrePdp69Du
g7sFsF6g8RFos20vIO8rmkwxXcZFdt8BmT5la5QYPyv1EPcCJ9jW4p/v5ylXuyjpSWZCiyHpj8Ei
24lchPYwTg9fsda7HM7XSr0rSMrm8JTxXjYTNyOzb+Wye17K5nbFeAr+tBZPsjpmzF6MDAHU544y
13dN8iNQghs8EF1PheaflyZYGx4JN5wo6zeF7ZrmsjYu5lHQPSlaGyZ/VRrqepMlMoE2sfJQdJE9
hX4WC2RsP9CsTMZ+xEqISvNgThIIab3eCzLbuo73QJKsnXl0OpsNqKFakvdEFbaWi9TjMl5qzMoU
65BMGjyVmAAY7DW7sWrBKm0m1pWC3H4/ZBJwzjSsklEDPqVIoqfeqi7GSvZzSQEHn1Re1K22a2KS
eef9Q6Qgt/0b4zAO4QAFTeteCl4sDa+G0VfmaK2VelyCYLDthcrSXUclf8ZEuha2l1YRCiJLoAvf
j4qSfW7Bx4bFMnfGfGG2x0wXuCIzx6fDyLsmPHAmVbJulgKkiHTSnBEgrVXT4Mr2VpK/F833mdSC
s8DmIMfKdDx0aq8ABGphubX1GC0psZub+EjuOo948YGRm0RHA/32oj7E7Q3qnyTFY6mWwWDOCUNO
qNNjG+1zACuF+l2XSf9t69C59KHOA5GzCXLmwp3yU9jcn3fv7Rua1YIxn1mljrzp/2oJaHAqH64T
NwdKnXWroI9y3udP56WJrMZli9CqeiAaQhuSVbZZWRfDGB4sJfNHTRM44m+0uU+eiPMpAPg0mYGR
flQMTfF5jeyLxJ6N12Ou7Oeoc0yaobuis4c+OalxewJXuWNpJLaXTHOmbLhKzOZxKPsdGLB2dYrZ
7Hlx5Uh6amvrWBnVzzKksWPO+akp6UulAzhOnezOwNxA3S23Gfj9UEA/NEVmK0ogGuPeNN9KJc58
1Jwbq2VdKmqjOmYde/VEXurOcBtNeHmyuS+uZHEZ11KrujUGyEqBFdODYGGSRHM7IhFcag2ltkWn
ErpeALnVYXBBeAm+me9WOnBpdYatkLqhQ5Da8y2jgUxcHZ1kN8b3sbSJg5YCJ3TDn+edfBP7kUFv
/eV5/FRePk4VLkbg5aMjXQ8XjBoZvHc5UJaSO7ADeYUTC+JKKJKrzHIyz6VKmGfsBncBekF8mzuv
8cXosonc0BeNGwksa1EuuBJSmw3zxCrckeA0tD4t9gIzbt5rrczInQHSsmtrrYcM5T753TgfITf1
oI2wKeaai91X2OYsXTdwPqSqqmhcwsCkI+bUgJ3kRXFuq0a+D1J0IeY7gVrbpnsXwwVxo2ImJCxl
3B5jZHu4yXzzRk3s18kx0aLf3DI080m0i4hkcsEc6S2w9AvILKeXWHoLMIW7DF85Sq3Mx0XzbNVD
WCWQkcjZN9S8l3LZ386BdiuwH3Plz3n93X5cUOdx1MVRiXEU/Za9DMZH7WpyMHl+FNMebRYz7yrx
9VITSDUN0DvmKfHAjofVPm/SuzSKf9TpcOxC42ohbe6dV1CwVnwFlRXGtJQy9OuUCyBvOWrqdER0
vt5Ovf8Yka+a8lBZ5IoJkeOD2flh/OO8Ettlxcp0XPDKeo0jqQ4B83HEFEp4rN3xeQQdbYrhDNGD
jEgb9vmqhun6zIgLFlKJdLuMF1qvCqow0Zqwz1cCIrwdE7WCgKI9qr0713u1Fiz7drPiymJcXlCV
vy0WHYqD4S/7Yp9cNXbuFo7oyUCkDpcOOkkGHWWExcmDJ9KB/w982a2A0kC0Jlw6iAqtzAD9hr23
y5xM045hrQpad4ROxqWCsVr6Am2bOJtdjh4zGT3MALYH5aTzPyDrbu5HGFInBqBfcPXM7bEz3huB
PQMn6P4iPQ7elKviNALSLzmG93MocLrtVyVQkAEDBtIwGv/R6yaLTSy2eL+iVuiYaeOXwPTszPaX
KQEwqMxcpagBMILRQlW9NnTdlUNjsIOc3qI9+6aMM0D3UTepJ2euRtHuzHzkUxpe/Tgu5uYK7zwx
SAlRcYR7+VZuMG7d76SrwQbYdHogjgTqRdmle1Gwb5/4VpK5YJRqI0QjFCR3/uxMoJ9WXuM92UvO
SOzR1/3usbETW4zHs11krQRzEboEYScThujICHaACnqJo9KTAT5j1W921huoOwVbqlAiF6ihpVtT
iNLOq8GRjIl9yZN+FE+4H9BRvTLa5OCu6FxB6t7MDis1uchdOitPF1YHJbHNuA6Up8i3wBiBEXaP
XlvAson9QEi2th1d787OxbKCd1pljCB1CF31CP/2I3dObFI5wMT6zfEiGkTb1tMA6z0qdWC0cxIT
LZNDMObhMNqdLOVyVvd9IipWWB38OUr+kcFXEGWaNA1a+7EN3vaeAs7t7iTfYwNxWcu0CExGoBBf
OciqRECVDoWMAMN8U0LvZiM7osf9p8BDNnO78a4V03q1HdYF0RVaIO+muVcdVMxfmm9Wa5fPJkNQ
v0688SRq09zUjUEPaAqxgIbFPl+JbGncRINJcaZCcTzVkSOXL2nzJFBsc7lWUrgIrylObUmr4M4A
lyHEjb3u1B2nP+PbFXWGbm9fK2lcdANrVdVaBgk9qn4BM5ITML7QjePOfrJPjqIn7c2MvRLHxXU5
F3WtyxCXLbozoEyyCltp8SCBo/3hvCG3Vwv7pEHB0IzbpY+rVZl0macBbl9Ix6DAg1Ts0kXghSIZ
nEc0y5y39QgZ7UJd0oYnOhaOPgiLjM3EZL7rwvmEHJrVICcw24TRMDs+JW7pGCCNQ2Mqzmu7whHh
vokU49wiasCAUFhQLMh3dbhvu2My7f7b+vCuAMgdc6EQIU212zYARBkrdylELGHbNS1eJRV0SxG0
i3AlU1Flll4osF1ySN4Ud9rHTuct39i9Sy8qSDbXaSWLS0pAYBobyijJ8AR2W9xgmhkkNoOTU7ZM
qAdFm/PmMgGbTwcBqQbluGUiete2i4G2mw7zyx39YdSNg3+zz6/UZtCupHArpfaNYZU1pITkNu78
MstAGyDZclDY2SwE6tq24btO3JY4KHhNHlkfk3Y9e8CsBurCJcZ9w8GevNK3Dl1vK2/nFfwXH/lb
piLLH3MFSNFbOpso57IDu8Bvd/pBvwYOGcb4RW3e55dM4efBFCXu0XMA9WS9ulBbIDzFwOGPQue8
SufXDJiKHzUqx0A1pZKVxqbsSPNrgpvaeH5dsh2dReBZm1vxP/6BA8hHWYrcJ5PCVGr155CEdlMK
DlksvX2qYFYCuFQ+UqDkhhhq9szym5k8N+aeGqlTh4LWza3uQAKoffRmgNjNlPmh1dQasnSgNdLs
6+C2V+2u2ZcXC5AaWct36IpmjTfs9kEcp9aS532hsnfLsM7vdbwCaEkv2AQ3LPdBBLdBxY0cBS27
vwzG71W3LxIwV1g7oxAs0IZTfxDD7U+GPNCKMBCAgGJUIrvDzVsums4XyeBynVGAEyWT8aoX5eZ+
Nlt3GIAJ3xFclJ4Pna2a6IM2XL4DSE9dauw5j9FNERe3owftiuzwwuZnjvF2XtrmCukgHTJ1NgTG
Ixtlpo6uUGkAXTvFltTdN6EfzeBlGQWesK3VShCnlWnWmVTXE6NPZ934iT91tvkw+kBA3PVP5AvX
vUReiePS+FhigIYwcT26Xa1qcnOURYbydN56W5l7LYY/3JiJYkxhBDHZxexJNtmbh9TJD8RrLoWz
xJvx+q4Sf7YxmhSkXWhbhwVZ8zBodE8pu1QcAOuWeJYbpZ7cCPL4ptej3RqDWzhwgGzyY25N+xpd
8lZQgEbge4uYmiY7qczdeStubBbsasciFHUy8KC5tSIdCFvHBay9Y3k1qT9MCYdu/VVNrhv87T+J
4jE2wkkFtI0OfayG2JV0zMKLNMns3niUE1Epsble72rxY295pAaqUYeoJDDePUqZL6eNd14dFjTc
zgQGeEYBr8qqDE6oj8sTWlPfDbMJ91M8dCq6Q/FNl90BoNMD0I500ZDQVrJYi+PyrDUB29wcrMKT
pEta3s39YSmerP7hvFJbdltL4TKtYhpGiOvHwptKC73Ngx9WoimJzWy0lsFlo86oMeq8QBMG3yvZ
mRunNjoxbcB5efKTfvffNOIcfJT1yIpySNOy28R0tS8AaqzdgO8Gtxoz6gHYXXipFO6CdMRVpLkf
1FiQwwUL8zsZri4ghq4NpkiHmNhC+9tFOPxx3kxbeWC1KL8XbfX9yZwHVa/CTGp6NFrJiUfFLcZD
ZOyNQHPPyxLpwhWNNbHqaWGRA7qWvHogInIo0fezz1e6gHxA7cDfhiWPfjR5ZCuDYDG2LkY/LDoX
+0uGQiQmkNCCeMwJduyFKX6kFXBbmRfrnV09iiD7BQngdxPeSquMFmk+lFghKzdu02i5kqvZMSvq
z8EsoJsVieKygLnodBwkAz5tPKfpTVOdlupVkV7Pu8HW/gYeZRWgjowsjJ8LKNq+a+QEUnSaXjYT
TntlSfeJFcuCjUckiPeHao7kgGjwB/ptSGanMTUnNEQJetspVvpwTgG47jJZFOjDqqzIqa6nJ/PA
wNCp3+2SS3oqn84bcHOZVgLZ5yuPWPIgTepELzAacF3Lnhr2Tiw90lE0yLSdsVeCOH8gSUaNeIFm
3fPip/vlhGdhvNrZ7AkgdkUXUJvhu5LG7Q+zEdKpDyBtoAQArOYfVSUCrhZ5BLcptHrd6oYEy0lN
vp+i8Ues1oekqQRxxL7mU4nwrgmPihvQth/BFY44kp1OadBBZ9k6qMBCpx6fMCWRSqPgHCtQjH8k
DKzcqoOSxRSe4KylejNnlo4CgWJbbf9kFbuUfnQ9tWqCpWoRUlZ3XIb7CC0xuD0JqZPlb1r9TTEu
plCQLkTG5HaNOV7UMBygGg0vkwF3XuNNpO7y9j5SfWVyJxByng+vLTyID0pyeSPN4zodCSTWfxAf
pNs7ZU8Sp/HGl9GP9s0u/xlNtiqoVwRBzb80SLIRLZ0Jn8lnTJdlp5HeD2kA0snQO6+eIMwolz0K
8FqSCexQmNrL3TbqD8qQPJ4Xse2NKuMcArQ65YdDwgYNiWNIwFqIV6dqdGnslt0k0GOzDqfvQjhX
HPQln7SCopqYeztpd0MTO0HwB4mfzDl1p+Tnf9OJc8NGLo1sHplOmV+kD2Z6kYjKi20XeNeI9ztw
abV0gAitaY4jcDSMWrmIaG4DymN/XpvfCeFzinqXxZZwtYfIEyQZsYJAxo315XzLHoIAzH7q9pVn
3Kn24I1+vrMc6bG+YCwioG8+/wsA/rKZJd9/AueIeqRp1SxjATWSvQ0gWA2mDt2y0eVg5l4/9k6u
4KmoVaSHuOkLZy77x17XD0WNuTMaAMWgbN1AHe0qxrBOPVylYBcu0+hGwmRhAiQHG4Sajh51u0aW
ryZd2RVWvE+UurKTXDs0euzUBmZu6GK8ATBscHqQ4mYqYIXRWltas1eho4DUoBmM4slPFe2Qds3P
ZBivq7R7DaP8qGvBqSTowW1D5ZYY3Qy8W+VBnaJjZuRXaJo9WmF1muU4tpu4vU1q7aj3YB4MBg1T
UpI9T/FlMZHA1kw8hxiauyyP4zwfJFKDgrPFBXgImItq8ox82KPr8SHWF5eW00UxV25pRn5Pa8AC
dPjfeucns3awpvY+q83LJoh8pQMFRCqdgja4sKbquU2bPW1Nt+nj1pazADbuh/sh1Dx1Lt1uHA5x
iq7RLDx1mPNzeqM6KextoV88Q60uongW+KDI3bnqIsI8QxEMauFF0kOtn2j7sow/tFBES7ad797d
jCsrlhZptBjg6XlbAQtN2xdlIfBlUb7jyoou0OJBzuHJibW3outccTNN0FcuEME396aGHEdRABFG
eNW1J0O+znuBCMF68KwbUUlTKrF4HBW8MVY7BQ8+VPkVColTRbpwmbtV5kLtZeQ5q37I1Ose/EtR
+t/SNd/ElFq1qoNIC5We/jOgfjPmdiECoRZ4lsU+X+XQBthtgDuBZ6n1jTLv61RQbYnsxD5ffX+N
K4yxGbAgknRUy8cO2eIrt/iE/m4rs9iFI+e5WgNSr4AdJZasd80QiC0xSJyoqOdg21L/iOEnBdWm
i/KOiUnzE20qvHqI+hi3bfUugbs0rSZdzYsQErLhmJg+tXZTIqixWT76vGW+i+DcNmxzsKUpWO6I
fsubR4OUgND73nb7UTP985vjpr0UNHdiZJiqCj9E0o5TmgJsBstS7RMVqrye//5NawEVDLAeJuZU
+OjoTW1RI7VBhVv8bMNXXTqButY+L2NTBwP0KBojMDf5a+x20owsBRK2lyxXpnk5xwIbbeqw+n5u
OSbLlKMux/f3w7VuvbXjDR0EZtpieCFkJYMr+up8aUxckP15/Z979VXrRG61V24D9HumXr4Ld4On
+/NeO6hoFguujIOoA2nT61Y/gUsyyVwEvdnjJ0i5s5Sds1RPff7SWV4fJIfzK7Z93l/J4hJOUFot
oSncjkGlRHgTDw7VHjyHPnuEVwTbzebT69q4bD9apTdrVEc1xxi5F36z7hkxUODKL03k9K7up375
pHsC9VgO+BTAK/W4gqOTIyWTIphydAx7cVt72Tf7Ga2b4hZ+oSm5qqOPx1axMijXes2hddrHunM7
YM5QV96jlUy03f2+Uvikm4l+F4BS6ARMAR+NGeoJmKHNAhHthVfmDk1kRzxjomdIvckvowyzKxlo
pYyX0o+8TNjZvTUJDBz6d/GculVikVYGHZIn4R0TLWx1ahsA2Tmw8RLVZ9xHIVrwC8d6OL+mm5cD
K7nc/pUWklEpI9QukkdTPybGvrYusvQ5Ti4GchmLSqTtq4F3eTxi34RC0ug0yOuPi686Odq/Yw/j
QS/WbbJnjCTVTlRlbL53rmzLwzBNyYzGyhhuq+6SG9Vj3UyTkz9QdKp8pT1hLYrLqVIiYYYaFOte
EB8m41jF/394GxD6YMZJ0y10hvOqxObCCo4OW6iaXjQa8WqpuCCdKpjO3fSKlRhOjTLTijDVelwN
HBn5tX7QdgnubUQrs7kDrcRwuwPJJ70KrBY3KYvsjtJglzS4Ufpwd97Ht/i9PliN2wIqdWojqYM6
oyM7yFvIJtJV+Su+7CU7esoPpi/dlL4JzDFveFlE12Gbx4KVltymQOUS00YE0hfGYlG7hnZqst2M
6ue8mqJF47YDxZRkUJhCDuvsb3coqzDhIMY83yxLVupwiVLDbXkopRDTk+u5fMkSAWja9hXpSgCX
CqWws6ap/2u1hkN9SQ8MRTb1I0EwbWuiWxbRDTSMy1zuM4OqmXA4Q+5Lm9uu0X2pCQWBtDX0QKgs
Ax4IKLKYB+GshZwepSk7RhUX1FkOv0newcSkeeBAtjXP2HVO9T12vzAp9EEsZ8OuVJVUziB2mq+k
+ol2x4gK1mnLemvNOOv1idYY/SAXXmXpt0Ecu5pVP5/36K38sBLBs/KODFux6CFCiX8UwIla6m9h
YgnK7K2wWQvhDj7I1gAZsmCqQb0byNMc3kvdrw4XXePR0nNHir9yn7IWyCfXpWgDtNyy57vClsx6
j+4OgduJDMclVhnTj6UWw3Dl4i0ksyvdLcnjf1scLqnWw7SMM7ujNqhTzseIHC0RPopIDfb5qsDt
2iFqa3NhdzZ3A3bT6bsqKkhYIPBlHw6doBTViUXQ8/5RRIYOvLFLcEWQxPlLtRT7yWwPw1TdTnRy
MALyhD7Dh68Y7l0kl6e7LNIV9Hnh2tbYNajsotROol8CGVul+lovLu9gCFuiJMPdYAWqbmdIe+f/
SLuyHblxWPtFBmzL66u3Wrqreu8sL0a6M/Ei77v99fco907KUTyliw4wQB4aYxYpiqJE8pyFpl/H
cLqvp/rOTq0HY5IGV6FS55Rt6+TFEvQVErCRHpXOuLOX5jaxipOV4GCUw6Oqd//YtJedspsfc3UI
+tb4IgNKTKfVFy2M/RKc3U5Udl9brdkbXX6flWHitpQ8WnnpDJOM0n5rfZrJIjlSpIJ0mhC37mtP
X8ZTFU1f5apqHaBZ3uKR1s1BIVlScLXb0eSZ1nSoo+4uVMJ9V5Gn66bajmOX5eBCZSZnQ19UWA7N
qne2FJ7QnuT9nQguVM5jUY/9CCcDFNwsPZai0brtEPZLBf51qJuK0M5MpgJOfnq0UXrQgvQoSteY
z1zZKzoXKWfw0M80gk8pnSs5Osh9Y3BX6brXVL1/3WIiUVyMtJBFW10DiyXRycq+t2CKa0anJG+1
aBxFsPw8jhQqUqGkK7CdQu9MPVhEL3ciTZj8VQzL1BEuq0KTSQZInlGeIxRUqmT4JKvjTZSIqGJE
6vDxbB4MTCTjjY023bPd13sjW16vr41IBBe/prpdpkyHRn1/N9G9YTxc/z77/6+5GRe68LpdW4AK
xoFs302qn0uHtA2EgV+kBbftdWJNSkQhxUoPPTl3Ikj3zdeZVQTmxxSHnmhTzRyLXTpUF69BL7bf
OSgM3eK+cVAFyey2nwFY08ZrJPrxuSM/IWB57Q00LZh0cBfz1PU/munraL3pyftH1uciifNoKZzG
wZYmeLS5R73OkdC/nlo32UcwlJDEXgRxvjyo4dL2EwRl3WEcb8pKkCVtuoAiA69ON1DL4KvsYMka
wxbsGH7S3g7zd6UVbJRNR159nwtiSW1UQ6ji+0sBimJgdrbWLjFUJ0wV7/qSMEv8sWVWkrjFz8Nw
LisZ+V4RHgvppq8epEGwK0XG4la90RaJLkwZc7xPCeAjBdcJkQrcYmNkekxBPIWokr1WieIZU+ik
jQgQQqQFF7s6PW2UpIEUY3pRldiJU9Fgz2ZCuVoKLnrBpSJNDrEUUf2ajrFTZ5/M5U0u75TqRWqF
vXMis3FhrB3Tvo9NiKMOG78he/JGdx1mPI69R9zcS2JHSR1d1CYuEstnNIrRShPQKv0EbWD2lzR6
GEgtuJhty9DAsqtrMvYnJyOvOxqbHV6HJqs7ZTQ/NeUY1GoRXN87my/N6DX7Vw6fPdG2lqMeRB8/
se7NoN5ZzxqQvyPXwIOkqEdv+0FgJY1LopI4QrqRQZr2dXkvvzHkuwOrEtin5PYnAkO6r3bGWYT9
LTAmD845y83QmHqDFz00pQDKNL0t5w8MNK3tyAWhxSxBP99Ds6i8yeOjpd5KwucUZp0/A91lrfgo
1NCwnkrISA9fF4/suz3BjFHsP4kGV0T2Yn9fpW21Uk2lMcFexXKO1M/T/JVQwTm6HYsuunCxqFoa
9KuRGkui7MPmM8kfBY4t0oELRVk2DqDlgYDOU4/qj+imdkvX8LIfy5kRimQPJaaZXIHQ7UPPZPDe
QGsG6MrvhpOW1jKTFC/UnTd4rIISB/Fb5oUo3swZMDdCB+ycu9EU7OJtY17EcnFwMsOiDmM8Giqj
tV/mxSXjBxBn0bl5EcHFI1UrdJOwndu3mTODqClSBQVyge34ttcxXEw7ZC+ffRy72azv2qlxp5De
G8ooWCeBvfh+1yJeMiPqBmykcDdYzyQSoeBsO98va/GNrnY4FP0QMz9o+72yTBg9rL6NkZDCgSVR
f0aEixwu6kgmUKNUE3KS3Iu/a775xlBPyE6OPWApA/HEv+7gIr24CNTFIFXUW8iTqKuA0qj1slgQ
GDbrFStP41tZ00FPi8KCjOluCBguYAjItBZkStGD7dLbGRT0beLgcf//MR6/2Y2/Fs6FJaJrdk9H
CDdOrAyq72tX8nWfDZyB8EPej6DKFpz0Ir/nYkaph42yzGwNTeLSKvSUBvAMGvk0NGR/ffk2i4Fr
9bhAoQEHO1P+t0qioABZg/JDO3R+vFdvRHxRm88yl4ChcgFjMpZESSJsZ7Q2HNod3TW+tMOgxu66
SgKP5OnmF20Iy4p5C14yHTQUg4godSpTPVwXs32hvajDg0Jos0bQCfhTHWN29ICCnWocHYD4/Qgd
VCSPeSfwC5FmbO+vDmEpmRaQt0Cz2QDyzjI7lQU0/ublumIiKVwEqQo7HicWqVIwNk1Z5dalcpyH
SeB5IjFc4ECRvdeUCBF3sfdpHzmjdTBDKgjrotBB2K9YmUwHgxJaNX8uEkmc8pviKU70EJ3Yw4Py
SG8xUvOYB1LqhO7oGoLz62dQvxKMCRc7gHKxoASJIxKkFfd95qRAQnSmWwKQr3f9IXqwvOk4/VCA
9NacymfWyiHCUvqPbP7XecD3caTTpBJawQA1Bo7NAL3mnRMGvWcf6Z1+/5HmolU0IVw0iVEh0huQ
6oD74y4yR0cuE7RJPpNw9GxDmFsxT7xmXi6gdIZUtN0CacBqnwI9mJ5Y74TxnVQuuG9R6+1S76/2
Bt+ukWc61RaW8+RJEdTVrRVXmGsU5Qr/cSn6tWh8WwMd4jQlORRr/e7WeGHcd/3OBprrvelPbn1Q
9+YRPrMTeYtgT2pcgGnGxDDrjC1fEaHfewL5GJ5pMtHEs0gMF2GinIR6y9STyXFIn8Popk0Era7M
0a64hsZFFzORzTKWsFCZAbgKy2/D7yUIBQrZRb+WM6jBdb9gJ/I1cVyYSSR5sseBaUS7fSK9SkPm
WBYQ/qvzAgzt68K2Tx4gKWpEsyxG1/V7UFMSzPC2BnrBGtwpZJ/6odfcdAAUlnZ5gIdBQaRmtvpD
uZU4LopJTZmZGesYrLJAMh4KS3BR3jTe6vtcuhOjcS9WI9zL6LJXikNEnms1MFO8d4Ex5brpNj1v
JYqLT80UV1mtQFRBXhV6UsPOie0f12VspjkrGVxUUrQuMsIMV+UIU8nDl5J8sckdAM4N6Y7E34XM
Ocz6V1aHb+QntNOSToUz6F3t1pYdDJOPkO8slQg9ReAHf/TzJ33Rm6xBVtYN3NBVDCzpgvURieAC
kDnUGsbHIUKNIzx3nqmoIU3gAHyjMkY0G7wMwwFq+dD055rejpmg8iASwYWepByHeWZ9yhPDv5Ac
Q3Il3BauO5nIUFwIiGd0v5cShPTlfVQ8Dolgz4tijM1t+rSQk1JmncqshloE+Sl5SWXHAKYfa0+W
S08EYiMyGxcFpirS6yjGysh15+Sz7HR148mDCIhss7EVPNb/Bk+bCwGaZg+WnTLFcjCBZeFOH+YD
Rsh3HR7omhuze0671p0LxbfH+tZCh5pjLfRuGuudOso4SJ4b0pZeT2OU9/cWeJCur6zIDlz40PUQ
CL3MfYBsIpkPqXKSO0Feet15DB6qbNDL0YzA4+xn1aEEEGohUGGzZe1i4z8QZ8YERSyFrWWP11vV
nWbcj0JM2Smo9ZROEe/RV5uQKrhuObZy/x0JDR6vzAo7WR7YsdjGykGjmM+bW6+akfDabeiUsvWc
h4ugZrYFbgyu4H/dCbiTv5/FWZba8UywXASt9HfGDo1SgXRuX7q95vVedlZ0jD4SP2GwT391bhoy
F2g0KSyHjLWfa0vv5XMRGJjvpd30HFa5awFH+bp5rzumwePUFKQhjY1hX7+sGi/RiDuUyt4YRA9K
gsgD/tvfLaoblWUPbFZFuet91rmJxu/mZnn83/bNVnZElxaR33CRR1G7uG0aKKbKuxwr1rcOaH4A
JjoAxm95vG5FoXpc/InKvjYtJg2YOHtgE+7oPgv0yMkTpz10Jzt17O9/KZILKRgKGlXTgkjzqTjU
j+zZO9r1geLS+8iV96KajiDEGj/Dw+rS3QAbL5xjthFx5yw88ik/a76CUZe7YV97uHi7DBFedQCp
gime8UbU7bkd3zTNtDVDVWyeAWOSWqPKW2RgoS3dYCLELSPRhOa2z1xEcE6qDaUk9w1EkHnJMaY7
3VMLgAyacgxVUCyMiSP1Iuie7Q14kcn5qZ6ZUwmuGWzA6KGi1LVLt01E9MYi23HuqXdhWlcDhCTd
myl/UUVTVtsPEiAm+XdxOGe0lDEzGw1nQ+tnz+wZNw1mzFz79QFY0pIjckaRPIPD5SxDiQygIYNC
eIN411xUYLxk1+K8B7WWuidEkJkJPINHeKNyU2WIJ3joR4eWpRbevLRBbrg0v23ss119vb65BU7B
M2BURUoNI4U5y/K71IcOcBhI8vp3MrgzrpyUpg4NqNQa/cGM+vvGlp4HfX76OzHMNVdhI9ZD0+wq
iMFsvCN37ne5/wh0nHpxPoNZcyXCsnrbkNjdTDI115a+JfWLmXZeu3yyRCCtzI//zEZ++bnBRYh+
KjQb/Wy4BgL7alKA3pNGh75Tz2Xae0uXuySZ7sNqEfSN/Mf5cpHLRYmiGXA5kKFij/fhQwvyRDCG
A+LEAmQxe5ce96EoGDJVrqnKxQy7wqt+MsEHjfy7rd9hkBWnmY/u1L/zDy5yyHoMgggKzZryS03P
2fDNlASnsyD68dCCSSqPVWVBkwK3tmYGHcKY7a5rITAWjygod2kyJDpEhNVZBgyyDPiJST0lYeRd
FySIDKb6u69jGMHAMAd7Aqvqk1ZHnmxhsDUUtdwI4p3JBYdunNtBH7Aqg0Y9GlvBWLXfCxKfaqUA
WqLtIpUTJL4iE3KBokYS2qMXjoXYY5Lclv2xLl4BePp39uNiRdVJ/3cRK9vb2DyaKZqtg+siVJG/
MU1X8UiORiPNWjhDekiQ6YYHZc+6lScHJQIf3d17/cx6bxj/o3TfKj4Btsp4I8LR235vvoRFfion
jIbKDtmdM8PDEZUyN5pN/IvEqdp9bV098W3zfZ52sSSnzlQkgdWrr0SJ3FhzWhoJ9vl/XB9/hTCT
iye1qU/NzBo1EqVFO342U7dQTGdsQTXWhqfKKPdgbfFSIw6kdhAsuyiAmlyYGUwppNoI6UNgPYAx
HGU9wNa8Tm6LDCU814KALdim/FBPkfXzpFCIo6PuF8p7D1iqVulE91TBnuGbO23aTBOI01lXF4Mn
r93lZrihgF+TA3qYf07TRt4oqmQI/NviYlA3SpgZWRAczOU+R4tIOf1zfQeJXNfiws8wS9ISlZCQ
lc7sEtUxWAV7RMMfRirQXaN+Ji7D6c9qYWq5rZxpox+P4OLP94yEUrXU2YB+XBvv4mXsDsLypUgC
Zz5CernugfANWIUYhEhArRc1XW1730UHznw0wl00ztjMnxGhJ7e80bvGJbEteBPd9r6LGKboKs7V
ZZyi6x9ixuYbtV7R6t9lZ3E7q0gb9veVmChuirhpIEZrA2V8jw1PFXXji5aEi9gN6VWjitBXLvW2
Z5X2baKL3pS2T9SLsbgMrkdBZFhsaKEMbjzEnj7nOzBTpnPqhuVzIxr1324BIQqDB5Fty7C4gFfE
xQgOFfix3vophowkcjK7R6v6xsZZlc8Lao64086tIYi0TI8/0saLXL5yMcxDOUo1TJlZgz/08adG
N27zMr2Z1RTaSv71ULHpgytxXKdpHtNB7xL0Oo/LHQHwRdpqXqcrziJVfymJ27bqLDVmDJ4aRgib
Wr1rp4prpqZTFSLQs01vXOnEbd8B7S2TFWLpiAXWpzdVFwHZb+6olQBu4w55rPbyAqPZxHAVw/I6
03L+H49+IkX4nTtoZlyUUKT16z0O3iO5CT2NoKZJD6yqGQXCVzGRP3A7OU8LAHiw3vfxWB1iN/FV
P/ElMOEhRbaP6r7dq+diJ3qb+nkqXPN6bnfTZhjybIJYVrxlFLdxEO1S8AOQvXUf7caAIWs0vgyM
lGI3FW4xCradyNRcdhVKqtoXlG33AWCid50IC0j0fS6czKGmlDqLkLGNvurXXPpyfR9vJ2hEM0Fm
ZBHgpXMWBLpRJ4HmAjfcY+8neD3NXTCGVH7vMQK7yBMRrG0rdJHHGWxZiFXQCDf5Nn/Khpda311X
aHuPXb7PGUwiRAI5KzqhwigY49fCdi0h9K5Ahz9ewSQLWD8ydFgS61ZCoG/M4SO3ssuy8A9fSjJq
c0QgIlQKJ5nDY3eDLg9nTpfgur1EuvDhFWD/Mq2x/lHz3pJP6SIY7RGsh8EF1bbPko62+L5S3XXL
Y22/SOE/11UQiWAqrhKVwe6U2Uix5Gr2g2Z+rRA3rUX0GaKNwr92TW2RaxGFFOtFd7rbKoh8YIq8
a4wFCeSHov5OkVJcQK0S2zATBQ7QGb42VY6p7OMwFkSv7aj9a7MY3OY3NJVIGWvoW7pd3d/FluZR
ex8Lz3D2nT/DtKWqhADWTON7judCT5IyRBLWdMob+nB3Q2UeMIn5aMvKPe4bgmfcTcAjlVzkccYb
y14dJg160R8AFj8UwXBTprvpQd8ZQf2UeNpZ3sUvooav7a10kcpbc06KuhxxFmjzsa1ORfT9up9v
r9bl+1zobO2pm6UeHpiPklNXP6qpCbLJy0RItyI9uBCKZ9RWrXqsllHeUPs1rb9d12O7C/yyPHxT
cVNXpt02MFTyKruM3ctCnc5t3/uAUdM3bnEaPtSrtBLJ5attZltzyHZvRvB0V7g08tJFxPG1Xb9e
SeGC6dia0RKx/u/4UL4qKEkyBlrTTw7VTe2VIMGhge31jIdYcOoJlownysrQG5tpLIo37SHRbMfS
RMAibNGvbGHCfsEqyJbDoOqlDgNK3S4CF3V96sLDnJ5NzUKZ/EB1wSV3O/79cna+17geMoAME2g0
qw99+bioR2sQYdyxatU1nbgwUbZlp1F2ka7Lc5Y/R5jXbMbb3Dpk9CZdTmbkInR6151fpBcXJLqa
TNUYsc1Fz2OyU2O0bP+4LkIQbf/sG5aJYlQQ0UZBPTykw66xnmXzfWll9wOSNF22dQIWVoXPUirD
MnIjp+AML85Jajhd8XnuTG8CCWFcCfpsth+nVsK4zQXwaAOQEBDGmqhad/nERsBaN/LlLxhNiPzJ
Zyh2GE/ITP+6mptrtpLM5TCGEie51EJyWd2kij+hOVrEqLedXqxkcPtLl8wwVGrIME5LUIGpMvLB
qOctP/6XqFJ0c9oMGCtxTOXVdg7zpajzEeIaO3GW4p9C/9CErY7pWgBQGKB85STQKu2SpC5AhSmd
CPlKwBNtPl9fl00lViK4/atVS5jrcg4R4TdpvMtEb0ebG0lHV7ANSCUQcXHrPtXykEYZVFALsK7K
S6CatTMlVjBbIBbv5O/X1dl0s5U4pu5qTSbFmgBTXZZ+Qo9DdlqWvT4JzontasBKBrcqsZ5HqJhB
hnycbnN/2NNb1gEvZkIV2Y5bm0nTe2moIAidgIS8VPlTFX+pmtexaARJrMhs7JeszLYoViiXIyRN
xqlLH/TJi0xR+WoTa1Zd2Y3LvcYknlAvhSukt7MburVPbKcYHFyYQWBrPS/n/BaEuW79tDw2iESq
Q73IE2HkbAeJ1a/gMrPWaIAjT37+ChWJk/nG6inUpcgsJurEvnAohKVFf5yQePfCvK0JRjUeJng0
qi4EYQOIPr8ubODlyV6c8Z0+Iw04oBv3A/4PwkUFhJ+WSnjWuzjSdNMGLKtvDKpXo9UxY+Rd8uD9
lRi+LD2onSVHCcTYUxqYFoib9e5e1kRIXNu9MiachuB8tBW+xY+qRR+1Y4gL49fZBzvhjYpzqgQe
JPWynajRj22nPxZqJYzbbpWxTE3UgDEw7We3M48ZOuBI/5YWjx8wHmZpFFsGSKjGF6j7VMkx1mJi
/a3O0YGx2shumr1fF7IZ11dCuEBYEquJRsbZREi6V8PYI3kf/J0ILg4ORaob0gQRtNjp1nM0CnLL
zXR5pQK3HqmkLGrJKH/U8EkFumBL96Tsd7q8q8hnkh5NTXTeiozGhUHwnkdz3VmQuISu1iOvhOv9
ndG4IJinZaFZC0SkBmYZkTeYoli+fTVEN5uuo6dcBwfA78Gc6k0HSj388iGQ7pKbzEvvjO/v+a15
bO9Tv99XovHgzdNjJZDLKvuuNgEkbuOhbTyRKdvnGNCyhXXw7e15UYvLJKRc1WyAc+AVzAJXN32x
I/iCHqR9Jghu215wEcRtHaPLilAFpYafpJ/a6SCnopNQJIDbOGGdzGljwF5LdzTrJ5sKNs72281q
Qbidkxdd3ZohBMSH6hC+gE3vCGx3l+6ig/2tLgFYjQLGnSqIa9u3i5VYbvtMWRH1fcUM96oBnJv6
KOg/TDeWR3bkK70F4I1f7crF60VFof84Jy5Lxu0qM++rqGIUggzXnXh6ALakfXGDYU8tkPeJ4n5k
E1/EcTlEVOqzncuITFVLPDuynTiXBF0Y23nKxZg86k2ZdL2e4qEfxmRzsuWpkh31PrklRwbnLhFH
/35dKcEu1rmwgW7exTJktotBgAes56QEKJaoOWu7FXulFh8rpBiMAxKkjC5QOmznZLjIAVW/3uln
yTcB/I1JRSMAw9Be9WJf1H0rUpILInlXjv3Mwm+9HFTLj8N74cqJRHDhI+t0DJugfu3ry9kowG2l
3Y7qt79bKy6CIImOlyWFjMo+RP2XWd/rIpZ1QZDSuRgytKBVqm2IqIG9TXf18vR3KnDBQgpVa4lZ
jCLyfayfzOmrCq6qv5PBhYV2yAy1a7Haff0uRYBCWHZWfrguQ3As8TCCaEADT1sNGXNRHQyterDz
6E7W5skxl1IQYQVrwhfNYiktKrmCzQpaOClg/UxRrVTgvPxrlNKBsdruIWGMwr1Zdf5sjZ+Sj82U
XaIA3yQe2jOa7hOcFJJ90uf3Sj7kumDgetNWIGbBrQH3LrD0/Z4FRSYAhhQbRNkMIKr62jYC/xV8
n58psaXKlrIsLn2wfDhU9231Q3XxiwY8M/JUkFzNbCQ8Q7+zohRDHKJuuM0MeyWBC8axnIA5iTIy
8dQ+k7jHQEAW0CYPFEk+Z1n0ydZp4uSdtru+Z7YPt5VgLgxPpKxIpUJweugOCToOUhB5JEi5HXIs
PelQiWoXotVif189cNiZPTZJl+DhszRe7MXYV8uHoBiAU60ywHpV53tWrVqu8nTCPZ/qpi+X06Fc
5KOU00Bgu80tupLDBbVIBf1f00GOfEy/G24WIL86yfBBZsHOZ92FGL+TJMGaicRy+ylpZH0uyhRi
C4CTjF/04pwSQcFie5V+mZBvPc30AcPWOlSLqtnB2Zzmoq5TkQQuyenMOewz9kQ8BeEOiE030tm6
TdGw0QE9CTwuJ/AKXl+vzfPhslx8x6kidWlTz7BbUltHM+luGmIftFl11OhDo1IrUdyuaros72QT
Tm7LBaqn6Nixqu/XtWGn8h9vJCsR3D6K2iyS5hoi2hz1xmR0MvkwlBPomU9V+JHTzgKNimobqI9o
XIaA84Ho4B9BQqphwLuPb23b9q6rs704FxHcXurDLk7nGSJK87420e9yM0k7YeH05yP3n1a7iOH2
jpV1S2mDCcZvy/RJStNAiRSvkBTfjIeHQht3BvrWqSEDBEDaNeXyGX3R35u4/Sel4TEOrUDpB4D4
q3Uw2+Q1pmiX7rS7zFC8aEr3RtreT3a7X8p8t6Q/Fk3aqxm+ZTRelQFDtU6lyZUt+xPutS/X7be9
nX4pxl9SJDWjEo2h2NTvtOQ1CZ+vf38z6IBrwbZsgv9+niOrsC0PYxOGEQ5ZvXyO0I+iN2/NaAmy
xJ911z+WZyWFc+o4T8jYqpBi1S08esnPdK6+4nXFlZfyfVqSezmNggWwakNL/kGp5qmzq+8yGpWR
vMLACZ13qp2f5VjzWg1cW3ZVoz3VBjPUmJzGLgmaebhNuyFyQJjgF1PyooTLZwuORina3fF1V+um
GwynHKsq+mQk5Mff2ZHZeWXHRQ2zvI+wbSlqwKwF7m4SdTxs5RJEJjqQYDH5DdTM30XYXYVhOVZI
AtmKk6botqHHvvsyyD7eOhwL0BaJiBlks1dgLZPbvi3RogFMtIhGP+d60d4TaJWDfwA/kzXo1VRc
8NJ4ae1Eitt8ZLByLZ3b1XakgUYbTaL+OJPAmNsAePgB7TDLmUx3Zj2ccjMTrONW+AUHGQb8TZlg
lphbR7saiZKXeHevFAxN68k+AQpEZctPulbv2ir/QHhci2Phc+02eiYXQwb7jv1LEmWurd6Ew00x
Cnb5JunYWg7nOy0x0N02Qy3Qnj+COthjKL+S2x1DdEO7wHXxbU9ErMY2Nb/p1zI535EAYThVE2Sq
8onoO10S1Nq3Qtf6+5x3mDpImKjBlip9NEB13rxmogNy6/RaieB7gGpVjc20wPJM0U6jpjuSGg83
1EE0FTiCQBkeWjAJrSJV4Xm+0t/06lOrPHaiGTqBaxPuLmLQzigN5toaeS6Ku5C+2sP3ZH6SYhEP
l8hsfJpENTW0NEjKQCBN69tpeiPkmVoP12PutoOZum6hmAPYf04MgjitSA+bNeZJV3adJnCwTTVQ
FwOmAPgvQI/z++a0zcWc8wKpbJ0YzqyeJO2mQKNrJcJF3NRjJYdbmJqkoaRUkGMrt1r5WGgCO236
1ur7nJ2SVtYmGzAsfj4YhywCrPds7iLM/V1fjs1HcUI0jcgGKgVYkd/tVejDUEstln10R5/Beqd2
UL2lbwwAgriNO78RxJl77fG63M1l0tHXI2tAWwAt4O9i9cVO9cnSUfBZFHepi1Pby27eN7dNrgne
/TdX6iLqj6psM5KiSCBqKO7a9NXMDtdV2Vyp1fc5j5vlUJJiRcNTl/asjo0DyMFY+sibHSZ//rUX
PyWcaiGN2wJKNOZbR0xHa056LWhuFSnCuVw5dvWSN5BhSGSXRRVO8NS3lsW/bq/NkLZSha3X6vgs
qjihVgh7AauJFZQr1OSnrN/JS4JXYWV3XZrA0Uym9EqaFfd2N08G3oTr2tMsrygaV7GfwknQVi8y
HvsdKzmgymlUOhHIUX9U7RdQdrmlJoIT21TG0AFmjLwfmTbvakWGPyV4h8wGy9Xt6kGJFT/Rf7RT
KCr6buqzEsXFt9Kmpi0T3AFlHQmjKd9KSeNIsyowG9vnf+QbhsW+hS4oDLb9brYsrWLa67gqlfRT
2NwD/3FEkUNHMa7ZTeVJLT5/wB0u8vj3ybjI8klt8cRGEo90N1FvOcv8UEi1e10Oy5P+0MsEQYtK
FDy18gRtGs1sbRixUu1IPqltd5Ta6Ewa+V1WILVTn8oqF5wY2/niSibnghMewFr0VrApdVbqAxbc
SVoc9dlwFJc1MPadU+eO8Ll0M76uxHJpKmjC9IVWrCTX3C50nxuC569Np199n0tJcz0v5HaCWniG
RfXg3ESzK0uzk4sg3bbPwpUkzhnL1CazPTCf36Ejz1f2fRmEXyZEW+TbxO9e8tZNAkzgdqJegc1S
LSjT//UX/smgsBMK9kPmL7izMfSb8L66aT010PaRV75dd87NTbcSxoURyZiSRI6g5yw/2/G3uX7J
x6OZnWgBTrzFmUUYK5sRfyWPiyWEWnHaW1BOHz91w70+vOpj4YTTzSLLgsNl01ks3TZllai6ytux
qrJRitiQrLyApRLdekX52g9gJRBRyYgEcTacbcx6T2x8Tm66l6mWgmKpbsAaf0xqEbDrZmslxuV+
KcXZz4w6UPFqUCrOih3RERkB3WLr2adxzoI0pedecSbDS0RMU5tnwEoulxAMmWpMZGbGBB+Pav2D
mm0TVd51Z9ycaya2AWgzxphD+FJh2uo2MCwRP4y63JGpDXqa7Gn0jKKBl5kmMp7om03n3DFl062K
5SM0hyv5fPlwiNG3kGpoW5DSr3H3LR0PAgW3zAgqINx4wC6io9Xw9zNONluLxCGemYwTS7GB3R+0
LhsoBRXDUXktg8o1Hq/LFInkYqbekG4MY9weRnk/1z0a12/AjuBcF7K1rdd6ceHSjCaggbLqEaGp
O3TuHH6n8ETbum1E1+BNfRRZVlXcFzAGw/6+yq40uatKOkCfSsOI+2AB+a9HNiLa1JsarcRwJ6jE
Ku8mmtF8s1RR/QMktF7nu6rA7SsrnEb6CAGaphBNt1i4AkP672pFaRiBYwTZT9+rnjTOGD9fvjRU
RLK3bb2LGC7jXprRVOYcSU8eP1P1CThQmKbfXXeGzf66tS7cEjXxZGlaCSGju2A+KfN6zVF1t3/v
PdkrjgngcdxUxAcj0oxbsK5b5gScXrjbkdYpRiMAo5zXaGVwXbltv7gYkP195X5jM1ZRQyHGaIK5
oXu9Pk3UcEdt8XuL+teFbZ0sa0Nyexc0tmmOCxKS/DR0gfHnlPHLbCSOHauCJHVzyH0titvBs2rH
y8T8r2j9/FwFsZe7la/elSfzvJyls+4z9D2QsdcO3oVOQLIX5HabwV8DIIFNbBxvOv9cQ622zkwN
XqNk8Zs+mV+VEnP9jdXdJqp2ykAE5VIl2kdhD9b2EjynscDa2x50+QHc2YpRFdnqFPwATX7IQHwX
am/AIvxIpFxpye3zWdcmuW0QV1TTM4DHJBuMVBVPktXjNJmCHjmRRtxuJ3WMWnyCuk3T+qV1GycH
IXaASAT7+2o/GPlArRQcy344JH7bGc+orjnzJALJ27pZrJ2D293hHIK6d4SYtJz9Qsp2k5QIwpZI
E25nKzFmvJMGIpQwdKRMwZ5+Sz5C1gs2JxW97YqFHJ8zV6jFWZthNgZNAm+xehKyKGwqgcszgBZw
gdD4WYo4sSc5r7CNcxLY7b0aOsb4fj0obV0ZwGPwSwS3TZKwtRBqkcKbkeklOfACOs1h86CFjXd2
1c2n1yKaBJmTSC9u22jNbHR1iMxMD3dK96KMh84QvD+IRHCbxQKmMOgnkHw2WXGmMQBhp9J245i8
XbffthwTBXsLwy4m/97ZGqONzigskdXMTmhZhxn9nXrbfkidX2L4t84GQPb5zG5aUn1qmqelezSs
L9c12exS0nBX/T9VeGTErrKnqmcd51YFimASe/WjsjfP83uuo82me6iEYCybcQBvQ8iTFGIrPDkO
aODNKWJTG2r5apW3dfN8XaXNE3f1fe7ERWpWFpi2QZ+0ljoz+NemdHGpdOpE1eBNL1gJ4s5bOWwp
LcFPD9r5GJPUZ6l5HOn/kHZdS3LrMPaLVKUs6lWh1XFy8PhF5TTKOVDS1++h7153m5abu3Ofp2rQ
gEAABIFzPjDhh4Wqf42ls9Xki9hcoxVYSmy6c9SO8nCaR8EDy2qr4lIAd/O11Zyo5ow2cZ58rvJ9
ZJ60DK9Fn5Dj8Lp90pPPcfTUGp9SEQyjwHo87U2i6FU413CDUJ0wFNcEmH3w7Uz2rnuDSAwXdUzN
Go2lQ8d46CK/Cj8B78Gzpi/XhQhcmie+UUJ9TDHsCSFKuLFTzQPEkX9dxLoe6BQrgODBcWV/v3AE
XS3VarYQC0izSWavTm7VUlC+rYvAxd2yTMUgfHNdU6ZZoiFCQT7EXhiXWzLW21lbBOdz3VhnMVwd
EDeAeu1Y07ZaqDc2wOeN4ucPGMvQUQdasq1ioP93Y40LbaNUQtEdGhtp+G7aga4JnlfWD85ZBt97
ljJi6hIbgSc02Q4JbiyDPtyGRps5UibVbkywe74gBbWk3ZFpdpPFtrysVj6SVi9+B3eAuwStqk7G
Vxts10xuTN0FoNt/MudPU1z4HlnyMUyZqrK8VacIgHgYyBe9ibGwzPfY9Qs9uIMqZ1KcTgX0iI1s
r2J50JmVx2UubqkifRqHEhs1jQjXZsXjDZSkmgmwGbzO8qNXjWw0dSi3hb/kqZfKs2eWjvoRdtDf
pLADcWG+ZenyHKsuBcDHSKB56BdJ6EETcGfKW+VN1F9c08mSCcBzMFL2ZxdCjYg5S9jJ8Nt6a1Sv
Q+PLovJxzfex4AEgBwjQ/yyB9XboQc4ZFb60pQADQ+x+lp4Xl+0hRd78cN37VhwDwci0CJE1COW7
RQsJNckmGTbJzAcCtxvUwAB1oa0fmuzZykQJcSU8/SaOC080AUCiGkIcuPu+MRae0NMe9DtyZPyc
4G2gjiQ4XiKJ3K3FnqWln5YcO6bqvZzcjYlgIFhkQK4gypasXBZUxD6RIpfmYKkCFfukAYW22snF
IRRdkNY8EGAIpmGjPCY23wWIralIZzOGBdV70nyWo0Mpba/7xFp/iu23/5LB3WDQwta1UknY61i0
zfwJOM7YHTM9BhjcAvXdFVOcrn6mC5FcgFrAVtxrJkR2Ye30xbss2uYQ2Y2LE6RfwiWJISCPPC29
TxLfUF+v222lNjZsGbdXg6jAOuUvLuOkteWQ49PM+fs0gizV8lKMBz1el7KmyIUU/t5SDN2ionEB
hzar+3qxjmOXeFNa+NfFrN1dLrXh7y5hYyYYAmba7OmL+sx4KEe32Fk5kLsThqvgXhco0otzusHW
4iTBNCTA3e+7ZF/Zp6IROTb7H1wa/E0nzssMixQWxo3Z7iB7XgB/y6Y91H6307eh/5FccfmhOI+r
kdntHlC0/qDLbt/aTk2LW2x7edfttrY0C2QDwDVYKF2hHjPsRQYki7nYOaaH0RnXvQLArOkwfKpz
6YT5wW1kFMGsR56t14c4VPbGxHppuvQwTtaRGr0byuqhniK/SLtJ9MuYOf8w98Uv46J9VEttYhOp
+PlSy7BI88Wz0CcFQ7w7v1pvheAAMotek8fFetOY2BhGCESV8nZsHuNmIzC1SCEu2Pc0UYp2hkIs
fWkYHJB89fuwmTf6BgSmO1H1uRqILz8tV2oXYJWR2hjy5taJv0c3xkbZZkFYYtUE2/Gypx7ykwiU
aPUcnj8aX3ondjXpnQKZeXqcTDztZK6stR857BdCuLpamzSrrWwIoTMm32X0yNT23l50QX+XfY8r
DsHX1roUG3WsQsyoT14/lZt6BmebOj9O0+Jg6+DeLklw3UdE5uNCjJqNVjL0EIk7mJadWtPTRTWv
SAQXWPJYw5Me00oxt+lyKPMIfLD319UQRZWfEzQXUWWSZClZZAixH8lzucuxyr3PtlWgPCiB8j7s
wlvNT+9nIdXW2mTJZTj7+fcLwV3TJWac4BAritN7kwcCpVfwG7nJjx5M5LjyAcDPK59F4H0io3Kx
I1RAmGaU0JcMXzrpx6C+fOQpAJqhM6dZmORUedgW+J86DqREhotrV5qA2zJQZ4x+XP9yq1XIhRTO
O5Iaw3CTUrAr602jPYZR6ua5bzci2Ll1g521YX+/+E5DWC0WrSvcHMoU2tiB0cyOCvCO6+qIxHA5
pEs7ywBrLuNbwL5Y+0CqHdVE8A/rieOsC/fxTVItadfAZrTCV0nSu1r41CQSwaWOMaJJNycQgVe7
wJ6bJ6vVBKYSieCyRQZQBKI37CpihZuYztsqFI2I/iUs/LIUv2CZThKA2iSosdxat8oG7KGgY2JV
VAVq9Nv4hW5mD2+kgSQLci/78X+G8rNgLmPQkZrxoEA5WuU3YaF7NC8wtjR2LonKzdBNPkGMx2ue
d93/Vq/jF6eWX78sRs1A9oDGBkCdZqn+3FtWkGjKgw0OVWlBZyoP341RCqR2DKJuOGVJ8oHl48vI
wVOClBQkxdGCQ5AsGKub7pr8k0DL9crmbF7mWxenWVPaQY50SFADCth4YHKlbvqVbvBKAT7Fibqi
WlxwrnnG746OUgUsN5i12CTSj8jc2aMghwnOA+FCRzTGyVADLgnZ/9jZpy4X/P+17TF8FoK3SgsP
HyY/Yxylc2PTCCRDtTdgKKB5UbEUkNz3r23kqN/0T7PXuuBpCezvk2BQf916Z8ncZWnpybwALRJB
Hhvb1tNYbzpRlbFuvbMIrpCx7EHqewvK2fXbOD6PolkvkQqcx+VdSNs4Ac2NgUWASnrMu5so1Z3r
fi0Swv5+4dY/eVC7HkI6IPlE0S7UO2fpBc9IQj/gHK0xmqnVGY14eSxupk/SI+N4jb16a99Yp6l1
Zg+Da6B8mLeDIOT/JTqdvxKXuTK9KIi9QHT0MrvRVsP1wPDJreLmfuKJsG9ELsHlsGKu4XOMR0qZ
Dql0jEUuwez0Z4w/K8MlsKrp2xS0OmiFT0+6tJPL20zfymElcIpVNVhvFbs0FkbYODFZWisVIFfg
FJjXX+LMq4SUmQIR/CUqjma1BhIKwqmtO6DH9fpCBK+z6tpnLXhwDwDb1VJNkBBltfP7PnGs8DUW
rW6tDcobP/vQ/9iKv0GNHSmIGcFWPfhrNvUOg0+b8rDck8f+Xd0UHsKbK+oEiYzHRR7YzlB7INX4
1eRpoIOlmWjvV2Q79gsuwoK16GE91mhDjxbGZ/epvPsI2sVvhuMij1nFUqgD1x84BzrmSlV/kd8G
+v16eFs9MBc+wAWeeJTLZRyYHlHo0vHB0mq362onFRHYiQzGhRlppFhLJnCDpugiR1LlxKXq8oLt
6eC6RiJBXIiRZnwaQ4fZ4uk1A82nHZ0k7fG6DPZj/wgzF1bjzn8+1U2llZBRdcBEGC03Cx8UBXAr
APToBC8eAn1+opldeBpWg/SFWJAVNl8N2UvHAoig3nV91lu1Z4V42rYS/TzSGHAD6jICHhAQe5JL
vNFVN5VXBsbuujz2Da7YT+WKj9CQ9MEgOJ9ZnWyxQOooJt0l/eLGZvmNNtK2sqLNdZEiM3IhgcjL
pJoYLAZc2Zdh3pva96gSaCUSwcWEkU5N1bOnKaOuAap6G2rfl0FUKbBbyjXTsR9x4Q4TqISSkkJI
61Gffalwlx/sgH2lDxXYF07BxQYlzcAmmULUFB2tqvAyc1dMooUAkdG4uFDrSl20TB+76LxiCZYm
8cpEUOQIopzKxQSg27dJkUBIU93lZkDCxFHjQFe+XPcx4THi4kKk5W1hdZCj3U6eirWDFPfaYcNI
Mmu3dEWN1r/IwyOeYmKSQuPxnnCfpVRjLYFc8ZoXyemw70A8MuKdZfTrhzYQQVczF/7T+84COUOO
Vd4OFisZqHSXFW/1KJhxWQ+s5//PGVBHTM3ADw2XMwqvmJ4m+0AqzQUYODEWQRG37nm/ZPGNCOAJ
oIerwXhkOZX6LfgiPrLTgxR+FsEO88Vh1U0bYS6GiNm+wzC1HWEAxb/ucyItuFC61PW4gCIHCdxM
HQrUrak65M3kXpci+C58+wBchwUGhPHdZRk4efS27e8W0BhrcetEywfe2y+NxoXReCnqmNbQCDQ8
TmOFwaxaAhEio7G/X3yXyWznAdQJaAkWb1J0SAbbSev/KIOLnsa0AAzFgMma6EmdbqbhmCjP17/K
eqf7wr+44FnVaTkQ1tKaPlG//s4SQgkge9ut34dvxQ7j/F4kuSKQ8rU9Arg10VTLBCExtqt/N59k
N3k4Md5cw6F+z3gC99pNsevu0DAUvL+sB5yzKM6Ko5WlhQUKU38hD0rxXqKgu25DkQDOhLLWVK3c
9WB7yrbNtBeST6y72lkBLmKmZRfVHcGN1JTvx+TNJF8yUzDrtp7dziK4oBl1bazTHtTf2Tw4aW86
4/TVqBenlwUfY713e/7w/MLnREdFIxSSbNyp4GyK051irwfMsXGqdoabbSKXAeWoghr4Z4L+M+/8
UpEHBh7SPF2kEm7QRPo3S5K/gGI4ABjZ62ThGT4lN3T41naFKydpkEo6QPPH5JnQ5tXGAwnBcp6D
YSwnT7HYWPfp6LbZtLO69j1swIWA1Y0FCAKtMd7Z8pQ7SdQhHhjhnWkYgq6b4FMZXLSOMMrbKDUM
CLYLpxg9c9HcSP22qIILikgOV+2amMXL5BxebagPhvVmps9y/FYkT9fPjsC3DS5SkxTxrWggpWjd
Qas21fA0dqIX2DW45stoY3DRJjcpqSfw9gGFOnkoDp2fPbAeQrst383juG399kVzZSfZGB59FTWs
RIZkf7/IFDJatlOjQnhLTIeSCSnP8JZCCbC+4V+3pkgUF4k6M9aUuIEoQ27u1XbcSqO2w4bLYQoN
QW76S+F4Pk9cVLL0WtIt1tWcvlG/esgZ9GlAHgdvYEljIyob/9IEOsvjQhRGB+tCS5huj9omdpet
FjnJPnPTdyWQN4YbA3bQKSxBbBf4J79sPFmZEdsEWsYdcaWscbJ6dK1B1A1cL45+KccP1KWSHUV5
BeXk9J3IJ2O6zSzw3+l7QxX5iEgjLn6UEQF7pMIybz8A5cLaRbnxUqqWIEytJkVNsTB6qxATyE6/
e/0sS6YaSTjYsnRTGV8tTQR4wr73H/H8QgAXOagcq2WaDbi4sPnAfb/Ndmw6tRMlrFV7Xchhf784
voZt5tpUseweTF7sWrIzfY2edVyZlb2GDrdNnUUXpqv1uuxCLBc1MN9j5mEJsf9OiTUnw3Isv/Om
99rBSqJj34F3R3TMRJ+NiyBgX8d1IIdVu/BmSF5i8/V6hFr//4CsBna8quuEv87EAGKQDJTNUbGX
AfGpEdEs7PprBLCX/hXBOXjVj0XRh6wyv1Xd2FVeJVf3GKYK2c5bU1BWrEbcC2Gcm1czlaa+Ya8u
2PiNwh+x8jQjQAgJJUV247xdbbSxT2PIScLaJaTd52MmuDiLRHCOjmVatTIkvFQW5s0wbJdFtK2/
njIujMX5dF2lpRoqkNAZTn6sd2xS3rqpC0c66RvzADJM97q3rZ/dsytw3tyYy5wCjBmpt/s0KyP4
rE9oDgiEiFyAS4TKnLQT0DvRBEi33XgrN9TRssNkvVzXZT3enXXh8l9ZqPOg9dClo9Jey6NbfVAP
De1c4BB8oyTSQAkNAARTK0QoVgIr2tyGmhZp6dJbOFBFvjfNo1UGoYh+QHRobS4u2Ea3VGC8wyXt
m/KJoSFlQX4wcHr9YhP60ua6LQWubnMhgigtrRqZfbJO9ow4DpJx3v03EVxgSLVR72mHNFvbz1FH
nEoXAbeKjpPNxwQ6l1jyghb6qT6yGfnUsx6WwmkAQ1RtoswVVbIiR+AixFj3/3tpD6vcLRWgbSj3
C/X/m+G4ICENlg6mcGgVTYrfSMNdahDBt1mvJc+ByObiQj5nqMEnyGg/jd7sW9vUw1r0IX3Vne6I
iuIUf/5YYv11fG0uSszUKNRMY8c33yrklYpWMgRRyObCQ2Y1wE6dcUjtZpc2vlSNvmIozmy9Xf88
6z4A7HQ8XJsqMTi/HgdpouqAgrhMtHtSzJ7ex8dC/lBPH+vx/4rhfNucc9PKBhyfRN+Uia+bz6QU
eAH7yH8UkKDUsBiMkYI9qt8Lu0oyYzOT2TIGeSjpyzzjKQTIhvXgxJHqXbeaQBb/AoeFf3MxDMgC
jPaBZINLzcEFbq+vJpGXoAC/Lm69vXbWjX+Ms7ohAVAN5EVLglF3DLLa2Jd0CnMOakbqkoxE24Ci
PUFTXHF7Y3quunQS3J3Wg/rFr+DCrNbZdt9rbHsji91apac0VTd9Rp77KvYxPfx5Af5zKWOlMdKA
ik7GjW6kkcD0wl/BeWxZhCSdLdgi3Q0vhV8FUVD7y37ye9wZre/XLa+z/3bFq1TOceNEShqbbawo
1HibiHaKJwVEOtN3XWkfoni8UaJSc/VM3i2Wle91qd0vJvJc0Tz2xWQ6i4Z1CGW6i0t1Uw4xwmz2
Q0kV2cET7kOv2LUDerInqZNyp+qa2S1MvERpQ106SigfhlB3ZyzDmgvQxOX8y9Cqi2MYM3a/DeJV
g+YkRPumFIWb6+kub80nbR4zF1DCjqHFX6/bYjUkXXx+Ll2EhaolmAnB2EaeukV2J3WhV2LoOBe8
mYkOF5cxGqvUi77EU7DV068WeAmajGbOUHzG+r7fth/ggDYwOf1v3FC55AFcV2lsQ6iV6+9mdzuW
sdMn366bTui0XLoYrFCvNRackhdGt9qcJHd+Gz7FW2xbuLKog71GavubTlwsVKMkrBIAaPkhtlfc
rNBdNZfcqgcM/TjtGzvzOsny2iIOyk7CqIK+o0XoZHaCRbw2AGvdgR0wICIigHbtjdIqr5gxdyep
v7W0CoQ8IqgRgW/xoOFU1Y0KIEvoYiyvaTa7tXVvKIXTG6I5INGX4EHDq1ImU8Q2qKzYYVeWaB8r
oKipdgxtWUqFN/C/CATtJah2Ndvgh1IHBYPzastemt/rne4rB7TH9xXY5ZzUj7w4uO5pLB79Ga/O
0rjDQ6JMrfQM0lQ9uS2r5VBUmigCrx/QswzuxChdssw98y7qxk/K3byfvOVYbiK/fdV7cOWpm/ah
dcugEAQgoSm5U0S10dRksIz52QsbKF62lm+fGDuz7Egf2x1kdKX/+924M9QoGpheMrykRd1G0oOO
7ELROOxq8XUWwd/ECNY9M5nN2Mi95ZYV8vj02H0ARRKx4Jce/FWsqkstTSq8OGv9vq+2S/ZIydN1
p1s/vWcRXGFQ5WrcZClMVfS5k8Xf0TKR0se5eb0uZn117UIVLvXX0mx3SQI546bdVfvovnDNY7L7
Byk9eczdSOBxgtPEX8mqxO6pyqZEBiVJ3diYiYNGrntdLZH1uLzaqrFZFDaEzCOSe1Q4cZ14efuS
iSrk9ce6C/txwWFUSw24qbBfupuO83O6SRrH/F5jmHgjH9kZMp7Mm36DjXlR2BXpyIUMs+1oBWpm
9iCpvqh6GUzJ4GVUuQkn0YaoSBQfJEwdiJs/x2RTuon10q1Jfxvi0S+XhJGQxYAr0Za/pY1DFFpk
hkH1IHtXvvU7wIpi4Cb0htTpsQS8AOADgV4+9IF41ud69DBlro/T6ok0LExRq2s8mo1upB1nTTBd
dv0EgB7891tVmnSLEVJED3tIT01CtuoYC/yffZC/G9GUueih9fooNzWMCCTJz4NqBYBcOURV+tS1
eSDb7WvfCGX+5Ub1b8gyZS6UyEMz2vUAob03etF2OGHWZzf5sidvRS+8IhOyv1+8OMTlpLeWje80
pqmvpqXX2bPgK4lcgQshehPlScHmDGn3YIbfc3UvdIT1FwwMLgGGDnhGNt8piJNR1us4YsGjOVCX
1TKRX/eODGyF3kncwTM36kGbhPBj68qdBXP208a8tSSgG/mG1B+oFoNEacEKceNfD8MiMZwNaTSM
89CgBLXl74N208ivoS7aCfxLBXPWhYvAGNWdSR0xXZzlk+pj2RulrkOx690G4UMmSJgilbiom6Ag
HYsE0grgwieWo9muPH27bjahSly8xYW1l/UQS67DvsdJ6oI09BhjMlOpwTCqIFqIdOLKsnmRqyUu
4YY1mEvqSPdjvTqExvAgUItFzz+j0q8vxb8Uy6rcDWMLdygnW3Kajm7ksX3A5fTeqEfAfy/5dumr
u64jj6zcvi5doCT/fhy1vSKNJpRsp5sZpBn5j5pur4sQfTee7dbSsoigPYMOpj/7ppv4ZQ+QoxGY
OXUQecb36+JEGnHxVmkx5N+y3lE87BVtq9tf4uTlv4ng4oQ+TbEGUKoCk6JfSHs76pUTdyL3Y0fm
mlswPS+CebHIal01zP0M3yA1+ovJZtEeSd56oB0U+LpIGBctajle+oYhGpA6wxr0LqOgA+332fTe
iBBgmHGu6cWFimqMiqiY8X2y6tBmp0Q03y/6/lyUCAurxYwMVAHbYzh/6vQf9CPE2rjpnI8sFxqs
ohyXiMELFNjwp0ep8NCdve5jqwWfoWpgiTYBQ8Y3YglRyiJhjdg0DrLxlKevWZQ4srkdR7DbvKHL
5FwXuGq3C4FccSRNYOvCSgROafVNIjvbbpw+96/LWP32FzK4s5nMWPjJmQyA7y30mz5+BLXNvhDA
ncyybkAxxazWkmDpDoQEowhq4ef22x8OfCGDO5gmrUhSgHgODxnpHSNMMGKyN+3oXjWW1mniyFU1
LVBmAGlnk+Ccrj/dXQjnDupka6FCdJyeZpIAKBDvqWUeS8l+LxTtJSl7r8nn3it6c0PzGT3ypH/r
hnwj9dGHttAufgl3jmkjd6U+wNRQdBxTZ6Lbef563V9EPsmdZaCTyZVNIKPJ9vZ0jOS7QkRZInJJ
7igrKejTyYKv2WX7ZfhRdI/XVVhfrz3biW84Jt04akrO3CXXh6MJNKNRmR5HOh9thQYqxd24DD1Z
LQNNMSK8asy3ZhZ9U1F2yi0b7Iq0x6gtPyVyH1S6mnuC3yewMd+mTPtYSW12JjM8y37XHOwzY3HR
W7Zp74BEVL2Nb/RN8Sg8Ruw+d+UY8YSHYIBQwzJmhvdJkGwVJ/aMGytQ/P7UiSqQ1fRmAFQYWI4/
cSR/z6X1sMQNLfHGOd0CD8w3NuVj8qMsnSQodqoX3Wm+vkUn5PQBjkLDPsvl224tHfrBYvAfOsLE
qBaubm9Bvq4BR/v6VxQoyLfeaNMoeifj8tzbwYgp7KoFhF94C/xRPN2JhP0lCP0yJz8FIVkziFyY
OXtPdscj0IJ822+3eFjajQFeUgQuymLan55yFsdlDaMy1Hrs8ehe672fJilAF/CIland45TpAkBE
kSwugVhZr9HWhiFJTCos0nW7rLUUx1A/x7UtmIRdP3lnvbhEgv4GmlUMjcSaFHD6TO4gq9ssE3GP
rHcgTBVkaBrRFED3/O79Vtu38si66MU727LvAp068x39hGO9SRSBJ7KQ/MfHuhDGhexUilrNkBBO
8lJ/aBfrblJT32qmI03jGVzcuoOtMYHM9XbjhVAuiKdRP9cGuxxRAJX/s0KqSk60t938RbpHitpG
r4lne+bz9WO3mjzOcvnYXk6ZFVsF5NYY+wfqqHChWCSAa4qZ2RSPBNNvIJ4tgz7NXiZtEhSa66f5
Qgmu8LMWA4zL7K2jPCqb5iH1Ym8Zvd4ATNvs5T7dVqKhLZFW3IGuyzBJkxESY1vfjGMVGLEora+e
4wul+HNslDGI+NB169KtpR+BE6w3YP8TvX+KNOGOsJSMXWeh0+Z35kHNvkqNwMHAGnH9PGlcwTfg
+QubVggSepzuzHBKwFkwP/bAsGiVyLMsyWvn6GtPFq/Ava0cwFZj9ObrlA0+1pewgzHfTInt53a2
L6nu0xqDDLVxKIs5DYxo3IadBubH+J52x8RSXVMHXB8tMQtAHVBZOe0C0GpZjvbgqPH1pdsNJD+o
mu13Vv1cx3HhAIzANZd4izmQXbIAGp4qmBOpkyV3cvB4yXORei0BuCMpKRaRBg8zHIdMUiKH6jTH
c/Gyk3sA6LbhfTiE+6Kw3sO828lyGyiDcqz6tHW0Wv02j8rnGUO/FFz0Q5dv5GTyh1m96W3TX5QB
861Yn2nRLXGAvvCYT6prE+MQhsQ34+hB6RXNUeR8m4JQUFbyV4wrn0jY3Y+zEeA2fwDR9GtaRJtC
M97HFMz2Mw2Srn8tJvkpIfLbOABiurdHN9HDZ5PMj3aMhm5cvAKs3ktKspM0ZYdHQ9B0YkJ5KLAM
qVgHrJQ6SoO+20BdI0VSNlP5SWqabYGGldEuN5hGD8ZoCICMebQnJdDj2jGX/j5SJAdT6hsrxEvx
HGECmdiDg035Y26UP6gquxZWovW2cBc18mqJ3g5t7valcpBofhpN0yuQCJxlynf2QPbKUGymPrsl
ie1lmAKYR/m0EM1XZPOUVJ3fKIuHr7BpFClI59ilqbntdGkza9KbFHeenSRPUTMFU5kcWy3zw4zc
tln02rbUTdrmLrOoB6D7gzrCD5NhXxPNnaz+JFeVAyhe1zbSwB7BSFmVSEFJ7pSz+mRFWdBF1mYi
ylYD/FpGZxXmbbfTXN1lWXQrDdXT9YC9/rB3ERe4XJga4G2jMkKPJEe928zj5OTZEESlHWiWdpKL
0e2T+Kanxu1gStiRylwVM2pWl1RO23SCXQdh7OWyZS4neW+zMEVdrBnvS+zCgJjpoDt2gPbwm6iS
Wi0Twcet2SqWZWX+jaVswfQ39gBb1UL4pVyeasO8la3mpbAL6Jg9XLf2ag/jQhyXWWpTTswih7gk
PIJE2xsnkMAfqIGDpN8kqekORETAtBouL0RyqUXvp1hXJQs9Ykoek6R5NHXMSGGM9rpmq+nlQgyX
XvK2AWM30GX8XvkOTnhjLoIlxlqRIezjr3aHLyRxGaaa24K2BhSKd2FQb4qg3Da7CMBcwn0V9jX+
qNxsXHcNhRWKfwBAYxVVqWWNIbezyaEFq7yGX7DNyv8DXvJq4rSx4sOQf+GQ3DmcQLlRL5IJnNY4
9ucwfVJzTbQbJZLBHS45MtLEAs2fL5vLI94XN7YyB9f9QFv1tws9uMpzRP8Az4qQYSzEJ1O313Xl
rsUNbAon3xzCbRmD66HJN3HaPlNzQjECHNeMnJaEHjIt/zqPrenUwFdWamlxOxIdlCI80UJBK6m3
Clcd1A6h07SBnJcd1aU4FFN622TdyQLxozMotUcXgEvOin7XD9LbolsbLc8agaICPXmyGVnT0Fa3
DXRVZdMdQdhZmrU7z5l33Z6r5+psTh6Trg3rYcwj5hbGsQSSvwQ4+nm4Aam04MqwGgkvBHGhqaNG
G4Yq9Jk1gmXlTR1hxVLqcEk/SOT9ulIiWVxMkkbVUpYOSpV2t+uM6og0vTdC1av1QymXz9elrT+3
XKjGxSY7VfJGlZkNbcfc25iWip7r1G19Kcj9AdQ9gm+2nsQuBHIhKlKM2dIwpv4zcBibHLQI5SHc
Tm68xVujuwiSpsgVuYqYkKXIaA39KgPI5Ebo5c1dXQv22tcn/S+UYh/14vnFiBs0klmAwivM5KQp
NsH6rnOkugtCa7wDfa2jKXhhp62f08W1030aFScVqIDOQJNTURgCj11RG0MRMqD5ZRAMGjzeikXp
3JuNwrzouVa/zGrkpCoV5LV1IboK4kAbDOI69ykRLcEvN+EOoOhI0tknE7uyViEYu12zLVQ5S+G+
YK131dywm4Z5GoGQPARVMG7zr1nudp7iohjaqrYnCxbu1s7Fb1K5L1pNbZg1JfJbjnsua3CCxhkM
YK6xz9EgyETvKWul5m/yuPSD2ryPJkNlcOvFi3T8Z28t8vuvtuV2R8OFxwSCo78SPn8TyWWjWac0
tUeoSPfpE9a5aO7EoBgvsBIVjU79bgXGvtrAvALbrmTaS7k8NkOa5LlWG5DbDV+kqHaSQjB2IhLA
9UFyokl5HMFjKlxbax2zmONHnql/U4JLCW2j2mk+/fQPEqD+wVRVtlPcCNO60UcWDCHMwiaMbeqg
4+FyQlzM+lzpMwrIrt8Z9uKY3fzZkCPBh1k/z2cxXC6QAHE9DygawBH3PqeDCzREAPU8CNyO/Viu
cvxNGS5qYNunsoBpAynY6B932V5+S1MXnT5PxZST9qYJF0LXHf2sFxdB8sGmbdZBorTNCCaEhqAI
zGN9GN1sN9/i7RojId2ryM1FUrkIoltDE8qgsPEzZbs0gZXsxsnPRZRa675+1o2LG7EZVa0aQkpH
F6c0F9yZn65/MJFXcGHCiqoZ9AGwXqTsM4pa60CTzXURAiX4vaUxT1OJsA/U9JWrtPOWzh/gWLz0
Ov6FHHuSJmIsRNAiiMbbWgnUXtQbXVVDVcCACTJyzeS3zitrsnJDRgzXqTrhaSz1U4I9yZEST9GV
k9EaN7ibfcnKzvZNGwcskaM3qs631UiwxVCOIkhg0Q/igpRWqDpe0GXcN+Q7M73pLEGgXSvmMBh5
1pgLTMsQYiOQosxg8AHoQSFPhl7m0k10NwaYkhQEKHZk/ggdF+KYvhdllpSotmqUMDApDvl8AMOW
MxutQ43E0bGJeN0pV/3+QhgXpypj1CrSQjdsJXsyiQ+GSe96U3m6Lma90riQw0WnQkeFA6wdZkMS
qG6JjnrhGicgJW7KoBWcNJFSXFDKpXjRJBMe0fb7ebzX0p2iCT7S2kTmb07BhSRlqqY86qGQHJBg
DpZNuG/u003OpjExx4VSGNBL5Q/RzWKlf/SbWC5O1dI4xGSBanrAnq2y4J/xRVHZJDhT/Cttaivq
TJl2S0hdLawCKZ///8+Kl5rw77PTmCfRzOKIlsg+5p+8UPsf0r5jyW5c2faLGEEPYkq3XXkracKQ
1C167/n1b6HOaRWFYhPv1plIg4rYyQQSiUSatTCHX4UOhujcfesTacN5CHbhT0UBbcL+YdGOUvx/
R3v4QxXOQfRqruJiwu+DxuAop8tpaeb/UQWm4sopJJk6W/DFuDwsVDEw6FololEIwamhnCtI9Xqi
KviQPLVNbbNEK0B129SFvb8XIimcIyijshxTFVImclJRhMHQipBqmP3GjgflR9J7LR6Vlt0IXXDf
axRcRD8G6yQTkS4ir8YPoksRSUagn//nZmD0Y6EXX+tufWIvik8QH/5hZdzRn0yj0qYMwbgBGPXy
yigFT6X9U0L4kYZKkUEvwnZG6Q918sMSTdXv7zzhM+1q0eu0kfD7aRpgzIbagZEe5KEVGNgWON1q
nQg/0lBVaK412e6je2f0FLcDKkHhan55rk7Uzx7j59qtr1TVNv3Oif3EmQ/aGTGyy4CAxLgp+x6b
8MMOShCXAJ/E5yxJfOqa4Kgrud+AXkQmMZjkl8uiF24QJI/750xwQRGZ8xhaE0tNmsO/Nl96j9pS
DF6X8D51TFtr7M5THAMZczFC2370QnjyujjWNZpifNQru2cD7940+ZbGhygMbasVtTbun3Mic76E
TGhqpiNTMXyQVFDSolbZXxLZEJiU6GRw8URe6zlNKORISfU4dNqrFNSOYLu2TwfevTruVlXW+dNt
dVFEG4ALsLKXet25zanwI1f/GiaudmAEe/JrKOpM+ZfQ9rdUPktRNpas0uhNqnWQPQY8Rx4IbIS5
MKzmq0DLjQ43nM13eVzSAilEaVINyFPvGfVA8ihh72ztwB6ng5BIcXvf3qVx9/5oFgMYpiFNKuzk
aXEzDBzriV1c9Efr51sS41H7a19DkUguFOgwkkZUJlIhzxmR7CgSCBDYCQ/yWHbqEINIG7dAaDhK
D+SFWLXnKDnu67GdkFztFPuOVcDRLK1lRjIUobP1ZGJAPUTUYY+Vckzq1LGA86GYSN2DVNSWaXsu
y/wlRskGpEM+OnTcjM6tu/9J257lfTe5066NtFCrGZpP8Y/SKm6stvH1enjupCiyw2r6tS9u27m8
i+MOfdVEIeqZaGhXym/AQajSxa0s+ExNBLImMhnuJZHkaE1QMqz0iPbSXv6lRaLpKuEx55zLXA2a
PrMit1Wh263w02vtZpCd4herqUsncGx9os1zfdD5CZ7CyMd2YsydhXHqljuCHpQ4OoxVI3DN/6Ia
AXW9ZZmy/tYHt7JToC2oc9qj+3v4ojo6MN5L05Gc7CI9D54Jkh6rEJwMth0fg8t3gfx2zWa/JGwU
j5TX4NjOZhQa6W2ffjHyxFYHUTvVthm+i+O2ri+qpFfZbEiIAeWhwwxv69aLH6ISuG/vbywPO4rx
+am2GIOmmdjAi2r8TUuiuVFunOaqBhN2cMwyelZAtouCvuxWpeb1mXYfm5Zj0Pk1GQpw090nlF5K
Gn4tM+NmWmKHdOj8Dw3JcNRgEN6YG20AMLHfK8MnuyLArM/5gO/tisGOU3rpo+yuUJuj3oAxvirR
QFWRQztFmBFKBbWwbS/8Lpu7WZKyN6tAhhFQ9ANEf5X6VSwKlwV29gYzsjLsqcGDTx7RNboUrSsv
tv5VDX6a4yVo7sv+/14//GMpmYtayerKWOkCxkGODrCG+ghUdSJ47osOKk9MTyqjHUICGeN5QDSO
YW2XOstN7y5ed6DuZ6h2MVms6DIqg9QiPPRHUPSF2oEf2usbW/F1ELmVf6OancwYuAccrFP9bdwF
gjLe5mFdyWR/X63jQhrQuM6QKZuXVnoAdI4D4vhJiMO0aX4YBdYB/q0Bc4u7nFUl1eNAg3dNlfsG
7MEUnQdVIsIq3N6ylRhOHbkMp4YQiJnxdOruGGO4fFtfsWC0coKHXuCBNi/ClTjuxp26mNadBHHD
clW3wFoWmOBmALH6fc5zW0YNsgwZt6A5WO7chy8AT/XbagSwlwoq2qYVNLNvpwdWAjnfXXbtbCU1
BLYV3KTN2AAAjufMqa+dFU9MByIwC/7SzQa6lPNbzCZ908Bo3X6Xtef9W2Lbwn9bHj8c289S0c0E
KqlFaIfzodBDRKK/rC4QGMN2rfh98fgRWSMbadL1sIZy9v5DUwY4iekhsxfLCWzVrhw0r3+ChARO
w1KJZQF6xuDvFFB3/HcuwIxfJaWzVaO1R/J1fw03twmRCtq8LAD0W5xZxGpTga0MHdLd+FpO3qQN
tjLe78vYjt/fhfAZ3CkrtLpmCDrKrXTLYr7QQhezHR46jw05hBWoLAuHiMqQm7fWSiz3wNPMao4n
1r3ZyUA2QWvzVD9q6lOtPqvDl4lOAivZPNIrcdw9PMqLnJZs8HDGJNGiau6Yf1Xyzm37+yQUZFQE
20a5p92C/hNtYTMjqoHGgflqCiMnEVGhbPvclUb8VRzXuTKx0YPWm1zMwOCaZDVc02ZPZDGVg0gp
9vfVjVUbRVugyI/9qs+q8kjns1z9j+vG3SLhAPxtlZmEYs62Qs51CG+YCOoxIkPg7g4Ms1EJLReY
2NAKJ1cx3fmiKV/LfrKjTtREKTxb/EUi5aGSZ9gj/RDdSTaS8mg8clETjO1RtRub0UtFuv0JBOa3
F85//QYPeKMaMuZ4GZ1VQHvXQneO3GQewTtO4DrYGf3wEPhtgpRPBJtWYJmTzmzCtw46QB6T0gVU
ule681EWSds3QPTa/mmAlIZ6JjFuSAOETGnnZOMxiEU54a1pKCydZaBrWEUXFz/vpaKlsUYxmkF/
XOff2cAjsvV2+Zy8xgfTDu8Mp/sGPLjP1IVWUjk7SYqwzYscUonkt+mdbJ72d4pdFB836l0r7iJJ
dG0gAYPJYLD97aE7AnPpiAEJgZhNnw5yBFVFMt2ivONT8qoK0h59f6E+2Gl5oIHu6jJ6yMf71rrJ
G+GbftMmVgI5HygVJm3UBAL7s3XfndpD7rSdOyWACpR9zasOyx0Fu5aoPW0ztsGwA7MS9F/zsU3b
aUU1v+nZ+EXthuPToByyVvB0FEnhrqxIUesk0fBGIFnrWsvg98ZPmR57ISuuSBB3X+lAapFTij7s
ubzJopc4JQ6m9MGYkgguYZEgbrsMdTLNMIJGjXVblxHSIbVjgDcQENfuvsGLJHG3VazmetyqiD4l
EtgA5fKWNLSH+pKGlbcvafM+WdkC+5LVvZjPiGQmgsUzg7usfmxML9cVu4B2NXKu+7K2zR1xoG4a
sgEH9aeslEat1phoFo5bvEsSzUYv12lU6GFfDNuGD97CBNAC/J+uy3xVlOphk6QdaxKWPDn/ng1f
939/c3NWv895O2CU1cRsoEZY3uXxsQxjp9DvzVLkHjbd0UoOt1zVhENqZdiaJsBjIADdWZkh3/Ot
Avud3B+15Wlfr83t+S0P9NJ/bo+SD50SL2i0bJLnPNJsLcZEsihcZ4fx3zcH/cx/CqHa3CDDic1h
7SSKa1zKQ/WDYdhhaOxZuhPNgu7bgsLXSDstVQc5gDgqJxfLmO9ieKH9ZROJ4NzPHBsjWqqYE6eP
1fxQV4Jb6e0ttrdk7ANWRxRZ0V43ZgiYqX5XFbVDounvJLPu5ak7SFaMJoY6u7cU5EUCKztHaq7Z
4TQ+TRMgUPL6KAWY5K2HuzTqO1saCjc10Klu1XNjG2Ch2V+N/cOhfCiL6nVfFgmMdmlq1xyPMRDE
R31y08J0/jdJnOfSwmCq+wGSqAywk+I2AEaONlVuUHzZF7T9VFkdDC7mTqeixGsPB771Ro8goxe4
5l+sloeyOuajRChW22H3Sh7nYJQw0QqLXWjZqbzJj8sRY5HH1Ok8dJFdmT4IaR5EMjd9DVFNzUJY
gAlB7ljOoEYeohE2lmfjdUqBj6FbDQZ4G6+PFDctewzoLp+5DlYyuQCh7yelCFpccs0U2QF5SYA9
FYlK2pv2uBLCnc4iz9uujiHEVGdXmSInVcIbTEYfC1nUIrzpCIBZqKCorRmgxf3znFb6EpiAckCU
Gn8n6AEgaGjct8RND72SwBlGHPexbjYDA1i4bVF/1GI7FrFJi7Tgbh3URJa8VSFDotcDtFDyh30l
NiOOdyX4cTIlyfsp1EbAbHShp2jpIZ/JuSPdraFTVDJE02vbBvB7Vz6MlS2tXPcVxI0GuJDHu77/
aoWyg9lUweaI9OLMWSmsIu3Y9ksqQFiAKb6gFtgHi50rJsC7TIGjFdjCG6fA+laoWp0APRBZGuU6
DY+afC2LLutNU7BUhGu6SXSN9+VLr8e9TGfAA03PGGSzZaCz79vCphIrCZwPL2mZxSBagBLZTR6/
dMCeENLkMYP9cH1STQX+Dws9Zc6gA2VRRlovkNH+6JXvjf6QldcdJpAz9RbTmXZjiQK3La0QPilw
pxpK2jqnFW2BSTJkkCgbpV0O10OCzoUlFdjbFhiZuRbD+ZsubxjOMsSY9w0GL9CQZ1u2dG4OoiZZ
oSTO7xRlrJOyxjYZy2vQ0ccpb50mqt05rw9Uzy9qHCEb2Ti60Mq3TBBABJRaKisC8U34wAQ2DWKB
0qUvLy1IN0UM7Ztbhdw0HvyaQk2+qp5gxLpUNfy+paKFS78Lk4cpIgIr31RiJYRbvqqmbZ9GEDI0
6WOeL/dpFojiapEinJWTvB4ki3HKZYl0qlrtrkoWsNFiACOTAQyHfStzGxAVt4UcuWas36Xg6TlY
WY1WFqV+g+HYP9pbEQUYHP9ZWb7KPiAubbIYHxS3P6owtdtysSvd7+lRxZdhlktwHLYXgLBHH96W
wPf48/YFneQ8kRCgaVN9n0oPxLwQRTQSsnWXKJiQ/0cGd7DHOKznkNGJyvfV1XV5ox2Bpn+NVojo
Zcjs2s+uE2e5Fb1hRJpx57zoEq1RGXnvJN9NCUob7ROpP5GsUQAcqasKoSBQ4sKkaYmkUQpxeQ39
5Gdkvm0y6lAtPii5CIl7M7xVVALHiH81mS8LaVMQFgojnGUQYoxtEYORl+gWg3Dk23/6dMYE6dHP
2Me7VL5ONINfR+1nxDVNBUTNyk6CxzB42rf5zYO+ksFF0ahQG8Oigueqt2RgnCIE6D5DS2yuVo8H
YAPHAi5NAo5Pw1bP1jkFBRkGWi9oBQIjouoPZ9nHdPmhPs7n2Ne+7iu4aYorBTkzMY04lYYcizi3
PwYT3VTS90BYm9w8ZRqejhh5BkSEwbmyziIUeDOIbPSlcI3lUeoD3wB6gvb6CWU08ImasHtcMNxp
7sw0LfPRQL0GY+vxTzW7ykWV+M310i1Vpejb0lQ+FbVANKbEAxS5xtgzjOjQDPFxiQxvX5PNFIGy
ksPdMCNVo6XPIYfcyjhQ6ZmENkNDU1CukRxWVQP1zPXMaNJt9QcQx3shWAnbej7MWn8Ct2tFOubm
FFg4Xy7wV0F6q1HfvDPwZo2/5mACEpdgN0/bb6U1Pl+VqmCuThsKOwFMMo0Dr11ET9StmP5dKVyP
f14qvTGFugReWK8iyk80iMr20CdnsI9fZDO5NdVa4ED27UXj01UgiAqiVINKsbFcaXP+FCqJXwKS
bd9eNjMaa724cwzKpajKIshJTumDhuIruL1e+y8MXV8+Rs+ToO1qc6cMxTSBnKzjP+4GGyZ0fKsD
ljHKZccgo08HRdDzsn2rrGRwR2BpNaOrFqg0npur5UqxS0d70J/0x8orT6yiVx870fNlex1XQjmj
lyMrMpVBggt5nB3WyB56pmtcT87sspEL0VDcpnm8iyNchnbUEjMJCdZRjk8FJp8lH65x3zREIjiL
rwtSVinzJOjydFpC7Tr4Xga9sy9FtFuEeyybYZUbU4eFQ9Z8oHZpXmYPCfuD4ZHZkSVfM2zZZ7tm
iEx/80iDIEsjFgVcMn+k594wipodsRBQbNYoPYFX4KlS+zPpJMDf5sr9VNDbMGqQN1UurQ5ePD18
GTrjGIzkKm3Dy5Q2hywRsT1uL/z7d3ErEmeWki0TFj4ETRNp4TIbcs7TQTDku3m5rtTnTr4VTZir
BEm4F6k3i/WVlD+zoAFsyU/BBrPP/XAdrOQwl7BKTyh6ngQKuw5kI7u0SuP0s9YCD24e7KazXkHF
UtlRGp76XnWyLAYlYeQErSUCadpsTUNIq2C/0WNl8q//MJk0nWBAAm4hOMDT3ZsgQr8a0BskH5Pr
uBNEmZvLywpcimmY6Fjkl7eegsEIAY+LkttzuSzXlNCDFFLTjuVCELNvWgxFoZoAW1CV+bcxlVJ9
LAy8sPQssIfRB5GEq4j6TURCOLOkQZ3JrYm3q56/LGltN8Y9QW1o31o2z+RKE27VSJzVYTAznlvA
6gSm3SMLKMfPEgZnokrgAEQKcYbZNhINlRCyit4AinrsSICBEeE4bDb1KSuN2FeszH+gZVQYZQmz
c+IbDFQAvA0A5rqdYczdRlcfPFs0HPdXcdP2VjLZ31cy87E3TCuFzLmNvdqcHbDsuvn09zg/7Ati
S/ThbK8Ecde5FStjl9UQBLYtO4k7wEo2h30Rol3ibvM8l0EUoWKXgoY66VI8B3nmxZ1ooHlbDNJ0
GrpmZF3n7m9aotFNqdFNBcD86yEGXqxZXvf6J/gSTWSX/hHDT5/FRAYFH2NnjBf1AQ74zixFSM8C
TQzu3l4iZSQlaz7rNeXSZIYTBfq5DQvB6WHr/nHr4XEougCRjuO2fiRFGCsG/Bupm3Pfo4yizBir
CQwUFtMjuprdvBXVpbft+l0mZwtID5I4ySGzZG05UQwmqO+RfEsC0WTIv5zad0mcOSyd1AMXDpIm
v31h/TjDD+sv7do4LF5waQ7ka/u5ZxNeh/9dUD5NRuYGL+oYIlvPPOfnyA+e4uvi0rrml9KVTlbp
feZgvcvj7GSUrRG4RMAU7vTwNtCGq7CMfCgtOL+CPXubwVn5Iq3qaTpg08AnPjzLUnCO5NJRjfor
rZKXfY22WBaQ89OQ9jMAX/kfGOWVLBPDVspSISMSXSGdr/ng8ZVuMnhckBrcS/eagx7qA4PNbJ5F
BO2bw8dr2ZzPNaIkNJoBsnP7JThQX8HsZeLePVBHuVf9zItQnBd0gG4+OtYyuTMIf1VmTYcreXR6
j+XPuggdfvGhd0EsV9i4WQTtfZvnYi2RO4EMFKY2WMaOgXEMlm2FTvuQRbZ2szjdCwAamvu6cuXP
9IGuxXLHsVj6zooyKNrQkxVhciG7UbtPPE0xhszq3qpMZX5aR4lpkCwzXHOW92cMsDhqNNzvG+iW
a16L4GykC5c+Dhu4ZjmL7dD6QiNqT/GXfSFbdzKwJIGYg9ZFHUX8Py//pihaGYVbOOYkBzjL8tQt
o8g/bslguW8LsK0mklqcjEUKpYYyFHGie5p5r4hmKbfYCkzgoSmGiZkBHeWYP5Woo3qQZTKwRosY
aYnykJb+dE8OLFzKPoMhtRbGRbagDYgTuZ3QGaAcawLcofocT5+pSqyFcJFtpelFFjGNlOYcG3eq
iuZYgXltudq1CLZrK/cnSxXoXHPooaKrro+OYUvtQnuShVBvzK/wd7+Gdw0FnQTGsfj2vXBSTTMo
AbolH8Lvk8tmUCPJyQ+d3bqYkL4an1K3PyaH8rhv2ptvuJVgnmqBoi1XnRmgGMNB1tzpWBxNBNGh
E3liwtNNI3/XkufEGae5r7IMMBZyPZyzxvIBAipSaMsjrBXiTK9dUl1OSobc8as17AIE4fUhcrUb
8gCCUIfeA3y/O4i6m7ft5Pf2aZwpUqU2pSTFKpqkOUXj/BgXdHSKbnEmefy6v2VvNZwdW9E4o0wT
NenbYMbEQBLrdr+krkK6s26qp1mKPBU1Ay0vX1M5qy5J0/2ytO5ILZBQZPF5itPSrhHFpijJzrmO
nrUgrxBIRL/yprrM4NC0JWp5iiU/JIl1mjJMIETd9dTCLnvNC4LqKAeBp4byUS0MP7eaozYUX/pS
ru14pHgaxY9pE7YOpgudYiHnSddujMpKvKiA6DHCBScDwbltHT2cj2o5PnWq/JfaT9ejPp4Lq7rS
zPhLPfaPKhAAjRxOqll6R6164NHOqRPksj8qxLfmyE+y6tCrzUkCskBGVaengyvH9b0ejoCgMKun
OQkGb9K7xc/M4AZwW1A3OYR4BRux5JvKdA4z4vV162c13nNEBzBlFt/qvXndZL0TgiOubvp7NCDe
UABC7+/jv3jkd6PhXH5dWq2WSXAu0Ynx2E+X1l8cxSl9yRVNRbIg4oPJAJtetYCMCVJyLqxZikVH
naYD4EOj2GZ6LJfQIeCQHgK7aa7kcRYkHVj0sCePfc/KbwZoNzLMuc+RA+9OypEhjDHQYlHzxOZZ
X6nFBTGjNhWkKiDGqv6aAHqLSTTaiACaNp3WbyEfII2GXNZ6DMugB7U4mNGLUT0L7GBfiw+YRnNS
mOaoYnMYy057A1jyG9NdDvJfgM52kUu51u4yEZ7/9gZprPsIz3N0SP25QUkKbrbFZBcbok7jOBy1
A/3/6G7ZXrt3MZzdJb3Sppk1oiu9+ksZv+kib79ZnNPUdwGcoYHAJUjVGDHA6NQvVQlg7uwrgOEv
5lf9NP4cEbW/4SteB6+zfRRRiW5v3LtwzvwaghKnaWARS/QiSfNsV1UMdpHPZPBWOvKViQicw4je
4O8nDCwE6Usv/SrTxLmqMBkpMEV2OX44txpQ502DwXLyCXxDJeXUgekV5xbN96m94Oiqp/iqdxUv
OQe9vy9v0y2txHF3tZXWch5IEFctNwFarLUFrM1f1ATEKKlLeiF8AKvh7KnHXdNd3weh2kMeqsSE
3JPyWzwf5+zBzJ25VcDq4nTCk7b5wMOAPZLIBkJJ5Mr/PGqZahpqH5ZoMb+PX8qbwkdX/kX6u/Hy
JwYhAOzPh/1V3Tx0gCzQdUM2FMq3FhphmQVTCn8iJVeq+ZwaoicrW6YPy7gSwDmPCHfkGNUthjRe
yG13Km7j6+h1cMi94qU+/Srq0dlewZU8bgWHdFEkPYe80Wlim/w0/PZgueRZtxFffWdYyKLcA/vF
PQ05t5IqixRJAyRa0mtmPRll5hjZMR9yO1a/7+/WphNZKcc5EQkgKUaRQZREfsTWi5KchvFpX8Rm
dPou4q0FcXUba63UlV3Nrkmz90rMNFC0yTWak2ui6bfNA72SxD0yC0KMZi6hTGd6Q/AAchq7kG/C
IACS8Ggv0q//TTHOf4xy3bYG5iM9Q0IDXnBP1MGe50sr4nARqcX5jXzR41ofGkTcU28neAMS+r2c
DkWRnHTrNFoCt/iWmNwxv7cDsdowY25zWVlwgpGQXW7xYAeVCSCyvNRbXqnXfwlui1/G2bzN71Rb
tsUo6pupN221j8xoVx8A8pRCsjpYjH7oThlC0+aE0+5R4BWzEd7G0bz0VpR8E/itt49aCZ2SJGyW
gO2mdSq6u8EUpKMEh5rPrytapLckwapagfFNzsdDZsyFXZL5UJdp6w9qLsDuEBztt+TqSqG6QkVY
GVhgNwB6Z3KqIrHTVGAsolXj/Aft2wXTeli1LAKsuVFeul4V6LHZUYBmLtmSdYI8HuHsPxkiwLOx
OPufYe7uaH5tLvVosxAVJGrHpbID0VT3dm5iJZapvlq/WdVSua7Y+jmKj55yF51Xlde745WKWE40
eriZ+11ryRl9PcmYBLOgpfGYf48xC22eikv2SznrvnpEfkmQa97euPdFZV57pZ2Fl6o1BBBXk7ul
vJiaoBtB9PvcrUmDfkyUEquXZE9TeiTWy77z3bbu9+/n7kiFtkmUojPOq8bX0QQR06u8CGxbJIKz
7SIcs1ouoEK+XFv5ozb2tioKCtlvfPS1v9WwuL4fks3ZSCK8IMDG6PY55twsJBNeSXCxgIwQgW28
FVHOiAyb7y7oQzVLYg1Ll5wskI9NR5bmq0+YZLDFSTeRXVvcLTlnGMcvG0hrXGBYAZ8TtNgn1reo
eLlP3UXgZv8lXAPdGRg4kHDgp4KKcgmWIcRt2biLb/7SPTZgN/raYfISu70Vo+NuzlCg1eS3RE7D
Ui5TIiXwgfKZ2rpTX+unGTP+8kUUF7Iz+dFY3gVxjtBIepIrFlST6eiOzd1Cm5ORnRaltvcPl1Al
zvdNwEZAXQiS5nONN0N+IA7YkM76UUTivX3G3lXivB44QYERx3ZLordt9W2hDulP+8psijBkCsJb
1UQChTvGXZmHiAyxPeBxW5rDSE6GKvAU28m0dxl8jKu3hWSgIZhFLG/8Clix5cCOVOR9Ktm7EsUF
uYGKap2kQdSQgle1jv7KwC/fm9QblU7QeSlYuTdHsrojojAo2naEKK051cORgj1elEPbPq4Y9FF1
DYNohK9uBZVSaI2kMv4mE0yZbW3TBwzF3kvX40k+zrmdPX8GhVxbiWTHbKWW2UtxWTNKoNyYD5SC
9bYQTQxur9y7VtztFza0DNNWxybl4FFA9wFkWd90KRXcstvedaULdw1GGZVDSYEu1nV3VX2tncgN
D5Nj/qxu0GTgkqfPnKV3vbizZGZypnYSxIGz1k50ZPPl6FhH82cKX+9a8V01mOuNrHiGmLl+0ZPU
zozRnTHWiXlwgafbDFNWkvjTZMhLpveQpBm3ZXAwicAzCAzB4O6GZjTRuxjh97vAr+JbNTh0oqlb
kQ3wEz4KOlqXntkAaj4n1jWQuZEvAWlm9hUvuxc5oM0lw6AKUObQoo9BsD+Pj6ZOKLMQJARp9B3Y
L3Pyfd/GtvVZCeAuHylMJURCjALIGdzFxRwMMsTU0W1GdZj8LepF2ERWAlTOb4XYHq78gVUPuhWw
ihYF8Isze5iywHPGBhTA1QKcvtBJ/dnNXbhyd1/Tzft8JZhzRHnU9YM5QXA0Fpep0tGRrXzTO4SA
qFQe9mWJdo3zSNWsZbWRYVH1KrOBwGVX9GVfwmYoi4w+uuEY+jsfVhYTaD61GGa4DOclv+0nt5Rb
FxkKXfkeYwKHCJzEZlpkJY87WqWeGqmBZ7M3DQraj1FtNS2byM/t7Jf0q5yIRgI2j/JKHmf3IDCi
vcqYBkP1QJTMzicf7Kz7a7i9S+9ryJn+UAV9k2sKXjXmqa+/9ZKo8rId2a204IzdnNNaSRlnDX1k
bXDk5ufiSGcVxf19Tf7lVL2rwhn3kFlVnGoQNPiKPzyCr9CpYj8+tO4MAjlUZPHcAGqJScTUpcxp
f4iTVzpytt4XDajlF4hW3/JHKLkDVuy75ohLgNvhC1hrYPLUsCy+zRQceUqOUUA8ozFhUGFuj/rx
uTuipektPTG79CU6C1PSm0eNGLKsI2wy0Iv/p8dql6CuE6DBoPW9eMNNix6rH1YC3iZkwdEUJ1/Q
kOoyqEVyMr39jd10WivZ3L6i+18uO2BVesQMj7UV3w4VjTy5GF9oJ5y33zwPK2HcTmpwKbNqQRgl
13l9bdWv+8psv4VXArj4CUQrS5BoONSgD/0SHzOfeuFh+bV4qRu7In+/ffhW0rjwKQBKSYyxCPZS
7E4aqluNN7roYjyKUsabvupdED8SmySpBOheqKVJ3/rxfliuh0qQlmNL/+GQEQsJMgwWayio/2mD
s9rSsGGExMkU3AGw4CSV8cPcFw/NEL6MaCZz97dq2xTe5XGm0LZLVCYMm2tKZq8l6kmV68+8d1id
DE0KBqAJuGBwmgczLXp4X6OQbTD92Fp7I5UiKoPNA7SSwt1bDWk0S4khJbG+5xH6dWLbAAZhIOq6
2LSBlRzuvhrHvjP7Bjf+YP4E6pDHLpO4ftzflW0HuJLC3VhV19KuSyClBsQxucRe19ky8N9Yceyl
AYrSGDjT132hm6awksm5vyhKDKsoETep6niV1UuIvJzy974M0epx5l33qZKVERq5Ckz59LGNVlg1
/bIvQ6QHZ9IkNfRMxyyoF7S+CsTBSbecfQnC7eH8m9Utlj50aBIYneCgeplvnbBcHXYnsFFJObQX
EX2MUCTn5Ma0UXPKGDxnhO+MUSz/NhwZDlxxU/vsVko/5cR/28OHHhmajtMwMBscfM1npLFF6WYv
KBWBwqy8RMIYavsEWwQxrmahws3tW9qRQisV9JUsijtjFltzgdJzBNORu1TA8pLd4RBdZmGubNtc
3sVye1lr05xFNfLRpl56Zdm+aKawEVikGrd5ptHPJZ0goyGnyHCs/PtkXkwRMcSmJlTFkKYCwAOd
x7ItMHs9EdbYaioWOoGjq0EvBOd3u4i4ksGtVoUsT2vGkCHFSFUY6q0SVF7UFA66MFyJWL7Wg3Qn
lXsH2CKyqxsAcFnIZNf58FfcxGerj/0UnY7e/ol8I734cG+uvotb4cAsGqowjmjGksUInZRX6QZf
MrzWIJp3dLe8Ujz9GPp6aD+qeHVqd/MPS0TGuOne3r+Cb7wFH9gitxm+Iikqu9M7EKVYnjWJblTB
RvMtt2g31/s8xSaoyn1efzNGQTOISA3uLlUwFpVUzJDi6qeJkc9ZfSl0gXthp3lnw/ju2i4sypQu
WKqh+jolt0NxDqznFkOZ4KPbt43tzMdqV9hyrjIRiPWVpqdQJ7oKb9jzrDuS1q5d7fzGA3SjCpZP
tD1seVfy+gV9rJRZwVyl9kj/DnuBtW9fBiuNuGs0wyvFyhJI0A8aiqjlAT3DmWwTZwRpSuL1i5sc
PjPEqK1kcu6508rRHNmGlQQ1NWW4b6bp5/5ObdsEXL8pMzxzfpyBkspCjhfPvjTIDlHZXc9WJYMs
oH5dGtWzGu1hX97WRiHQ1oHfqOmq8aFBnzSNGegwjCz3je5uqp/3f3/ztb4SwPuDMBmonnZYs8lH
s8UZrG9OeR08ad/kymaU742du9LdWLqV6DbdOsJryVzQHRZJ28mgQfKWFubwpc1yIKp17r5+m0IY
VAvAYHSq8y0EYFNFK0RaIHdDAEzUGK6aXFWtJTq/zHfzrkJH5yKG1QBMiamjP8/TXBLgzqcRsr3u
AOaDFtl4ZuyzO4V2+YVNNqC9+q69pD+Cm6G30bawr6ay+QEoo6is4w/wfmwdVgc6MaK5mRuaYcwm
a1x5tuXcNQEaE7i1a91aX5QGSPFAU50cxqAR3IjKeexS/bAAK/nccTdnxZjAi5p5OrmhyTNtzk1x
LWkHBOx2pp72td2KVfSVMO6ct2Fsge/XyjxFlRyzOAwV5oiJm6UCcLDNw4dmRrxxTUBo8YlNsjQN
sEYTXDLFJY/OsS54SW8a5+r31T83LQuLbpzUFBmV0Sf6t0k9lBjH31+rTUfMOjL/UYJ7DUZS/V8l
Ws/4wqLyyA+fQyQg6lN3iG/JnTCtzn7xgy0YBACTJsa+QMbwp1pG0xWzboYs0JEdVkUejqxlkhyQ
iMO7UJQU23LJ+kocF+8FTf7/SPuS5rpxpdlfxAjOILccz6TZ8tAbhtW2Oc/g+Ou/hPtei4J4D95T
b3rjaOUpoFAsFKoyI3ApA061bmkatFWCXrmnsUeJkT5dX8zdDjk0r2us7KFhqI1bTH0q24ZEyJIV
BS8GFLRI03fV78O2dUyv+7W66QUCwYaLNuJ71lTxkdbvLT7z2M0xz/vKRKtUj2g9rUE/Zx5mTvxc
lQU9QruOuTGTiyZEqSFgxBpgkjpCB2rndX3q9KmooiiC4YJGlsuTXauwZplrtAvlx35Rw4go4fVd
2z3GG2s4f2zMjuqDBGvkOnO0RnOij0ycbreFc8G0Uit8ZdDqUtV30oqpVkTa6zbshryNDdwHBt3j
MlFTLFWu646mgXsRCrsmXsZi0UToPhJByyx6xpX3MlLNZOWgdEHilh2WBJqzEl6N7iyhAPL+rrzi
cMEvs7QxaUasmUmsUGqab4PxEdUARKE/pnCntR4VOg0LrusKORgjXgPSH9d3Zd+BXwG44xivkjVk
M2yQaWCnrUNwGIVK7SIQ7jDa0TprGhtqioZnUihuB9FBoS6QCIQ7ilWRgb4zYu1obe12EIeEhG6Q
25ngiyfadO4oToO+EmXBUWxM6qtt9GyRSRCjdzMhgkquAtZu+51CWV4o69yzxqLs2N7mpzxkrO76
eThc3/rdrw6+cbjIWngN50tBo6VZq9HjQNLq2wAZvn7yYgLajJOlpd51qN1F20Bx0WWVwFZVzYBK
6cUG57BOPsA6BDv+2MIFlwEKvpU0Ycmi2E3Tey11Y1G5eH9X/kDw8n4SjqLRseEQ+WQEygFNSwH8
KxA9Pu4GLzzGgYpJxgeav54VdjqBwQRubK4nPRnckXhZ/9eSKYJwvHtcNjhc8Frzoh5rFWdSSR51
vPlRNTSGb9e3fdfDwGeGvmdY807zRNMqQg0VV5eqM79Y6vA0NZZLTXKfZ+N93FL3Opy2u3YbPM7N
UmvIjWgu8dFfIPAAqsHPsm1fitp4GqP2RlbHB6svT1B4kx3FmtA/pXqj3Z2TKvtm/siK8/igNeWx
TzVPHb2eFGE5a+dqVkDAM9xlXT85Rau73dgSpydSWJXx35S2zjp0x9WWnpIouaWgGEF/QvtQDlXq
2BC7uG7j7knamMg5um1SbW3ZTJSqQ0bQghhT0gX/BuKd4ooeFc08zAxCfdDn23ESxJ3d8qb+x4Z3
aiuEzlps63AL1iSjXVqUiiov9iW39/LRYQpTxKsP9cu/M4tz+JGJTmFgCGaVX8DkldqCELT7HgvG
VtCCg5LTBBfB28w2yXFsE9QAfldHGeWK/dgH/7mt+qIe+H1XfwVjfrJJo9NcrnKSAyzNT9PoRTlk
oYvPGFf6QJgAeQfG71SmyMnPNUbGQGLrt78hshbmMRq/VO3P6zuzy5WDtlCwaKiM8Jwf9BtNy8yi
GrFIG3AnkSEkrp5Ul8kv0kP/TR4cNkmAtoufy4cmUbfQXMgYcznW4xTQRLrJaOzkY6iBHue6gXuH
dgvCHdoUipJ6qwBkjkJjeZklkRDnnjdsAHj1ipTkc7EwK3LrSbXdlhBPK85JI5ro3m0WNhQIWGGb
wB3MT0ia8qrWKRtzVe5GvBz1YfOFPCweWNAC0fvf7qJtoJjNGw+PopxadAFUT5bDaGZPUdb/ur4v
e9/ArTVcLrcMFFQMOrKGxYYkoWQ7fZH+7JJStP+726MYoIhWmIwUX8JD02nbpB3Sn374npg/UrTL
KdN3Ev+4bs5uocTY4HBBYSrVvLca4JD2qJ/AU+hZx+RlPI2Lo96pAYS+j6LSxe4SGhqUOMC+gvPL
lUD7nkTJwuS5FgyAmD0NZvoS1yJVpd0aL65BGoIr3t3gem+dAXLR4PgeGP+JEn0lSx0YUXaJxxpq
QGVquEZvFqGlQbK1VM9VUofLnHh1vPqtRr21/24xogpd9qNRWQVJx94CbH8ZvwDJKreKjgdcVT6Q
FOSwvRfNtgBk93UFU+UWimCKgSlzzlObuaeZNKH7hrHTy5hEmfq/JL/3pJCGVfxUPQv7fVjg40pg
OOA6wSsn057kZ1GsnK5R1cmFLx3mQPpqullgEEdyUZNyQLUBbp0Sb/Cs0UhETbD3OQC0BaFVBcoo
79hRK2rYJIvUwjec8+C3KEkd2lBy9U/VGQfHlT08JJxANHYQvcbvpPiMcx1ET+ASAmsVt5cE3QZ6
06eFHxW3VaJ5UnnoLG/NPrXJvZ5kQZxTX3BkWVLAL/MWkstKrLZuSlQrUHXGI1Pl1Tf2EFTnJbAg
qAXOzENCBIg7/ormKsjOMEEFCzolb08SpJqyKTLjgjWHGEXrKitSSFHA28uF3qBwn9XOLI1JV5PC
L9Obkn7XlUMTf4sx766DnUZ26n4M2XkcuqCURbyWIgu5r21ixb1KWlhY0HA0Dkt/qlZBFr73WLG1
j78M4vVxMGkDjJG9OflJIGdOBpmNs6aH6cUGsZ96rqlj9U51o5YgjnHSF4Hn7Hwf3/wEzlmbZOii
ecBP6LsAwxld9KNv7ssMN7nsVFUe2tzdsb5d8m8akkIVw9bpp+u/QLDOvET8oCgRAWNRgdcvb4l+
1dEJ3ZWCwLcXhTbearLjs0kCNGNpMhLDj0zbbUCDlMmI53Ybxrgl5C/NIOLx2MWzFBlCDybGdfnq
+FCZtVpnEvr2wbTdhep8k/RBivORD8deLQTWsbPGH35jg8Z9rxNwsCwLJmv80XqZ6dm0vjfDXWwd
m0pQtNrL28gWie3lZh2h9kDyyQCSdmciMYhPpauE9Sf0aggZk3b9cmMUl7dNCGl5NQMqyZ5r86Jm
wXW32+tEfWMLF8EKuYomCp5pH9f3bqXuBBUOyZOHyrWGsFW8tvrUiZrb9wPaxio+oElp0poyQOXw
H7Y39cgop0Di6YpZBHZP1gaMi2Bzl9EGGru5nyGm5MNf2tQFK+Rnri+kwPv4GGbaUmJIA0yq+0tL
cwfKh27b+Stou0RJkmj5+KrWvNrKYIIJGJ90VBrPVZCH+QX1RvacFrSCR0+Rt/ORCdOUIJ7IYVnv
M0ZAsHcf5SMT8YkDEQvpTmq/dUY+QA1rqcixBihQL6SY3hg8g3iSdLy+VXs8Am9guEiR99p/Yi3C
X2Ce0gPTUClDXPU8I8y/dW7lSoLwvpdzvsHkYkar9xQvWTBND2vkfBhmAjO/D2ku6icH6I1kji1s
AhD5JBc8rM42I9MEZhewcSbTXb/o94qTeIxAY33QThpYvewfwu4DQdzntUDyrGl1LYV/lqruzPOl
VI+lfaMvZ8m+X8H7cn079/LMTTQ2uWBCtSQm2gQrM0xAsF76KeiP/w8THiwFuPJ9Mbk4UqcateoY
OL0fhUgJTtUX+SsTU7FckZiK6MzxNzSrRpXDLIC1nBgnX3yKDiRkz8jiJ+T97Os1PhIu9VEH01hj
lvpAetp2gvEYPYwXNjuY/6QO6A57Z1Ad1XlKHOkouhgJYjOvEYIOfmMFyREOw3Kol2Ma+zkVtLYJ
3IMvFyyzsVqkA0QJavHMjJ2uP5gJgWznc5fepsovSVihEH1UCRdginXC6FYNTLXLHTUsTBMTfaex
P9fZX2P/OcZOVoKgtn/WQYsCkSRi67zimhpJ9tAWVo4emNhZ69ZBOdNp1Iclvxt7XXDk9rYNFOIK
OOdszX5H7TUOia3TwShAVnGU1UMyR46d/rx+rPcyny0GF7zUamgjqEyzZLX3R7T1t4UkaoYRYXDJ
T6bpaZ+WJi4ehu53cut3kyxKsNidkw8bGIQ0CNgNMS/N+18sF2BBHtEKZjij91sK72T7FGJd7EIq
CdB2N2YDxjmeOSqSptUAi5UbyXyQ6jMR6l78nn55ZxGUOollWDaqJ9yqgYQVYiWzhFWLu8mtsxn0
ZEoFhi3NWTBEjwpWEBnyvV5iNDJPQy2VPDC7Rk4vSWdoTz/I0YCXRTtU8uqQF3Y49RaqXbPpTSs9
QLz8Arr3k41/VIvmWKvNg7HO4UjkM0VOYNadR6rlpKT1qS77e6WpL4PZBArxl4o4Kv0BBdt5hRp5
Yzq06F1wvVZgp9Wedak+TkYaRPJw6driaZHnyIMuTen2CklBnKjjzb4Jc2UG+YoN6eVFuu+grkm7
6lT39xOBliapHjHK6K9q/rceTY9pmYYlKd1KST0rTR77fsicctR+9MryMOC5K4tSBND2Z1z1N1Ud
32Yobzk0MR9mS71p6hj5oeQXa544Qz+F+pT9wkDtCV2rntXKYHrub8bK+kpaejTl1MM8I1TeBhSJ
ptFH//h9p61+o5tPbVp8jqzGnWMSrsUC3SP7UmmGl0uYk5/SBrLi0vBVnvGnq/yx1pkYt7wce8u+
VZrowTQ0b5xtvLDlo0u1MUhW4uSN4Y5ae0cw3IVgYmFq05YbNxnjkEAhBq2aLxCs/Iy2jcPYlE48
5JkjNaoVrGZ5ivLxRZp1L8OsnqxrJ3UcQa4oz45Bhic5lQ5dZ12SvHGKEry5CnqzRhWsVLJpfcIF
9VxIq6/o8j2IkD5pMQjHyvFFjZdHPR5zh2rVM67qmmMbmqP0S+OkUmNDXQgKpINsBl3an/s186GV
8pTPpuEUS9Z4dDUkJ8vRtWr1c+dF3fJdwWFfyXqx4+pAivkQxflRMtQvk5b+vRrkKelxJyJq8Ujn
6I7Kcu4Y5vq9MOTWLfvh2VRVL+6LIC6ju3guf0lp95cUqa7cKYL2q93kEWOsGpQS8Z933BiYPmom
PdIKfzhB2Ry0g+RRvU8v5ZGx2SY3H2BuJFs4LvRSdM6yEWfkb9p4NqYsTCvRvXPvq2zqNqu5aKCa
/W3x5gqd1EVlLAm+IAO4RJpDbbYeOg0qtXaa6aHvewdCf4Ib2l5BH2a9YnLB0ZgUo0PvDKgDLr+b
csP0Z+oaYXyRQdLDZMjWH9c/Yf9j314RWbjeWLmoEo2HGoh6mP2o2ICH+zddHESxIDlZt6JxuN2L
4dZCbuMms9Hp2AKPepP/z6MpKli+FOJ1O6gFF8Pdb81mObnPQII2ahuSfIW/GIa7aGc8pTiaSL1H
uIRcdj+sna62LNUoLsPnJkgfbNd8sp/RPIotk2NHEeRR+2sILmIDEgsW2t04syLS01mZkRNMJ9ab
0ofpTfaiHqmPyBLGisgpd9ODDRxnn4yLiySngNOe9JDJC+bPo1OixghlESZoKPDI3U3bwLFzufHI
sihMkEcC7r+XmPhB8tE2eKMHbFK8CG3htBqz4F268ArJy9+kEV60mgGJXDtXoB98qMHjoheDY0yF
U0uXBQwK143ctRFvHqapWTJEY7gLTUKytDBL1g4OJuZKfm6T75U8CjaOucE7qwgAVHDponOAAyF4
nhzmNsUjcXW/FIdhrB1d+aIVx7YQZan79rxCMRfa7FlmF7RLbbSFT5J+kvTaHQcwHaaJYNlYcLhm
kfYWJk9wue0UdLcv9f3Sgb00MPLcTQoBs4XIGi4K21OS94sMGET/oIBEQWR402J7H/GB1zVjv2K7
Zp3atU0NlBa5hZnjZivdx8Wnj4BgxsLSVELejX9aCgRGkGzjHXU52Lk72/d2LDiwu6tlQf5KRxsM
9Gu48LBEihzZUFnyi9hC5oOXStlJV0Ek3/VlNoL5u0hPbG7nQdQ/FrkJB2OPAnQ5q9ONBSq5EXyv
kSz6DO+62QaM2//VMBZ7TACmFl3v6BIu5BPmZdcpzHPRFMoulo2uTxWtMPK7aSn0aS4xqdGSoNqR
2yFxL6TRL8b0Lk9EqmnsZ787Pa9Q/NxUBxaasjfQYLES5MH6mSSiD9OeKyBVUm0ZwjnIAzmXjgvc
l0iBa5dVeOyZrAynb7ave8WXKZBC6JXetLIj4g7YM2sLymUU2kKq3KAYpkiLY9F9ya1SEHX2rdIx
JaUwqVa+Jaq2p3GuFABIlvULQ83PZbMGpYT5gutndbekhn4RhU1jwRv48p3eoGLe1JhI0qhrhQSv
NnrlEnf0x+9i0ps9x8M4M9IH9HFgMJD7zGpNbtkJQW6Uj48Gymd9/7XV/EKOP/AVwnUASn3gxIXu
Mpes9I0E4ukM2ZFGv1oUd7XJoRg4mbN7leT+9RXc3akNFheKdMibVJSlDmq2OGYzhov1CK4nAfXG
Xj8j2ZrELZ2Zy2k9l6y29CAXXnXUIRms3kMe/qFw0Fnb+WpQB3BDEafmrqfrKGehoIEyDU+lY+dN
DzZFtGi0c+oWUe33mkjxctcrwEUKkXh4xrtpISK3dpp1OrxiWJ2uuLMgbxjLijugfibYK3UnHAHk
DxQXZXFpawq7wBWuash32rSuEU93LRt0n1TjJo/nC4gPD5A+9mi7HiV9PE4Vatkq+iQm80RL8HzX
/eJLUeRmZXlP5tkt4tWBRsgDRP8qPy8mzVXAApkXcSCDfUAl0UHVIcm3/orpGmLa/y4rllBK0aTX
y6dujkOzHT5nqumS0vAzvTxKiX5QreouMvVDpNmQs0x/0NY+KDS7m6b1WPZoIbRm5Dp9FjuaVN90
RiyoDu86NYgiZBuCNJgL5T59nTWpk9ovuIfqynnWmptS7h6tpRR8YUUw3HboeqsmcgIYOTUml+bm
4zRPP8xIESRX6u6+b+xhP2ST90x9vHYRBRDrBh5xnShv4lDyiT+eUzcPezwVkpvZZ0+F0WOSIeGf
ROT7u14OJWbdQFxS3vXcq3K3rgrFQZpJOOqujOpzBmUkUxEB7V0s0MX2B4itxcbWlEqrvhoAypTE
XeXbQfui2ZNjDZYzaT416uD6oRLhcb4iW/Mq2QyPWi9D9VJrakBKb5giaEn9na1fr6OJlpFzmUa2
yyY2FLSMQQhLL9ZgGfN7q5c/J/ksSC12Q99mITmnQf/4utQWDCvkQBk+j8IHwX33f90pZutmp0x8
KZu4gS3JGCrTj0b5pAubW/bXi7WaQQLZJvxkfD8Xck7nGZ4/S04Tn5uhdEYyONY0CT66+37wB4lP
9eRajZWGjrhDTyBSUg6yPTudNgL0BvXhQvty3RH2hkwxUvaKx10101nJp2VgeP70MBkOy16yp+4c
3dNDdCkcgrd4NpqvXjoXX+bH6/D7e/eKzp2yslDB3AAGdD+Zs5tFN8KssIKxEZEz/77J8An01kru
dGlKX5BsBc74dxcod5bb+0pgHyAM9YjqrfcPaYSNqYYJ9DqjT3AzRb3aIX+NqMywIYfrZgvciVe3
qzDzQjIdi54lj0r2aJe1GxWXKBOccuHmcmevz1Johwxw23hxiuN4kZzKM6gT++r9crcEhhsf2ctv
5heueVucRDek/aP/urvcyUy1dZmgQYFS71KeGh2EsamonX633WK7s1ySqjTKvNYGllJ9YN0+7bPt
gwYhviwBZN/AqWp72Q0VqXKKDGOHeBNypmKRk0gCaNT+rSoXvRf4h+hYcGlq1klMlRML1yiSO3e4
mVOwvk+Tf90NBWbwswjlNEFLPAUMybP7Ni8PdKTOdYj9/bHQpUdYgeHdYFlHJau1Wc6Q/oJQzu+G
rC+W13uzX5wHCK3IlzwQsR/t1nVxafkDyu0PHTXSDwtAcXk/Qdsx6DPLm8HIVJS5V+jqmTTSX+pq
BmVZ3OZ97yVr/RibqyC4sm16F3U2P4PbxsLulTjNWGLWZd/IBBHwdgrTST5IiR3atXmcVskdR/J0
fc33j/0f3HdjYVGX5TBmhflJhaEw69hNyy9CkwCz6Rd0kuM9rTbcdYw8kKIXIEe1AqmboFs/HUqM
0s3z5OhL8mCu5G5SsrsiNh1IDwicbzcGbn4k9+HJ0khV2t8/0r4bmmBQftT2g/GByVncuP7rCahB
vT2paRe3kt1iKdBWeZytG3PV7pNhcPVc8ezq+frCs1jzfr8xmgYGJRNvXOxYb8LCSscJfOKoDev0
uaHuMHzK6TdwOBER0O5rE7FekbjIqnUNlchkIkB8pRjuqQL6ojzO7m/doucHERHEvh+/onExdqj6
Uu0ahgahGkep8/NgQxm96T6rFQY0yawpzrDMN3qUv1xf0d1ml62h3EmewCwJ8ihAa7RQnLHUnXqt
O8e0otpZ8/yzNKF1W25eDCMOa7zwX4ffNxyS8LZug2uanxNMqV5n62ojTR7bwGok15C7u1Enfm0R
RyZpWDX02ShBbnYdlznKe0d6xWWBe+NISanlUcdwc2PxljzE5Io3zb0AZTf829DjNhidxLuBwckA
h2ppoWKQLOfOHJxEqOq4H4g3ENzxQ40gshMT9RbrGV0VAZtzGhlnce/JQe2lT6LEaveBDX1Kf2zi
Ej19Vgq8vMOm7GI9W6Huxw+lqysOJihcTP0IvtO7MWyDxu2TKkuWFDcwD72XDml1P7JI6chz96Oa
RBo++7WrDRgXXeaum9N6gWk0MAZ8SYdQujUv6U3rgabBkSECQiFoLTJx1xU3qFykiQ2jH5cUJqY9
XtQglJGiSGYNgluPCIWLMCadpyFjL/bt+FxWK3ohvpaj6A1KBMLFErsc+jlixb92qhwJkybaSkND
Hx+uH172Z94d3s2KcV99qY313ijYsZJsV5Pv6yVU6sRtdMvJp5Coohe83a/OK97vELoNFuNaqj0F
nhJ9n6abQr9J5y9zcbRM0UzpvrtjzkvRMfNl8FVuNdVHWVvwfetk7YQ8BlckdInks5Ob5EMO8QeK
71FFCXVtmpUg7jfNk9RFR0vJ74raFAT4/YshG137xyS+P7XPwcZMMnxf8kbzS6odZ03PPbQp5a7S
kYcG5GaLXVSOtdahkq3Bmqs/OkuDRGb9OJsdushzyBdqEaJaB9aaqYzvzFoOxjoDFZrd3BaFrTh6
m39vuxxFnThQ5t5v0l+qPjxed7vdb9XGEi7UJqZk4BOBFZNPmPa9oQc2iS1/hPObEBuzd4RNd74b
AI+idhwUA58mI+0eG80IWrMK0K0kqNTvfZvw6oCXFM2w0dvIxXHblHq1mgCTWVBqp/Mv8Kp+vb5g
e968heCCd9V17Zhk8GZDjZ9W03SbJPtWL4m3aP3xOtRe5NlCsX/fHFGwe3cWZU0DRqW5thlGbYIi
9dN1kN0lwwyormC6F8KWXNxRmlQf5ArPQq3km8n9SgUqQLtGvP59Ps4spK7nSEbVv0hCVf1SQaQz
FxTMBSb8fmbbrBPyMHCetSjlDUsWdlWHk2IG/2qVficQG4jeauNKZe1nVX0zaqWTgDn8OsJe/Lc2
68S5bj5QK7MmxONoLcDoXaYnVZm+tQY9T5Z1mG3DVfJFcFx2854tKOfMetzpo5Fj82Xc6lRMdVdj
4pW9fkqkyEdJ/9Ro9JB1w8+ENBh+1kN1EN26RZvHObm1tLUitVjZtQ9Vckh1wSES2silIo1qxCRn
W5dd5oAEbajfz2B41VzqSp5oF0XezmUk0Oeeo2zAgsbF6HWYfI3xJiXT0bvuLPuLxnjDVGwfKrFv
I0ODKhKZdOQkthWm0WdVEXwV9v8+/jT6tg287XOboprZ0sxwRD+OR6/oVm+UY/+6Cf9jX14xuH2J
1daUxhQV/smd/PXSu9E3/Yl+7pzciwPhMC07Pnx6ZSmvaNyKdaZtYEKBPZT0JkhAVkwBGekYyH17
Min4f6wolPI5mBUlTNBL7lgRWsJkY/ic5qlgcXe/IJufwiLBJpbQvgAVHxu8t42fbfUYk+dEOUi0
EQQU0R5ygT1u5aLPKuxhPt1EFp69BO967P+/sqK8DtpaDLVVEZjRKcv9nES/+no8maN6IaDDcCgg
cxPT55Cgca57zv4Z+7OVBlcCkmNQQNUlgJu6cRH7kbL+wBO94KOyewmFhJgBXmPVAmsuF5DnZKGE
KVP5bd39tbQzahV12KXGWZljMKIveph0mRNbuEjR4QsoZg4K5K+tjHxknTe/g+3zxl3QwSM1IwuQ
iZY4hoJe/eYbapEJqv/KqDktOTajIGbuug46qtFrKqusEP8WUsdzlV7ESAoN1VvQzF5aoj3cdZ4N
Apd20qmEyskIhOLI+lkZ1xpLO0Vca7uusoHh9tCOo4k1VmDt+uNCUXPKQ334fN0dRYvF7Y9mzCm0
s4GhxjcJZvxG0Wg3W4t3B01TLANUl+gg5RtqqGXOXT0i2C+n7rIy4uY7+3t7YUy1xbOog3o/LG/Q
uOhE9DGiE26iv2miGRdv5uU3hm+HYyh5H3nIAwshXkbRECeja/WtoxWVDrkKMBj7Zo4JMVzd7dkf
RV1q+u4C6r91c1Ace0dhA05sWqw2GPeIvKwQMUZfx0h6A+N2ZbB0EubgTA8smW5sS58bkByv+erH
luHp9NNiKIe4BoHeovkdCOEVCAl50qL4oyp9bevykOAW7a5555BYcYqZeKAq19xIQbVRng7FooVq
Pgbo8fFsimpPsS53M+aJ3ChdIQxX9DdaVx+pVRnOqicVflx6VIgChrlh/vQBP0WTnqzIoCKW+Wk8
eWgtdQUTMfxUD82mDGiWCfLJ3eP2CsErO6WpNTXJDIgkl6Hs3tz1quKmSyWA2T1xGxguPFWrLuE1
Bn2NtFJuszbDXJHo0Iks4eJTOhpVEQ8NCMsizCre5yaYvQ7X90MEwfn+Mk8acm9YAXfw1xjjTt2P
YRCM6YhAuOCkd8owDjpAiupGT/5OtBMZRDQDIgz275sPFNH7LDcHhmF0P2N0gjRK/UCSVNCvtNst
CT5LmQ3n2AZ8+C0OVWWz1VJ4F0sYwfiLOCgfVcwISN4HVHihHvYKxQVBu1pjtLUACrwTuom+tB/X
937fg1//PpebTWo9L1qCv0+jTxGkOlKz8/4VAs/9YKNv0JhKMIWpiHt4UL+pdSJw4P0M6XWVeM6H
QY4H3SpgxRh0F0YfUIaL5OSQT++P+rn4aX/6dzZxh1JP0VqqasDLMCy4Nrd2JNiWfU/+sy0814Nm
1Xls5wCA/I47LKCIOkIC1bluBXPTd5/zzaox39gcF3SIxZHBaLJVkrkZQv2sPWjpp0z9VJi2AEu4
RdzZLDB4OPcs6Pd+d8R0arhQD5QjM5hNIB3rDeABl8Lr9u0uIhg48FHHJK6lcve6uUVOWebQzFBp
507xCYIjbkUESZEIhIsFatWNy7LOTENwcrNVPWtDetCXQlCUF8FwcSAdI3zeY9hSz2hWzMfbScYd
scoFJ2kfxrDxUTaRnticS1S0t9aeiQonbQOWqbvajBzxvYn9lXeOhwbI/6KwX7FxvB5FstVugLL0
AeYNFtGI5r6zbQC4nR8NS421ge38DZsbQ1w4aLf130ao+KgoH0QKAL8T32sGcU5QrJGRYS4OY+x4
qbszgiqYL9qhdIsvLYasnO7W/Mr4KWJPxIUhWknOLcDajEyHqRfOxcWub7UPXVs2C8l9HrohQ22H
Cd4QIztgNNufGslPFM29flJ3CxGGjR5IcC5CLojLoxJbNew+Bfd8b55n6ThhYJmCj2L5dB1mf7Ve
YbiwPeQQ20X5H6M89FOn1Q6mAwRhbhfBRLc07qrsMsE5Qpp0pjUryNbW+YcK6RjzI2Fg8/e5/TbK
xkZswd83IIRZWt+z5Dikwli9GwU2KNyuS2RcqozlnGNghdEpP4C4CX3ScWiE9b0OQp5K2FF4HRI0
HW9DwlpFXW4agEyM7pNM579BvxY2Qyz4JOxfKv+YhrGxtzhj3doVrZEiJkf2ug7NdAiH1cfYbVCD
Fc0HiYzi/a2Ms2XJANbMqqPKQQuxOrkQMZbuHp6NSXz6HpdofGqwdBJKbGsO9oTItS2PRB+Q9ibW
Bog5/yZsKxEeIQ3mFkSrjpWuH9pGPjeriG96t1EAQ6MmJjTQB4HHs7c4xtBrJmVpPKr8buKWp/iv
3I/90SnO0RMoZn023Tx8gF4W1r2ickcrTZUxmXtYF4+rU1gHK+ldRdSysttOuEXhjlZHmxavkrCN
iXCm5/hUvSi3/Vc5oK5+qMLMpX+v3z4Q9V4N45+ibZotkdwCMio0p+vu1eLrvwPgzhTUBTWjzZDa
zTRxaXWb5ap3HWH/IP3ZG54JqchpNdgUJmitcUmb+afWZL4ifPnaj96vMNxJStcGxB1spZb1Do/n
cfWR6E00Gd8GzdRRZXrr2OgjrTolxUhshOHRpB7vMms8VfLwdH21ds3YwHDZDzWHubc7ELZL4/3U
4fVZsBu7BxRvFGAJVk0MDfLTBJ2ETjMouEH+1DNDnZE49Z/tYD6Yl6hx5Ds5UC/9UTw3uNs1aLPh
MFMFuRKe8N+uX9FG6Bo0gCuHxSfMlLOCLRvQBzmx4Rgnw21C0eDbnudtIbmoUA5pVEFOBiE8612V
3Fdt7M+SKLLuJqxbGC4sSEZEFlvFlq13oP/5hSDkLwTjqyCNcLWfZHJFbVH/A9GC5gtEMzTM6b9d
y3wtGx3E53CSQ3lL7piou+Snl+ipvM8c8cTAvs+AEum/eJxTTqgbQ5wHs9rx58FHg4eLkQEv0rxF
+c3y3EKEOH2ZTiiC/v8fBnuDy/kMWgq6spCAO5dVqBVDOBitIHtlPsBn/1sIzkey2ExzdN2ghtKf
SPRM1xfF9BXlNMafbOnXdXN2a09bMM5TUjCAEzWCPaUsOUUXh1YE4d5GcYv2Z6F0nj4p577FJBGa
e0bT/IBIA9nA8y33ID//j9tk+k88MTuWIbkV2mevW8k25cqKvmMEB9lvOy84DoN8oJ3qWNo5pV4z
vEitaIZg/yBAsFCGvKaBGwiXpKkyisVKhQVd71grsnaw7k3oQOZHKEeFcSAkGWF/751tGzzuI1PH
I05jDjzsFShUwMh7zl7+oVe3jyIlkp3cEPwIqEcSDQ1P7/jV1rGs69To0FaRWIEh30b0Jup19I74
1zdsLzQDCE/0oDxTVOgYvg0nQ1KBOaCu2Ru67EZoldU8sLg/rrdsBEn1mrBVBJB7UwJvILmNkzA1
N9pDxUb+/cmPTtNphFJ076LQc2F9FUrYHsfSWUPGYJQ9CDeSmcRt5Bt8biPHvlOKMYfJkOHD5M58
WEM77H6z9IrYm/ec9A0W++RvUm921xxN8ELhywcdGzhN7HeHCJIvTGqhCEW58N416Q0e93Xo8nhJ
9RR4w2nwQQF7yN3ibISyl/mxZ4jyCfbXrq0k921YVLpMlLKdvMGlzK0CJvch+dO3FL2J/0falS3H
rSPLL2IE9+WVa3dL3VqtxS8IW/bhvu/8+puQZ9w0RDfm6szDxEQ4RtUFFhKFQlUmNFibQCUOj7ud
AuUlo8zBIMaTUVcjjKpBt5d2MS63kpf6n5gh+2MlmcNBt1Jw3tAvZ5n7cnguzcfLO49++Q9uUCVb
DU+ldDz/z8goZFUbsICYDJRd0UIHJ5cxaON4MyG38dsC40E/RnFZ4eHSM8CNWzwq1q7JO8+ERLUe
vY7RyMH+zWBYmWMOuLyI8BAb9+icHSO3FpLbInrMmmx/edm28pG1VyZTcAhRgzTNGmYGKGg1CSbv
Ug2HzHLVqY09mcoLGdHWELZfRZ3cllXq4324h5jkfGiV+lprCi+pOGf7xqn3x09iMNQoFiM0MOnp
DdOD2GC6v/oaD0GSz7ZmFcFl/zlhYzLgCZbsUMFIMMKy7ndFkzqjpnMeR2UKgBdC02QAknR62Icq
bHRuc93cpodht+x0d/bjvX77NjmiTyftwQhDHDXo7fYq9rlp7uYBeI4mk67DCjiXfu4rIcdnbkD6
luzjbxRahqs0AItY7U5Ou5++8PFzi2ngj0/J4OcgDXVTxQPtvrMntz71jngQAdP6Mfph7EIvdpLZ
i06tX3yzvsq+vLNcHlcbL5oYUEUvVBarFVbfrJ7KcI+ALa2nOv1igjficixtH/6rRWYwCCOYfVha
dMve6AFVLDT35o/lFJ3oCGt8Ex0/w+X3x/oymJSMbV1pGKnC+VSgbwddazif0r3ogp6cewfcIoGG
NdBo46oLLiuV8a/vmrEs25EGUXQrBtU1JtZcdKN80cHdancHeU8Hr2U3OoiJM7xeXt3tnXo2zrgq
zXmjz3RA2ByQMba1H8Wqe9nE1vvFHw4ymDvrQyFW1IZwhb26V3bDlXSPd6ag+8/5KzzS1wue/M42
1P92jW3cmxRFbNHjg/lq40rOMdxdoNNF5kXnNgRY9B1Q10GkxMBQoRCLDAliZT4IPs3V8Ijm5BAZ
io+qaxz768KL7njv9lvKQljSs1UGeMQiChOR1Gh6nO3mWvEpi74CopadvleCci98pTTs5J54NXfk
6S9n29k2gz7QIVMgNgmPl4fekx1Q2+9w/70yvix4a539yi7dyOOOOtIj4yPcn60ygNOjbtOhA42S
UUo+JSbC7oCneN31M+dzOeNqfZk92YWRHDc9fFQDuhvDOwO19VdaHaaHSgwyxfva4737Kzwfmc2Y
Kksptil8NGrBAM9Ta4+1cRAbCEU1kVf18Zcib/0uLo5zFd0nJNrVWoQC1WLYo9EPoAqudhC/dlU5
cysD7fVLZL0qUhSiNRtDHFl3PUeyW1aVowvlriexN8kKNNIjYY8m11NnCLmtjD0VqOH052zDzPnr
MRCQVHiaW949myy/ryJPjiLvMsxsbnc8w4MQUAUhF9vM2SSRmuQZjom0xwT9NIOaJgSxbcRDs80N
v7JDP+LqzNf6ObTQaI8++z19P1h2zRXVFBPR1U277YegCobO5V2Bed4xMNMKtYkBR1jVp97Ry95O
JgP8KjyqNp4ZBlekWUNbW424D3vitqYAHabM7aKK09awGQ6rNaQ/Y7WGda4ZMaG5qNWlgVRj8NXS
OCn4ticAZKifgVqBpYEbZkGfCi1D93SuP8Rq4eqVcejK9hPt05Cz+22HPWW0MY7RNJ3Su3Oz724S
XxcCzaPJZ+kXtS1Vds/LiDiusY3hele3Q6fn6NieJ0cr4/tZCK8IeMgvb6jtj3T2jAl0VOKKGZN+
ONmsa131lITT8L29kaAPrUko26Id5M8gSONKHkwdd1ez+V43X5Ow8TrlSjR0zo7d9uO3nfdKzyrY
4lHDLPoMO0MT7acufErSWLEvr9U2dJtnI8ztioSlMmlxhTDI8MAXi9bPMo6CORxvRz2ZHCM2j5i9
eOulorCtvg/KNns1UuloxdKXqMdgsmU4SZg8mk0d200MVlsTytJG5jSWslOk5KB25X4COX9uDSEY
1aUnKTeP5aQXztxnfjIImVOK0XU+DbzpKd76MXHQTD2OexnhptV3yZTaSfTj8uJtx/N57Rhsq/rR
KnNaK+ny0q/qzmsK089J5V82w4k3mfq5igOrjDF4lsJMXKLsI5ReE+NgNMOrSOYxFPCWjME3Y17Q
iT3BlI4LfeFnvBXjuUL/feVKoSCWygIhrU0P6dJCH29xUj1o0Y19ec22GCZAS4MWNzyLoRv1AzWj
rAvGLMY4EHTfmF6aemeA5KKTG0fSrmTxfgAprv4JQZU/jDLuZUaByK9gdEnLQ5LMbh6mj6OJfG9W
PRlpy2UnN+Nv5SOT7I2TmGu1ECFzsE6Zdl0U/1QWx8T2JW9lg0nt4jAB1U8Ml8rZAfk2bevFFc9p
3wrUBoX75LsW0Eqk8gr94XtenYIi6YfceWWcQVqi532vqjBOs9k2oDJN1Ngn2rnWn41tix8VfcJY
AtaxVq+q/IdcuRN3nJ/zrVju76qOhNI0YUOvzOc6ij1TIQ9KwsuDti855yWzPoBeIxmd9r5kYmar
X2KPuMP7HcChk+M55edwBcUeeAXKd4r0jx8LvHwGtMrxGsagITIhdAnoSFzmO1ruiA9UW4tGS7Mr
r/OA+FVmVx4VVhV38XMRLJxjeXuFz/YZmGwMsPcoFewbemLHZmPX+o98vr+85bYeGhErZyv0V6wQ
rJPQqgBGYCAYdPRkjN+EqHNQNr3/QUWPfqtLK8rAyTDW0C8isIVdiAKhAhn2ujslJvHmJAZBTgU9
5TB2oSbzLW37QEvGt0lJvnE83jwTLMuEiggc/0CNX7Y6ieOWXtkzG9U5J/ZyJ3XCuzjo3cqeTs0X
3uPA9rvOyiQTxENWzpUgICmpvfgUos8ucsljeK3bAlQp2u+8N4/td52VPSZ0xcbsQ0mEvRbVfNQl
LD/0qmfjS3gruvLV5+DmvKBMoE6Lpkw1hLe8SKyvSkFzh7J0wJv/Oeg+22FCFRLOwhgWeOXUj911
dm3Y0a0MKcYY0qOdbR1bf3GiXfmIamTA+4L0VPgYuWfTTOS2aLMJqwIu9sO3bP4hZC9T9zOO7+sB
3eCIo8shyotQ9hzMa1WeG2QVIq625B+p4m0B+v0vucMcgkoaz6ncwZ0aMn660x4byTH39UvvUhrJ
lLjS67/ziDn4DFQcYnFCQE5V6eMR+wjBOQ5cbgY9dHaRIokm+obYebO+zHGNURAePURLun3mw42T
EtD3/djnzSBt4ubKGnvGNppBhBLtV15m2epBhWCzcZIlmz5CAzl3l5dvE0DW1phbTS8KijSMsIYB
kUP7FWzgP8DuMr9ph9qPb0LRrnkO0ohmQ2RtkYUsUZghOwaL9QyZEkG1I+2l7a5U5eu/dI3FKkE2
IovAEH26CdGfVDrNlbyfHPrhiiB/vmxvKwVb+8WAVYZ2vVrRYe4/SjNBjxSs46Zgm/n62g4DVlo4
xVMW0cpKGPTRG0kf+uE7dB6dkHwr8p02ao7afYI6iopY/ncLWAxMqVaPe/xMP5ryOFSpXYNqizdG
uNmQsTbCoFPXyUSbNIBH486OeaAiS1BcNGxySx47WwmiXXsTu+1z6ocuhMQ5FSv61y/FJQNduZ63
WRXCRbH/kkTBokADTX/tq1c95FUYt02hpwYCXeizZOf/QG/XG2KBy2MRKXeC0TjVOCZ2hhlaLbF2
mtF+KjTP9hjXZiMftdCEPaq5RFsVRl/y+GfZX8DkbIcB46KxiqLEoiM7IHcQlkM2MtjiAy5DAdhg
Tryz8y/A/NseOxo4LMIgqjns0TlK1ZHsOojcGIpjKMwFXKnmbeA6W2OgchhMAyRt9PA03jUuWsdM
bOWk3vR+s2s83aZz//3VwpsJ2bypQOT9v+HCakTLUDwthBafr/aqPa1Eo0s2hnIWZWqOrkS8/Yr3
2i2vHr35Br02y+CnLnXyEBL4G11X+9pTD+mz/oVKRkjPaoK2KPVGfxuuUNQ60b6XIeCLi2+lK9DN
wZg4CExR42WgrqukMQNjBKoEsorHEShXq4l7GbU3t+LKBANscwmB4zZE/qDPoqtCJZqMB6uYbWu5
69P7y7Z47tDfsroRFXUra8JEt0cL7d8ag/KfoKjCI/N5wZiNXkUaGqtVeAM9BIhHal6sLftMKO8u
O7L5YL+2w2z0UUsJqIBgB+0Jhk2F1QhkrztvuaeNiNDDc1XO8xL91B/Q+ewZSws/RnXblzHQWdda
RwmvxiHZoeDhXHZsc4uvrDBbvFYGMW4tfKFFFvws/TaLfdCYz7xrFCcQ3kvNq0DQB6JA1QNxjdJ7
TnbVJ9QN1mHA0rZSpvcuo38/LEpnyW6kInYr5VDXnHOF91Gonys/wOxQkI4m3xnZl2Zod6YLkknO
nWUzr1p9EwYEiCLXg1XCiPyu4DfspEAIOu5FbPswWdlhkGCSpFAhOhZNvqvAj3wYgzxIvhPJnt3q
PvV5d9vNB/7VHlIYNOj1StAwL4QqzAMJ1IAqyKd3paPvu8PiEDt30c106BxI6nKCnBd9DEj0FXRy
NHqHn+qjlf6ceJIKHEhVGHAIiylt6xp/XyXPffyWyj+V1I6+TMn3y5t1s+sE7Ri6CP42DHOw8jL1
QOQWF04cyL/Un1s7c637xY5cI0XfiYwXusizbvldYdsheTbMxP3QDG0eY44SRLBj4yREeZIG62FQ
XsoerctW7liNccDr0BPHYfplPoKgIaoYDMWDGjvmmqcgrIc6NEDwbrlOUa9sv6THxE8d1RZfhEDe
Zcf8StjzeX63Q+ZsmLmzZU0J6hsqMVJY6jHNm+9m/Rl2O4DW2QaTbiyzOmrdLKNeeLPQ0ZwMYp3m
Y7pvIZ5kFwFvF/xlv5/tMR/RKOOq7lMs5q92k2knorFGcjTEDHF07/Kn20RKqEsbeECUMZjI7IlB
W/qymNAgVUXfpCG2jeq2/xQan22wR2SfENVIqahGbz1Yy3dTOLa8Z5vNOJAVSwKVmK5iGOdPwM8a
KxTzfML5WN8tym7OOHew96mhDxG+MsCsU6KTqdOpzgzECfbK3Ltm117NEdQyh3GvCGgW7o3SJn20
K7T60HTE6+TZHjTQF4X6tSzIja12wn02a68WQQW26h8LMbKlZHB1yXSmGM2iso4RxvjGMNrMKZZ/
iG419mJEwVSX1YveRw8Fjhw7U7rSLutpVy/p6+Vg2C7x/PbSYoeVh0y2UCgGflDOsOzG8oQjsekI
ccjt4ty+k61sMSlNIjVp3huY7B3QFV+42U3607yG2LqtOU2A3lleG9dmiCgqNCFNsBB+kByMdU2K
owLbyjD2KVY2FN8ur97mVloZYLCoJHlXRzIMCM3LTN7kyB01Tufx9gda2WCwyCosQ88oI2DRO82+
DdBwe4yerKA7NdzuUJ4/DA51wmyWkUXZDdt7M0rsMbnuyvvLa7Z5YK38ob9hlajNVZLUxgAbWnhf
6oJtaG/QU2/SyBZB1QWrmFT+BGujKYGNwVLxxIXLK5PfWCWplXxAP1NZR7aCG48e//8Jef+wwKDR
bNVzh3sISgvkQSv25vhQ8uiNtnOMlRcMIC0C9PLqHtW2IrZbZLgvzb7yJVeyIxy7JVgT9+QhvO3+
B/EgfXMnnU2zo3IYaamzTnxfQD2y89Sy0XKw76BSCumFyZbH9KkhIbg3RbtRk/spajzSz2gnMRzB
1E5JO2PMoD5VDSYji+lnV+Bzh50SdHF2q8co72a65ORhbk9adLdoxanRS2du511ZKLbQp695Gn9R
M9WpI3EfLdmxbcmNJi/XWrU4U5IWHoEyT1H2Kgohs5f3hS2KIPmdcmguyvYEWke1MY6RKV3Vmv6w
9LlDFCgtdLGt6+OtWYY/6oh0dhTnCJB5sPVM3UeYm4YgzUHr6wfNMo8QrX8Fi519eT9so+JqbRlU
zFQjNnoVa6sG+al1vudBd7ACGSoC/0OmsZm2rYwxiCXPsViEC4xFe1WzQVLvTBg0s55Lx/Lkm+JK
ugtzZ3aR63NpCberxSvbDJKZ+tCSsH+3LTsgQUTZiBb/VK4Q+ebVeWWIgTGxt8Z6oYZQsLEVqBvl
xyx7SCLeu/0mXK7sMFAWz4tVxBrs9EqgRmC2ja5H4eVyePB2HnMVNMSx1yY6eBJPyV6Sil2a8yZU
t9PPlR8MPBqh3liRAj86d3C7WyjY7DI7+dbuU7QdpM//ziEGKaswGQWQEwCLGzB+1//UPOJy3ldh
YHJU8ziqJxjQ072mPwrojeQ2FNBt8iE3PK8Y24cZjyUoK+k2Mo/hfbyrg2Y3HIS7XzOFvBLNX4Bf
1cAlD0ZlkAr9eWQuGCKrixqZqBoo/nyqg8Ile/I44FqpeL3/q0183HU8coTtlTzbZWLPtPrWnKC3
6JVyaQsQn1ZBAzXuL8fDX6LvbIWJvsqYxlkimJxoG5TvMK+xm3+k171LnwXQNMFJP7b309kaE35h
3FiTZcEnLUSHTS5LP0Y0zl52iWeDiUCw8FooqcIGNMntvDQdS5udyya2C/FIZ0ApoyqKyooyCD1U
B6AoSN8byJ18Z2VOiMGI2sm/kOsycs0H8maCh8D4cdku/ekfA/9slrq+yt5M1chEaFD9CsUezV30
ZZFPj7GN4GczTMSDMH9MehFmKqO/RT+1PXbSd1P/CZYd97JDfwm/sykmyI2WpL2MBlmQRyw+fZLS
7jNUbBR0VEeeyfls25FxNsbEuhR2UdTr1Nhg7qqq3i1l6l92iPeFmACfxiXVIUlGH9hitN91u9GP
QHPFqxluY8PZEzbGi0apDOpJJOAo158huu6YJufdnLNc7GCrUA/qSGjGW1Z4k5zfrPbp8mLxvj47
x6HHitq3IyzMh+ka+wdaLdrX6X1Ou3+WOdizfZc7b1p2UrVvel0PaVirQbUX7D7ormiszdf8HfSX
tPL3B2InVuuRzESeEQedH5/oAygu24/hfvIaO7sLXe7TIGfLfphOJeI81wS+aSVGt6Ef7sskdzEC
7RsqbxtxPxuDD6SUh1E2Yaz2Blf00NDnheiNsvC2G/o6571ni+gKEksSSDUMvP+ZKpO4TioxO5Xm
k/Rt1/L1Ax4+b4RTdmVEqI53TuHg8OWJD29usJVRBmn7sc6F1oKLkrWvQBUfav9o0B++HP/bfQ4r
K8xC5skIUSQqcUzL1tVt5luhXe2Ek+lKd9qJ7FpMFI47MbfDf3KI1X7uAWBln0Hf3prAfdFiafUi
kJVnKf9+2cHtbbAywCDu0CTF3NHZ+GSP1k+P1k9SZ75pXdqTHLrWj8v2NhFrZY5B30XCUQKIx8FF
jmb8RizOcyfv7zOwO8VEmBv690l/XcanJn27/Ps3d/H597OJrVJpUbjQ79Hkot21r2ESlI3pgFaZ
cxJub+GVJebaq9dxRAZq6VfDRAqpGoeqPtf70kd1gNecxwsETf4zcxFSq+66EpFOiTkUFwLI6Iif
DlRzmc4D87rgOduXbayeuz7vwUUO+AUHZH/M6xtoW1z+Vpsn/WoFGYTIimqGABxWUFPeDJSeK3Gv
zy9N69dkp2QHkHq7lw3yfGLAQs510VJM+DTMJ0v2RvUeA3X/zgSDB1EHlWBLhwkjuSfS1RS+ZALv
FObFOAMJVpX0hVVh3VQMUCPudvJr1NmxJzg1uljoyC2kSOLW0R4v+8Y7RzQGHNpOiuKuhXPFW/yk
HkAr5OZOBR1H0e799JFyR1u3yg+OVbqRPqTsqzBhIEPSeoPMGNtCKxslFYreSYV+Nb/zxiC3E5yz
LbYLytLqYiElbOWzU+0Vly4qGRwjgNADt1r9ly0NLViwUEJO+P3XrC4jhrRIedThntW8jHiypj3u
xTOKuzaxJ3RV8nq8aFx8XMizOQZBUsGIEznCU0ltSraJviN0Q9mVHKiY85dIydls27v7bI1JOjQx
LSWNXotnHSpO4sukHA1oeWQVVKsPQu1oqGFyIkXlOEj/fbWeGljtW73EetZe7y1oeExukA6ALsmu
94on2oIr8QZQeGvKQAoUpORQTPAa0Cj/aKPfRK+z9SMMn+oi5XlHP8+lz8dACxpKs87M4F3rSZAs
iz31NbvqPB2dcvV3wb+8lrylZDAmFUksLoT2A0C8RPmqhq+X//728QnZGnTF0fBneTzkTtQ6QaZV
E3S3Rw66DRe32GnYaOlNKtqfqtqtzDHQlQwoAan0QXceXWF4KkUOKG9i8urvMyBVWRUEZBr8fVU8
RNkXMivQ/HwSBB5pLf2dH4LgbIfNb0xo40gFAUAVY+WFlivn33pMHiVSieFpP+HJeW2Gwcock+RU
gyiG7YKvlFrYxJKwS0YuDTRld7rkEgNLIMybe4kO6+MJ9LZuiS+M5I0Mqqfq1R7zjJ4iaXux03YW
GkQ4UbiZEegmOOg1jBrp7PUZRKLi1GohPUpDcKqj6VWI/OJq9Ikt28VXcJietMoGVfRluzyzjMtz
1I1jPgq404rolEzQ99mB1pvwhG+3D5iVewwGQ98oz4UZdjp/cGfcoUNPvw2DwaGNhfGNxWk54LnF
4K+YESjXRBE6Dua91Lq59LPXeAwCm4C7cokB3KI2FVHt4VLrofeDtrbEx+XZ3LevE3q9Fq844AVM
24ffeafn9g4/hwoDvyG03azOhOFp1B1J7ewW+qstJv7QDu7+u/BgwFcQ0Oiu0HVcktJWdT8uUUBs
OA/zPH8YROy0LIzQ34G4Sw+a5VfFLdSGrJFjhfe5GFyEgNai1hU22KyDBbLGKL9hNHZiWF/DvnVN
nTedzAt5duSHjKkqJMn7jlZ88WfiN1dgo7o2Aio3sYzcHo1NBw0I3psQ0ULHEOPgUAr60mloPrVG
0ApFsNRYN+KkQ9RLckHSyVnPbf/O9tgDIOyqpRsK2BsP8kH26sB0dbd1RV9zKB8kb8JoO+enrMTo
UcJpzd4Du0rtFM2EvcHv9hisfcCl8161KcWWuNP28+F/GNvaDM2VTQZHZhDuVaYKm/3sST+o8AGl
MBIaxwIJn218/c/bCveCs3naQVFPB1Ej/vM+bLzKH6F6EbY1bSoXutouwRGRf6qvbGWBAf5RTdMY
Qp+oOvcYiy50WyoVXx41zvmyvYBnRxjcn+VIDFVK3pA1d436IlTPrXYjGU+XYWoz9FfOMJ+pT6FP
WeUV4D77Ry5OWYP3ov2Ii2edcVB/2x9Lsky0ayomOzWYm6HSJUqMD6P800YHq0YPtnxV9Jzi1LZD
v82w2BHJIbhOGhrrYXnQG/k6lnr0eSQK+qLMcq9rpn95BTcDDu1/oDrGQJjMDi/VYxWGc4TvpCGb
i8bRCUXVu2xis0IqQ0gRMx8GuJ5YovaokaQoFQCIIDe7kfbovakgwkMTgcmByKAHIjTzOn+pr6Hq
uQuhs7C//AO2koK1feacGcm0tCTCt5PQIWeNb1b+j5h8qgVgbYWB4VyV20oVcWT+ynRAW+tpp+W9
u50vBMdZU4ltOgwlCYQzIaxBGNNNyvIK/AqHWowiNKNCQ8tsndEiu1pqKtea1OdujJ1pEIJ5CU9d
iSws1PbgJHrs9XT0hmLYGVP4ENO5tctLv/nIel4VNOT/eSEewBKk1fR3Kg+SjxHiL/Fd8yB4hjd4
5WNzZ+5QsHF5ZaKtoF4bZTBuqsPYrBUYDY2rwjzlFecI3AIDmWpQi7IKpNaZDFBOccSTOMHVtM1v
gKdY9KR4UBWyXyDPeXkFt23pOsRPZBETyyyQzrGZT42FpK+8i2LXrHq7JGCUUHlP7lv3OigV/TbE
YClKyWiSRf7s5dUPEF3Yk93G10N9q5DJBuvCZa82k4i1NWYJpTwcS1zvaRKdPUrXiVs65QsOIweF
rxt+ErEJASvn6CqvzlU1K3sL5YvUw+0A/XXwS/EEVGYue7UZdysrFN1XVuQIqiTxDKdGOViMh5In
rcLzggEyScZot6kgYZZlEP3/zLJdLPNIBTbLIgg1SQbDl2Lhf/zpBEYErajKgZaN33t0jiX0hFN4
bQWUJlLjTONTUGRv3mtjzE7VFUMlSgFj84Ey3Zh7tMgETdDvPvFhoGoBclFo02s6g82GJqqRVWPe
LDZ8Q96Fxcvlv7+5Sc9/nxXVMWvNGtoE00aCkrql1h+hVO3MouaDlpZTMOCZYj5PWlpTo4BF3BOM
crTDRbSXOEJbW3TKys88oMort5ivM6qaJZEeyzYLz3ld2IJ1kkMe99ZmUK+MMACHBlL0AII5wxvz
XYNWLMgefWaCbu0HA231HIGzrMKaWdY3fToazb1RBGr8ejkIeI7Qf1/tfmHJCxLOsBJGx8F8nUAB
Qj4zub/2hMGxAoJv3UjH2vTesK20c2byTcw7ToxtZxerb8IAWaVnYSJRIpoUV+Z9u6PvHopf37+X
b1zB6V8nRzm0L2hqUxx+Z8zmROraTRbodDLEAp2mG3zrbXGHh8jtrvQH80ZyoivM0rkKLwq3Eu+1
RQYhmmapJhxJyKcG7aQUGt6FRQf4GAiiDDGutH66HCybHYkrg2xjzoBG9CynBISTT4IRbwXQwAlA
1lF5JZ5vVZt2meC6uS947wUcAGELjpEhR4NAp2LVqXIT8ioaQdzKngphlcsu8gwx6FGLej8YCTa2
CBqeeF9rJ1l5aueUY2Zz9HK9kgyALGkS51aMPZE+KS+Km95FfhjUQfgzdvqX6UnfYTJmb7jjbuBm
tzQOPx5fv88VtmOnnEF/oghYy9Epn+jD4LIbg+TGvCW75KT6lPKcznyK2KucQudmK/jaawZtxjGT
Z5HOZYpQZIwPgtPZ9I0w9luOvjXPRwZyUtDLVgrlNDLm0h1Gf2qRfeYvvfUtWx4N6eFy0GxWe9Z+
MdCjjCVmvyhPwa+mhsrXFle/hUR95wkHnEGjLfg1fOWtJwe9TQZyskTCozYlslED44XuRgnE/MX3
JZhRie/uRFRzeWOE3MhlQIeEVjLJInxNnwy39sDGAGK1xMR7oXpDXBWCBJLTOeVNwaUa28xUZd2C
wKoqQWqVWeXU6CLVLOFtVO8qKVgGTrnkL+F5NsAuZxXVFgbGaNNQt6+RQ1reL71dXhclzxNmDVGW
SQ0CRRA8Kev3lVGe9KrmJKnbxxGK+hAIlTT8N7PXUI/DxZ5SdsjG+5v8Akb8ObE1L5vtX1xY0U/j
kbMRaCL3AVtWRpl916dZPWv4fyA1Tk+0+mhel3t0dGOuhNdps7mGK1NMNOBJN1rKmfqX7oh1H/EG
1nh/nwmGtu7jUhtB6BdVFQbHQlc0ebwCPBNMGJRjn2VpCRdm5XWRXkN1d/lz0J944Wu8x/squVsk
pTHTCX+/i76VoWLL5XVfmM6MJtClqt2RJ5fC8YdtzLDaUrGyECS+mfZ9HI8aunf/nUPM6VwOZNDN
HuEFlmXfwpRZO5J7aMDYVTR+FUPLq5PP9GPI5zB7rwms1rBq50aeU/hkVqEnplfzFLTkmJQHErm4
cdoDj7tgE9NXBukirwzmIEGGV/hodfiIGQA77SpwXfHyHB48vB9pKzOiOrfprCK8/9tKm7jhz8Gm
clyFJ7jJkbdfeX4x0FDKYlOXMxYyEohdRrI/haEdRrySJs8MAwvFMKS1IGL5MlRo8/hNjb6JHQ9b
aZxd2lgMNohmVxLwTOFGMzsKFDwjN+nswameVL++Cf2ck83wfGJwQpgsNZ0XLJ0RmUdZKr6QHGyi
Wedd3l0cM+8XrFVIhLoaTfqMkGilx0V2BPUFtafLJrZLaOfoZt+KMNXfqksLV8Knzo3BFkpcw6u8
3gUjHg4JwrO3/aXQKgOVV7wYfJiXyVVpGkUkgqNT7EUvc/XRjkET1F93UEbkjclsr+DZGrN39dow
q86CtSq9DvvRLcjJqmaXs4bbh+zZCv0Vq+80pUmPZ0dk0SSf/SIadqo1HGR5sHag1LW11nB0jaSO
pIRP2dIFU5eKnGXl+cns5TgVRDx5wk893iVSZ5fgHCtyDtj/BaLOfjJbeYzUGlqN798uf6JFvWVX
dDZt9JMc0Z3AfFk+X15anl/Mvu6n3Fygdg6MKm7yOXH07Gs8Pl22sdksKVN14f+EJLObC6sJjVEH
QlFSSMpKnDxUOyNAXdSPeBktJ1TYC7sg6HJvSXCocxd/wgVh2SknI5Dd+ObfbjX2ji7JE0R7VJpt
+FAKQ9cMuOnmG3qg5D4J7U+9MZyXkR2qIYrR58IC1zTrmyShDRoaYYLuqJ2xv/zBaDB/BPvf34ud
qIm62NTGEoZ0MSiqHeYzbEu8qRTeyfWOfZcMMeghZlJcNQsWcHSaa/VoHqvr8hRR2uq7uLanO9q0
WF+LLnrKIRIGOQcesGy1lK0ik+XhLzKhMDq6pJSJtT+ae9We/cWTd7zrOW9rmwyACOV/Ybl9r9Yn
vno7OGBgRYNEY6OF7IjJl8tfcXvbqapkqKIkGga7FRaS9YkxYLAGjUgHRYZi1oyJFz05CtYU2lFf
HHRVv12K1O2UIihM3vAS/Xofvu7KPlMD78sqbCdCUdv09PxaIT8vO7gZpqu/T0/C1amgE0OI1BR3
ynxUv09FBWbP/HZIyLeeGISzmDxbTPUKbSZJWjVYS2W5VefA1A0X2iOJwKvpbuLxyidmR+SKOHTt
AjtZ3gb9+CVqzKtK52Vz9By59GXor1itnFLmNXoN6Aa/I4F1lR/jo3JPL/+9W+7z68krvALE0Q5P
2Zhnl9kEWVkMgjzTVazBHAJeiy9jdFs1s22mPHV2eqZccpE5SpuxUnuF0liKY+NrreQsc9/6c6s9
y2LhLaR2hlH1s9J8uxyUPLvMgbpMjTjqlNG2Wya7zg9W5bb11yr7Z15OpeIN0Ji6bJAXMczhChQn
CZRkUMLRPEPq3G68b3UelnC2MtvwopRdltd0dlhqn6PqpKTfLzuxnSWf454VoLCEHCLfC7ygjEmk
dAw8M4bedD/NeLronA5ym7xn4O2FMzDKg24hXVKZTQBWA3UqCeZGrfCbmXrCmNsaT6RxEzZAZIAn
OM1UNfYuPVjZ0FcDkn8EYZfe1P1rURyM+eXy6qmbSc/KDIMaMRmMTlXpTXPRfZKOfrgMtiorx0zX
7UoR7nWx8eropyyT+76od0SfH8e2/xmS/s0ahcmZ6thySAkhTNWCklJBPKnIVG8Woa8uNKdIFV6Q
cn/ppek7GbWgMuU3MVpsbLDOJrpqmzXyEFXzl1y3jYjYo7Lgm6WTndX1YEtic2q6xK9M4odJxlPT
2fyQK++ZD5lmfYx2W3RjTULq6qDEHOXrkviX13j7AF9ZYbArNoTJDDtaHbsWHSpRV92QvXLUb5Au
2EhNbnmTFTy3GASr6ir5P9KubLlxHNl+ESO4A3zlIlGy5d3lcr0wamvu+86vvweemRYL4gi3PdMR
0w/u8DHAzEQikXnOpMX4qHObdE6TSLu0HXYjGrWd60vbdO7VyriQ1ZdLqpUq+mQKExKJN5X+dv33
b6r0qCsALkSNS9QFhQ4AtXLUE3I9cNfGPhtMRHkW5jA5Fby8vGe9qdVemOSxs/niKDjD87d8y0Tx
ImN1GJ1A517bVbsIj6O0sJW9cUR36g31PrVgppaIdhUVrJF/nq+p1tRzNcFWOlfZTc8xtLEc/V09
QMDUpe5wNH9qGIEb35JTJ4EnTwC/bThndC4vauoI8+kKajWaciflhw4ktOrr9RWKILh0qGuiIm0Z
P6w8vcth7GQREspIJP+23ZZmnFfCxTXSSlkHCW+UgZ6Lg+pZb1bp6g+NR9ng26t0QGvnKXZFbShC
WLb6VXpk5Q0mjiYYTPd1wjwE9FaOxW64MRabpevgDDx2p3Bn/Lq+p8zNLs30vFguwLRNjyIHayom
WXKqDTz0jrRxdFL9iOfiMM/gGjAkgWtuu/4Zk4sxcT43M9WAuRDfWJ6sTMAosN2isPqCXGxJo0Gj
eFZApvlNO8h7FbOgeHwFIaRLnOEmuWczd9l3w1Exc1e3jtD3tw/g8wK50KMGkmItrGEgKm0TXzH0
MtQtbyzQDJwqn31OzcOg4bCrRA/4m4ngeeV8yjRKlqG3KmJAUr200l2aTw5FO0Z1U0LvrfBCIxSc
UIJvyadQ5lgmaNGCs+T1rQmapuLpun1ut5ytVsTFlZHWy9KwqNa4k8veQNP6Y2YSPWe76FFEPr6d
Eq7guBhTql0zgYSfwUGa2Ml2+W9mLYxjGFIDJ0VwKdq2FGIpxJJNBcfVn07fFAPJJYIsgmrxc513
vxP6Vjb1zpJVgVNsB88zErePyDmXoocYpaf0xJUUZWfUdBcbIl71/5KxnHG4DcxrsoSSgWN3dAa3
vSvc+gTjN8E4xSghxh/0TheYiGhlXLyOw2XqaAlEuvgKWeyAHhORXWyb+XlVXHCuIQQ2l2xVpjHs
gjHxm1R7vm7pLOpdRuIzBBeJJbMG4S2UX72selRNPBHp95KV70zzNIhGI0RWxwXgZFZrOrSA0mv9
azI/9SlxjeEwQaD6+ppEn4YLxINKBxqyT1MHIHGbIWoetzedJLp2b34dExJ74Ka2LAyE/ulFU4A6
rxGwoxPiOHrs9cKr6OZCVgjcQnSLkjpLEYWK4D4cM2hRP9XtZwgg1BUId2yUoUXDYUQw0JP2RmuT
m5Gg/0r4JinYLT4zlYe0yAMWczJkF2i5ilLV+cRnPy+Ef31qULslBpMdbKqvRPk+Lb2tz5+hz1vt
1oeoySpfyuYmUJv8A+Q+rg1nSn/26dfrC9nuxFuthItmk4yCTsbm5yQfB7lbv3adLXnUZc9pvcuY
PCHILv0q9qL+H4HB8QK3uFiq8hzjHIoSC4pn+UshEdzns1fBAkXGwP6O1S6SULFSFN3ZpYGRPOCh
8MCuSOSuddmJFxe29n4dcjPOrbaUi3NBX9fLSBETWustBD1HSBOP5vdk8qt22F/HEu0iFxjKlBha
IAELX7AsX5MJA0afOVdXy+Eiw5hkWop7CRKg5ucSWkdtAo1Ddri+DtFX4iKD1GiGZFAEOG181umX
WCQOJ/j9PKF8HOe91C/Yp2GZbQVnt/7t+gK207jzNmlcokOiee6qFtvESDYxanGSnrQcT8T5wTom
x0HZXcdjG3JxmK7guGynSyS8xrG50DE5SNJNlD63nY5bv2on+Zc8O1Xzp95qV4hcpBgzKodKAkcy
oCfbmWCAo3dKIPnX1yVwHo19yJW7SklZJzrUIqF2epBwMsyGcWjpvk00d2hE3AcfWgXXdpELDk2Y
FYXEJg4DJqst0eUxHZSnsDb3mpo4GcmeW7N1w1LxKkP5XWkVq9lFdpmQnQ5fBrOmYy5Tb0Pp9xgV
7Y2+aE6Rd2+1Qdwllys7L8i+NIMfQ2j47RTeaklh58uA9uNCYBCCSKBxUWfQSDZa+D7e1B6U6Skz
IPkmaBMVQXDBZlYScwwYRNLtOyiUde/W+Hj984v8lAs2ujqFbVcjDgTlXtG/4RXdvg6wXYVYmTEX
acIOrwgjAUJ2QNvIcXmbNJ9iluRVe6owl9ewV8NXk770n2oAOwPzHOgN2nqNglk2hvJ3aET3MUb3
ouXdayzZeVXbTfQbI2if4JVf5RAfJe6VO7WLnmqGidVGwz6ZArvX8GxYCPaUmdalFzFBEGpoBP/3
p8+mi4Q0haBsZST01oKWQW6ZHmSh3rXM8K5/vm0TPENxVk7gjr0e4f2pArlq3DtU/TJWosrt9h3Z
PKNwhk7yqVYSJitE7if0teff8r3lMG4c2YfcpiPSb9k2+jMcZ/RhM4aJzFrNaHkXd7mzJOR//EKc
0Ztxl7RUx7YR7a9p+CUX70F1nE2B837kbFcMgS/O6JkZDbipsrb82Fcg0TH57et4kjwD9JoZ5ljU
AyNORABJbZqj2ojT6hGBVjQCu91Hf/6AfNHG6MLAspg4cHIoHjK3wBT5q+X0LliBHmX0Jc7+ZDii
lwXBZ+RV2IeFDnMbArRcvDJ50ELB/Vlg+7xGFPiNlHZmD/99eKLDqaxeOuvL/+ReFnf6dlXd1inT
hVTM8L6SFnsatbsW/74OIwgYFhcwMFinxTMrpZvZX1aAZ2rZTbNvZSl69t/8IgQzqQqVFZ3w17S2
S/Fyx9564gTi5ZK5a1IRXfJmvrKCUP+MfcnUxZG8ICvS5MXtswfSY3IUXP6QX3VI93593y4sQFNU
Yum4jIOxm6p8E6JO5rokag3eojTaE7PaaU3jdKBM+ucwjLAW0xGQicZzy59rmos+U8alSj1rukmT
Oyv1B5G642W6jKVQDNlSnIgUVB9ciC3qsEMPdpGiDNl7rMmrdIJflVcfhtPoi/peLz4SB8YF2GQa
Y7luAaYoX6zRspPqrWtCjw4P4/R0fe8uy4OawgQ+MS8BaSkTWm5/bl4QNf3chwmGBf+adhilsfNv
HaSah2MP7T1kHftS0NR7eVpxiNzqhqSrVFkF4rw39wa6iKmb3cQOCkW7dGe5ojC3YYR/LJA7S+IC
FYN8BFxOKaZVh0M3ywe00x+ub+RFjGCrgqmbxETJkMocjDngfTOYpMTTrYcAjDNV5BhQSqgFQfUi
RPwJw482oFfZMA0LMNnS2kH0pKaidrzLd1oOgnMnshQxa9pipj64wVG67w7pnbWbbhq//2q9Rt+h
MOKnO+MBzY2iey/79n+cyBw2F56MOm+CPGfY6m0IWlJZK+1UOkzJTmrheRCGvv7VtowDA2wWlHoI
AeMJd0mEl0Vqr5uJF0eqTfAOXVnPobS/DnJZtMKq1ijcMbW0zdJZJUm8HDNCXkOyH51i7Jtu2mvz
4liRetA0Y3DrhnSOVmKIP9WfQB/gog34Plead6gSJg6S04c4q0QDEds7gIEK6GwoaJ/mvrYVSbSW
CHbAHHRXzY5KFbtSKMi0RCDcZ41oR81WxgbI6fOcQq4ZTx7a6F/f5i3XwMQKmu5k1mbAe2CySFKh
xFriLTl12kA7kGIW5Btbx4C2wuDdb8D+FX0IjOCk7DTki4PdutqRUdkWjpBMS7Aifq6IJLMM/lU1
8ZJbdugQXPyc4LbfZXfDPn5O9uG9qFlz80NpmJqD3DzFpCF3GqDFJNMH3cCHCiNHRZhBE5mrtbJz
/VNtngFoiv4bhzsD4nasp3kCTutpP6tDAUaR8LdxYl2wy+/QzQR4H5kTH1fWeHx0hvqJNM7AG49R
cwhOJl7DWP9OfZx8ett4xReNOPGLfs8e9v8//Nhbx8PqD+C7cI0UunnTouN46GZ/UOtDrcq7hSTP
dLEEpb1NqzF0HEIUCZHBX28rMy+KvIKNGnP5zSjNk0wjwX5uJChgeGNvpLhEmxqfqAZZNSZmiZYV
y8jdUEWr3iuRLCgQ3afVm8BUNpezwuJjhy43s4VK3kdBXPe6F8WOj50fH/AEPNhMsklEor/pBCtE
7lCoszGKyxSIY3QKwHCiHnMhLyX7qy8McoXBVr0qdEQYXg60CBjmI7uyYxhiN/iDA568/4c4xvaC
MHiBAw5ckDxvGNXGcG5kE92NnQUmZ4hxlrOdjLLgMN3+UmcYzqk1OemgvmtgAGLJj2hxle14MUQi
ZJuOBEJDPPApyFt5YXol7C0dJyYq1uVPcLaoY+5QpMiV6Pa6HaKIYWi6STckjscy0JO608HltFN2
Kh5ioBn3xFoPGLkOUhPRHMmmT63wOItAoS+vmx67l2iQwq2PFLeyafxRjJJdtKN73as2P9UKjFnM
yvwsK2jTyASYvkC+9b1PX67//supA5byrADYZ1wBLCg3Z00KkzPsZYcVIKewddfaF571LmrvEe0c
+/kKawyqQUNsTb1CbmubyOQ2WKwjWo6eo6Tw9Y4IEo1tEzxbBmfneRp0cwwST6+loRN3v8gsPRWW
dFMojSBv2s43EGOJDLbAS9npfi7ySQnQl9x6EzrQWifaqQ89aJfyXfZaC25mm2FiBcZF2kzRE7Ne
CJ4cw3Gvz/1fhTY5NZkFNd7tdHiFw8XXvMiSSseE9scFo0dXCmOTSvfpYX7QniZHhnh448x+86lk
f4XLeViuzoMcRGD8GjScjU+5/DAJCd43HQusv7pqykymmbNFOsdWbJawjTqfvFSp7xLhTVMEwZlf
HYGtM20BsSiLK8fKzaiKYtFlQZK572oZXL6UhyTp+xnu27n1F0Ybqybu4CwhmnRLcOM3qCqXnd1I
ghNk07PQL2LIhrqhYEwjKufRqIGTzZpeVQ2Y8eLTyprtIINK6fUYtbmPKzDO3Amqn/OSyQArCwOT
2Vpr6yQXoVzyhrCtxAWTmgZYfzWezqy0jLJQlRHVqc5B57OROcioIYURuROsfMfmGkwbtEXyLvEr
oYjD9iL/RufJzlSQ9HYKdLS9YFDuZ7OEtqEsOpK34gYYpmVV1UHXdiE3TKeoLK0OG9krpzn6ZQ3f
VfQE/vOPtcbgjL6sGwmz51hHa94s6VdKRZGW/QI+IVsDcBZvDnQoQmYNLNIqUPJIX2NIbAx+B9YQ
1inX+xSzh/TuH0/uwD5WwPw7G5jrc9CYYGVzr9lx9T0dZieRfl/fvi3HWoNwt/wma61JpQDRjQoT
o/cxnZ2wl9y4F9UT2D5d2Ued86o0KKhazUCSivoxo0ns0FTd6Xn5vBjtm15bNkYgHUmJD59ZIcpf
FEU4XP+5jCaxEnVADyASDnPZG9l8N7VgLdXmwq7l/OU61mZuqCG+/weMy26gGa5084CMI/9L3zeH
fj+wbuY+gxNrmJnr/Sb5lP2fEblzRZIysOIuLDKq8a9kzvdDmglaX7fd+AzBuVhcq1CYbrGotvjR
BwrS6sgeZZGGwjYKiguY5NoQ8kzrZpnmCCdLWkGMetpn6bMavF//PpsY8CpYvEUgYMdZ+xT3xjiw
O0LeqXjVMJ0oAdNX/KmlrGA4Uzcl1YiHGDC0+alrd8nwvR1FsXWzPs8ixH/WwiVLkxHPKfQoUi+e
Izy8543d5q1fT1VrY4zRH63mqDaqZ0bG3RRmTgYJ6ArtTk0YH9FAJLDC7Y1FiRtcn1Ag4ktsgZbJ
RVMg9dAq4w6HuKvPwxPpW+/699v2L7B//huHL7MFy0KkcoYpGr09Ox0IqBNXfbdeGZN7ex+7osxX
CMhZjIHXvVJF45gXUsMhVepP+rKTswQ9NvluxNuY1BtupUyurEBHxVQPdY+XitH6en3hm/uLxw8Z
pSIdVOmcl5OkVuesBBdyNThme69Ar6J8vQ6xWd7XVhicm6dZ3vekBYZ8tOzIydwnkAc78aN+MG0K
miyWksg2JrBMy70O/dFTdnE2rKC5M1bOQdq4GIAGc/kdE1ya2BRGDIGR2HkZDtlueCN3VWcjz2Qd
/kyCQa68RIcyPPXUG8kNHM22DpKgT2jzlrXaEr44h9swqHkl/F0TuCIUV/FlHYMp/zr2I12s56Kx
yHBlI/gXy7ZK+wZXEQydGuYDWv+TJLhJe+lpmRJPGen3RVJ9VL0eBqu6rQziK1q6C+LpkCnF02C0
j21r3vUdCJLGIWGtXh4YDPZR3h7Q1XLAW6WjB4qfTaC6svJDAm2yZPH6jLw1Y2GbCT0URBZJa27e
6tabyEXDqDeiDkoCrIfhX9o4TjDatLJT3a6gkCO7+OzxTrqVEhvDmaIsajPBOZsWT1bRzK0UFTHY
liWpdEzzUcluzb52uvKv6zYstBWWcK+KDVLSGlRTsEyk05giLHblXq/sFldyrO+H6D1MEBD4Wu6c
V2NHmMconW+CTbxdngMi2jsRCJfNjHLSS43FNFCGyYHcgQNqtr3elv71rfvohbxm9Vx0U/Dmm2Yp
FgNtHC+XjVPdKz76EHaDmR9iI32zFvl+NqidBcaRaJBD1DA63E34b1Hgq+tjqNH7aKBfSJDsg0A7
JYN5mNrgAFnIuyKTwUqem8fMsH6jQcmdZPoN0yffrNC0SyodGq3+OnTzj1Qf9z2VDMHRuJn3rgyQ
C6tDkSzICLE4uQWLv9XbXX8bWr+z+Zaar2Z/lBsR4fPW1W7tcFw0JVFthAkLInSecWH2iZwIArbI
py8apOYyXnQCiM6F6rrHLkWR5DQ/Ft980PZIEXEvwqveGIgJrNiJe8VY+JYosGbHtcyOqeo22Oe4
h8W39QEXZlusXXrZY8kSLFWDspymMHE55iArn25SMoYFpkkQuthA8vKj+lGPdvcjkm3iTJDIlG3r
IV7cZDhcd4nt7G6FzLmeNCZNVxZoUW09css0JJHpPOdOnkCjB7cmH4wVwlfFbXc/r5ZzQ33sm6Ge
P4aNftECnPSTMu3LloJCS88f55rujSj9ovaNrUaNZ0jqezdX3/TBgKiUuctNXdT2JPqDONfpJxK2
VYg/qCjvdfJFh0ZXLKo5bp+450VzziLnZUxq1s3KZrEjh3Fjdz4evBnp30FElL9ZPlsZ1IXq0pgU
aR5/oA3/mpGc93H4MWiKM9llErxm4OSdYPRh+xD8e5H88CJ4J8c+itnEmvpXugBRd8P0dg4CQVwQ
fDBeWxgktZ06pLBagpGrMfw5a51d0FrwyChC4W4+sVwtSTwDhZKvWjW5uenNqajLWeT7BneeG8my
qEENFGYY9VO20wdP+bHk9ggGqA7RzZ4XRLf4WUgPwPzsMsKdvxZb/yrqmGrdJAtFhNP39Bic+iNK
Mj5mk3Ub6NNR302vjFQixUP/9aizfXCcgbmgk8qSbC0RlmylFfR8dKdrhIzX28fhGYMLMkpsTHXP
ssHOJfaHCq+HrvXgV34iT4TVkCE/Jo1O/UPHDL0oaxItkAsoalrKfSFjgVm41/TTMgumKP9LEoiX
JOhLqQZOjz8/XbRUqtrWeEno0CKFC4MdPla+iZfBfCe55tP1z7XtB2cwzkL1RkIrLQHYpFe4EA+H
qOjc1BA9y2x/sTMMZ44oldBiYSIvgQwml/L7kns1Gj9yPBmXkDSOiK23InnS7YB1xuQssZNkSJwt
YNvU2vSe1qorpRh3U7sfcq+9Xt/FzRdJPEn+/c04izQiGSUNja3vxF7c6z1unqi/K17yKHIwoX1w
Bhi2TSqZTJ7HPEWgy0WBMHItZwk8dcco5kUPoCIL4Q+3DHw9S4nLz0D3TY20TP+dxaLXM9GiLsZU
F63X9PJjUdVB98LjBP0D/WuDHgyxBtB/ict/fy6+xUQii5J17EI3N/boYfTlMf693ORO36Mebxw7
J41s9c1yP1dpPdsJP8Zq1HKtSA2WqQWvYNp2srhyBaa4HZ/Oa+PCh1WWfdqwtaVf9G8s5yv38mhr
T4PDKE3a++zxH3M5fmS4Z0QuhlhD1w0hk1Sam97plttimG1LfaSB4AmZGfblmXbG4YKIkqHdVq2w
eU2teg2IBsswdaymO/V9/0xpiM7sXHR93T5Hz5hcENHBBhuMTGipiORdTKF5U6ih20jUz6QcV8JA
lEuKAPlI0vZTNrJFMtUDFv1RPJPs+rX50b+nYH2HwPaNHjiWZKuCo0AUxFQusMST2UrDBOhCi2wF
DDTlUSu/tBqKvtM3Yz6qlWYnlhvlImCRyXIhJgorQ1KY/Gt2q+zGu3oPmYcJLJmRnxwDZ3mefdGU
0Xa8QbcSCs2oA1+ILY+FPM6JiRRidD6YP9wwdMK9biOG7jNwwwm8cnOFKzh2g1ilY9JglEQfAafK
mIMts33WNZ/xjhUE5/elVnVLyWpH+eKBOAld6G4X+53xbYl/FbVIgXjbWFZwnNN36aB3SYC6DuvB
if321PjpIfIrB6pN++shTbR5nN9P6DfUFgYVJYs99sUhHk2B221XjzXNYip+KJHz0rl0SRqDsLvy
sCtecIA7mB0ARayS2/lJ9Ra/eet3d5WNlhw3OfZ+ZctuvitgJ/GOeolHDmIthu37+/lv4i96EHj+
9xRr8ZU8Vwd0BKN2kDQopM9uuZvfspMo2m2e9StE7qWiHsd/k4qNrenPqnE7JNSdzOz5+gfdDOQr
GM4bMA4EFTZGfZHP1ZMeVnupgLZ0bJ36knyXh+lYKETw/rh95K8wOfdoDU2VtICl7dpHJQS6A6Oj
Pfa1y14mmMISiNId1NGG9+uLFe0p5yhkroYmCLHYQnqPmwPIIHuhQohoQzkPKfpRlg3GfGCeRk+y
xxPjMQJ1/tv4IJ0orDZ3q9/Wrfz4mW5WTZepgn8I/uGOx4HOkAdjNDZmcYc5H7spf+l4rL6+g5tH
ok5MSwbpy6UUcjTHzUI65BdFGb9OhhKhIVPJwCOuv4SB9qPIRU+EmzeHFSBnn1ZDpViv0ENWDNqx
j6rdoICvySzdps1319e2XQVdYXF2Cb4rkzYpsGb0qlUPtZM9Q5h8H+7NZ/U5RYqxA2/yz/Ttc8+t
K2DOLvti7EEgCOCyhKaDNdlNdQdmeMG3E20lZ5k5qdW8p0AhlSuB3S6CNoVOjlnRCTZy081Wy2F/
yOqEjaIMnbsNjGRoD6Z2N4Pd9R+LbrI8dwXBpWZmUavKkgFCgZw6tZYDVGFdYx4+sxIMHKIHXobA
NF+cboiVGSNLpwvloctPbSvbWph71+1u87usQDgTj5ZQKSrWrjgO4VGtAy+L01/plPtg4P3yv0Fx
Fj7XutEtlG0bgeKqSRyiHAfylg+pex1oMwqu1sRZNKRX5Cwbsaahj7B55k7T0NGqSBCt1fHuE2F4
3WhC5zropt2tQDkDJyUUVyaWNMeR8dCS5FGbFB89BoLsTgTDmbcETd6SZEiRMUGlguBZj7yyE7VX
iUA4AwfDLmivWKDVp/s48lv0OUei6pboI7Gfr/wU8qSlXLLq1rDTduxyGu4hc7jvfHAX2hqG0Y1D
58qO5IpKoqLFcZeMrk+nRe2xg1F0E8mPAx5/dEGScR3C4qW467C2FjQnocnJMP1E73y5lI8mDQQC
FNe3EKfin1s4Q6FSLROspMfkMwjwX021/ELT8EGX2sFOFsPT80UQlJjvXNy9/zZzEBL+iQmKf23O
JizNHBDL9XHXx5LAfbchMGKqQtz6UoAexGRkNvBS6zXxu0Xc5B/P87PwbZx/P2d5YyIZ2jihA51M
N/381Vg8a3i8Hgw+eocut+mMwRmZ0hVKl2hYQ6486gk0PLuHOnto+4OcvJtIjFJ5p4vKIttW9zem
Kf/5aWpwN5NWBubUnKzxlloHaxTcwLavIue9MzmTayHLizc8YBj3dF+8x17uNDep7pl2/FDupIP8
NIhGhUXL4ixuSVtl6ikggzq15finXL9IiiCqbvZPr2zC5M4mqzM0SctYwyBJ42PTB89tFXzX6Pi8
0Pg2b9v9UFsJ2tF7BQ8n8LgBBEdo/3OqNEmcoA9vNBIfUwlEJZHSf28MUUuIaBe4M63Q+saQWEej
hYdb+qWP3VJ0exBBsJ+vInJIh0xfVPiFEZbg/1ZQ/pnutbkSHJQq28tL3wBlI8WQmGzyw1Vp3ip0
0pEKUvD8tJP0bQn61G67wtPVAhwkyb2kSobT4iXCKSXqjSAjysLQsNtMPi1V8A4RgtusQm9iPIJk
lKonbZjRCVxm9tiOjgEZCzTbC/7q7TqHcf6ruYNXn6EridEB1rrNKPPavQmS7c7Td6o/fWZCQVth
cecvenBDIxjYDs3mrWGFP6LKKu1Fbu/aTjlcD1WbX92kqOBYBM2AH2xgq69ehXoU6OwcTvTlvpbK
W11TfR2vCNdhtvfvjMOTzelDQRp0zaToCBy/516+x4Txdw1kzJBuFhy/7FNcGBgxFEIgSqbqJmfI
mZTQJqtxPnU0tTPDjxvDnpajEgui4ebWrXA4kzA7SDIilQCOFfhtkew7UkZAivzreyfC4cyBDCEI
VTSsJ2u+4lajK2/tIErHRHvGHYqDpidW8IGROdVt/Fagvw6CVnbkmi8pihXuvFNd1f9USW+1hdw5
WbQks+QRSwvzBkLvjUO1RFDS2267PWPw0ynzDCINrcJsTO0pO2sXg8iz8RpfObIieuBMAusT4nFn
JBI/o4ka4CG5dOkxPebOTxSYwLPEdMpFw/Sb2dJqddzxmNQg4A8aGGFPZq8do9uEqoIQsV0kX2Fw
p2OdZkYQ6fhKTRnvaxOSBlp9N9DOzUmS2UnRHjqzvOuL7mQU6m4wJJsskeiIFi2UOwGZ+m2kzfgj
iq/yMdhXu7J00j0kHRZ0Mag+vQtAniWI+gLPI1wkUVoQq2cTNtdQupu6m+1IGR/J8o8JS1lGiqKZ
ouGugKSX218IC6Z1ZE7oK13e2ujXgkKMoopI4rcj8AqF28BFm8e61IEyOnTP9KyDg3nL5oxH3LU+
EbGoge5yqhOMa3Fu3es4hFsL3ypW3xeq2VpxA2oQ+zrItqOdUXjHTsqQZAFDYV01GFs4JveWp0P0
vN5FnvQgujhuN1yt8DjHXkgvtVoEa1D35mNroq9dQR3Llh/i2+I7k9jMjiN0yF3BMjeveStYzsNn
M0/jknkfewns71pHe6OSHUEN5xA7ynHBs0PhtDdqZ8+KJ3oJ2DwXLBXZCIGtI0v4Myks0n7EMy4m
QyTNIQPeqe+H+ratPMEaNx1tBcMdpYOkgwZ7Aoy+R4s+HjhyvMJZdwP649sXliNg6mkWbSz7Xhd5
wgqUO1frwprneAFo67F4Uu97SMTY2pHJNDRC92PXr2to3AmbKb0ihQbQ5jS0adS4JU1GWy7DxJE6
YpsdtWypV34OcfErLz7jkBZSSg3l80ul1jzA07VawPet0NP0+9h4qoQzHyx+XC7wjMHFF2msZKUA
kzm2U9mZGGsM3NpN8ZbKSLdkv/eJYKRCBMjZpobiRzMZAAzNXU8nGxduQYj5aDe5tibOLqG3PfeJ
Cog4s3svOPbQFMU4y67xy1sITHmWE31fwJ5YutUelXlw3V93jO0lWqpqfZAn8UNmzawHc25g0DEO
76MpsWW9/MwRZ50RuOiSQPapkwYgqMq+0Q+WeVOEgvx1M3/QoXQhK3i7Ifjfn0FktnDDo0XHvJuN
vqTHsMYM0OREYA7NTv9cbQ3H6RqO87SZoHUuHABXjIbfLIEdxlBg0T9TmFjDcIecFUxjVTWAqcGA
im8zmFDXENDsbMXFFQY/NFTOIYofWgOfGhdbGf7q1MJVJNH8H9t/3sp12QJPrQkZzgt5utacKcgs
wG0YyPuqf5CywJ+GU1DnoLV+um7Q27agwJ5Z2+alTN3cmiHtI6zIwNDdcmvcBO6ANtjIh7a3Kzq9
NrdvBcaFJDVcII1jAayunuLiNcpcoxPO3otAuDBEotKY5xwgen7TFi5i92jsivK2TQ8BtCaHfk/L
28jonQV85GSyu/BREunab8UJfbVQLk4ZVlGNU8p2lZz04DiKdJVFa+Q8eJBqJQ+SFm83MWar7ofy
Ltc/FSVWa+DctpjkBVofWMPoTC7LTyN38A2P0bmMN6Lu3c0Kra6YMHso8FzqpvUGJVGeILLre+lr
v8/3H6Mfj+FONAqxvXVnIC7AqlK0NKmC9A3v47jeulryV6i+XvcqEQZ3gRiXNAhwRUFJW3VLQ7Gz
4phJv65jbL5Qr3eMc6YRspmJilKd1/0cXG034nW6u8l+SF7t4sXG6Z+hU+bOvij/Fa2N/XxVoAJb
qhESE7BJsOwrzBn2leQWxby7vjwRDOdBlZSWRsxW1xZfKumkZ7ndqYIHG/Y7LuLsyuY4LwpyTIho
aHjxxtxtite+Ley+Ch3SCkoe29HgbHKcJw3a0i3WBJPr8+HYhOFNOOFy/L/tF3f6SRSPkAnDsIIT
Xjsl+WRGgmUIPgk/GEbSMNKNkCVfI7FVmjxGeLrFHMXL9ZVs7xaEWQ3Qp0CNi3MeSaJVkFTIjQtZ
cZRq8ZMs9a5D/JdT74zB+Y6uKjoeMoAx/ZQddMnttad+tzjSnnVqi3rytvftDMZ+vvKYZmqRhi/4
NG38V1O9yZbfo030+opEGJy7gGdTJjNbUIX0rY0je5nuuyIVoGw7zHklnMNUU44m2BYW0EboA89O
c/Bzar9kIgrpzaYw0Bj+bQKcwyj1DA2KHjgT5m0hYO5GtQeZWcljZHmN3d8rnu5Xup12ggUyL7mM
CGdgzovqTl3mNAUw3glbtbeH5ZdBXnQptYvxFPW4dIjJHrYuoqvF8u+ERMuUEh1+rGxC7OEAia6b
/KC61UkUuTe/ngqKJ8UwNgS6rFYdVXNB0kCMJ8l6X+LC6YLG1kuRKu9mJQhMH38jcd9vQb9FE1Oc
f5jGRTNB7IEIjjwxumdpr5zi++X9uvVvvheuAbnvBrFcOmUJXMzAyBYojG81t9zTl3afuPiW+yxy
6L25K58xhD6KEorNeHVeLD8iUbch6cEOB2Mt2pdOS9HCUPjX17fp3SsIrtKVNaYEsjtASMltkbyk
OVhEBZd3EYT6Z5Ba8ooqbYjztlpMuyjUb3mR+OUgqv4LbPDjMXIVC1ttmJrAwkoycpgqHxMKbt5O
9iBq+fgvJmgSBeJSTO+DC1UxyMbyqGRB1xuQvWZuDcrxcM+YHDMvfI7217+QEI8z+VrtoyHq4MX9
cdmVd5ETepJjeOxNDWyprsiXtz/XeXmcwUumPqbYPHiY5M3jsZvcuBS9QW3V41BiVAwNRNkmWjz/
NIlwUoNlynQWmAZX9moneF/2qK2g8/FTw7NrLO78Mso+GlVGrsQUP6P/I+27uiPHkWZ/Ec+hBYlX
2jIyJamNul942tJ7z19/A9rdEQVxC/fTPszTzCgqwUQikciMcKC5e2A8XFBdg+YnmzbCkSaSrNR2
F3FjIOcjS1xBtJIZqOrzN5Ag+Qm0F3uZnGjePYMQ9oBKrz2X1Tld02eaaE8G1W+UIYRernoowUFk
LyEYVLL2ssr1sSsHZyBV7nRZ9Rz1mmRrfe9F+nhR5B7sA8lqlwoa5dvp0Fm/m2aB1KNy7mYF3DOG
H0bSoQ1jT+CWu/ttYyLnlhQvyHqcwURWrGbD/NYljW16lwTsrbz0Eje6J4VNP5LDbWA592wxOtIo
jEc1DYugzWZvVDVBoWw37L5C8Mdmm4RljSIdTjP6rV0dc3kWLB3LM9/lAhsALugiB+3nrIQNrMNA
AzkcfczPvYfhfAjCmK4smONmznYNjgvAYZYn4CaEPbEV1Os5xVch9I9W/R2lXOAV+36vGeDjsnYk
R+aoULKe9U6ExPD7rr4t1gl0MbPgC+1n2RpjZkcur8l8x2xRhdPSaC/0evrk9khtMH5vF7GHIQ2X
3U6vf7F9j3iF41ZwLCaj0kMVIdgI/bBqz9QU6ffub6dXCO5uosr5PA6MMDCayWPYh8Fk/Jz7R7l9
um7K/hd6xWGmbo7JxlDVglI4w0iQOY2J3VT3Jqgxr6OIFoz9ig1KnTZWgZwQreZEBqN3GaxUOl6H
EPoAF9ibqURDi/HiAzL0bX3l0IPyWipefABDa6JzWGQTF9ObRDJUfVWwjW7G5xZjltKdcZefQZ97
y56ljYto6n1330JKBXVaFWoqPM92NVthurA4RMfY12jtR/GU28o6y3Yc9uATE7V87vrGBpAP6QsY
TUYWl8rVj5LLBCItUesi+xN8LDJlQ4a4CbOIV3Fq0a+PJxBcuysZvPwlWuva70PU2QTduUvywxQd
/3smbfE4d1cao+qlGto3S3Qrx6mtt7f19CDwxL14bkIqCGSljCSf75VU+3SYmwLCRDSbfzQGxor0
6rO6WOdqHM5N83eIF08dq0+Gqo02hmbupnh0+jr+df137IWQ7c/golStVdLcsp+xmn+iHPmAfDGi
p6Ul9nWcXealLRAXq7RRWZc2r+AnbG50AWHYFNLfcpPYlhE/QTL+ssbFbZ4XFdguDD+aZb9tixuS
9n8mI8U3z61bdezvJKZCZIBnqVncplA9ZTZsKyWHApMKTquMGGOenhDlnbFYXLmhDghJ/iIZPoHd
3Ota6aZopkPbZYLzcjeymEhONappRH7HujzoZmnOM5o/WYavOsRh9Lr5mbFxxidRfXovrGzBuE3X
9n0rqxE8tJgmP8uGo5ZlAgfd3QQbe7icabSsAbqBsCcdJttkTclSb6eJSGZv96byasq7bvhFXbW6
U15UrZicSY6qfugnmBFtA+r2vqhnZ9ff/zHrXVc8GjQmDKllrKSSOnhM/67ogy1n9L7XRSnhbtja
QHFbixRDZIYSwpY0KW4RPRTTbRdfskTyInqc5B/XN5jIMG5/DWVFp1kBWhKTIzG0T0PSf01pBY1W
tF8JdvN156AyFyFNJfy3c8RDkEvn0Aq0UXBU7x1kW79gP2GTDeTr2hgyEyDTSuVrmxQXeW78cMmP
9dI6mVUI4EQWcYlBuAyg4DLh7mgP1e1B0h6rob1pWlExah/HQtsTMlD0WnBmkbzRWw3hx+vk7CEs
1ue+zR3EL++6N/yXcPSKw9lTQl2skVvE9Q4jg/8KR9Kd6ZkBFDnPseDlYj8cvYJxWc5AMxqqA8CS
zkKqm//q5fnrdYP23fsVgot4pmrm2VACojJSpzRzJ9MVxUbPclClneBZfbfgC9Lefz4SF/u0qSwp
6BXY4ml+f8n9ZvRAJ44Ckce40vEokztRb1eyLareCdyDb1ozoOu06AleOYueBGRBJlBrzgqvv76a
/yXq/mOhyd0mx9aM49TCcjJiAxNdr+iWdEK/xS0cTReB6KKyv5lf4fhQOJv6EKpYUKs8U/qQxt+K
7lTIdwaNXYFl7E+9SxZfvx0vp0a7YlB7AxsMOlWBcoPM21Uv8Rdo6AQSiCmc63ACtzS5QFhqZZaR
Beuos94+qbLTDHMen4iRCIAEW4zvNUXmlBcTAZBSOIn61BkCnxcZwsULUFkqTaRg2dbp6zon9jQ/
18pxWZYPnRyvnsCFinWeCQI47KDFs1miR3J+6EMRm59oA5tctChlpJotc+/0yJgbo1N0izv4b2Qx
I/jRQdzjpo0tfcJJct0dRNuXCxw6Rk1Q/Mf2tSzXmk6V5pE6uA6x6wiqqmLy10JHjsYtYGotKQRZ
AEFaei+Ds2pdOoEVu2/55gaDWz5trtEhNfQoZt2DK99Rvlafw5v0rjybgeXHJ8vpXfUx8oW3ZW1v
725wueXLh7Fa2gy4k6PGeAiFzLgr/8Zz1+ASHwKJ7vCx9PMVkpc+UK1JwiMU/D75m9zNLkhhT1lg
3A4JOF6M/w+erN19tsHjAi9RrbjRa+BF2SFuTqk+OF37NVFywT7bxzEg6KwaJpH56c8Y7OXDoOK6
tYQXTfUweuKUo1tqHxHFAMQ/OFxkT42kCk0NkZ1o36BJBNpH0aD7fiqzgWBes8kEy0wvw1VFJsgm
flWndFfwdfcvGljS5SMjJ1t7uIA+l0sYRznsyYzEr9L5LFmiwSDRp+FSwLJBl9nQsyWD4OfYxk5s
gL5orFCgiQVeIFw7LqxrfYT3cQVYA6rGsTMEEZttCVQ8m0xnIroD7954VAggg3hU0d/pzJhdQsPQ
RNiNb0iweIyYGglbsBhO/GVwl5vWKR3LS/z48yRqhd19czU1qG5SFY9p7xRg1LEpa9ImbGIcs0n2
etBfeowxhQeOvdGjpz5YDpGbfRUlv7u5zQaYC5aNJEUtNEZeXkNb4+fYO4peHM0IUxq9aKhBhMUF
SGhWminkGPBElD1FkN8EUTaUaEbyLOdU8N62e5RpBjUwKUcVcEy83XXV2q0Qpk1Rr7EOZf5MaCCp
T9ePMvYn3qVqrxAvTXibjT20epGmFHdxJdJtWmA2QzuoLa7LXl2Afr/q7EzUqfhS5L+GycXfuarG
iIAC3JOU5XtYomVIVqKTNGRHmVY3mTQ8ldPiE7yOyXJ5NDMp6Mz200xrCA1TENuzEUWIx4SY9FWN
6R6537euay5Zj26MbrQOjW5GLmpT39ZssdvBPMld4allfTEmek5r6TcozM6WXh0VifwM1e6xJPSb
Ec+1TfVeh1pMehiy8nmu6vO4rD8saXywDHqXFSVoRA3QIsdB01lBoisOVKrAK7q4pC7PvTa4NC8u
VUlmWx+HG7NubvGK2dlWu1yySvJLon+pEu2Y4v+0pMqLC9BLa/QUT+Pg1XH8d4Di2mRm382hdtNQ
ckYFcxY6xI8bS7blQnKwbt/ySv42qrKjrZihMawfVSQ5CcrnWb7ejuBqtussW+2qmF3M1dlznXyS
q6yytUI9D3rkX/ef3VRo4z/c2WMlU1ePzH8mBaU/sj5Fo4iyc3/DUQiTK4ZKdf42oXbEwFBthD4E
pXDT6puFEC1LuaPVX4johXv3XED58D9Y3NFjWtOUgCUe8gvmZ91ypfF7mh2jXHBX30XRISRvgjrG
tHTuNI3yhcRtjRAyN895fp8n1O6nzymhgqNnd3NvcDhrQmU0lLqJWTzuj0xbb/KZhJXovN5P9Tc4
3GmKYbJkrjLY03ksgWOsqhLOHOoYgeJl0PFjssiifofdg24Dyh2rep9LbUwAutYPff0twskyPfTK
9yy9kTNBn+MuqwJYfv/5YlzGH8WyggILwJK/6sn010PpRl4UpF8mDI2Sc+yJrNuvDmwQuSONzGFK
rAmI8sOK6gCSVS9z1oBRLYIATViT3R2d21rInTWWgoMsioGnB9GheSgCXNS6b8pJOylgtsqD+jn6
KeoJ2NVjNkHkRzBbCJ6Bl0XYnD6zIUPyrEFaadjJDxnJ0YJ/Gif5DJFBB/TDNnFBGYCsJfckt/oq
kqLYDV4beG5/ZLFWQaoW8AnmEUNvWh+vB8fd4aStfdzG0Ay17uICAOY9EqJAh8BvdFIOkpP1MIzY
rAEtdEjrRHj+rh1Rm6nIPm6LrGtWaChawIeSOMhK656GooD5woP77jDfrCG3M/R2lVeCAUivy0FM
FoLEfB1vVCM7pKlm2WaIwytt8xxiHqudjOkhl3PM1dFT0oCnYyoPNU0cDVoZQ2I5GFp2G0O7jyP5
oc2HO33WRekxO4+u/VxuW0k9OpuUBF8E9IEvIwxhalOo+TZH0P59Ft2mdxO4zeJwmyqtplwB0wVK
iSMeVCAFanZZaSeq/Pu6o/2X+EQJxfSWDj067kTBJE9VNuzK1GpOi1CPYQmJ6SdVz8XRgG5F+BiB
K0CQO+5b9wrKbR+pHXFgl7jfdkXm5rHmquDsihrJuW7c/mn5CsNtomXpJqODGJdnNvcNCLUIGJvI
XRaLRglF5rzbLfqgDQlwqHnQ5ps6P0WdYEReBMFtFrOLOquKcTnLx+HQxN1pbK2TmY6H6yu2v+9f
V4xz8nLUJ3R/s3dezBrNz2oh4lrZTyxeATi/Dlu5jaAa8K/DQjn8J7EQxS/Bl+fHC9aiJQpht3RF
6+wov1TojKsrT1E/VEHR/7GHb0uSC6qkM8TevagEG5QZPpmJqHgs+PSUS5RlM5TbbIQt/fw0DheU
X+0CI4kf+PAGMUBhj+okHsHfXhihtBipiYZgrK9OiqpG0YjKurtffoPAeXBI1w40ooho8bE/aujc
0QL2TCxMKVnAehenNzicC3fGCPWGApZMjuzInmIr5yJgsusmhs3KP6J0a9fTNnCcQ0MXVaJmC7gQ
wqgNeNijzF7VT0QUAPbTrFcgvtZpdn0zow+ZNVjFiqM3nZehQ9RuVNDpVuZvy5x+5NkURIp5GNYY
ygTNeuxNCrqO8EuuKi5eRb3rPrNfnyIEnLAU9SKQB711GtJI5dqxbvX8pj6un1K3cDq/+JQe0K4k
zGt19uH4D4sWQ2qhJmpq74gnFjWENI1OUy+vFNyM5+EXCIJ+m52FGVMJDb7p/EePkoNcdj9HawjS
KT0Tc32ypO4cpqqNlnQX/y0YzhunJsVBKi27nNmN0MRq9REu8YM02mtm/JKyVrGL0XqcQARvQ0nK
z0vrC9beJ5jo18v5hwFNsLLMjuo8341jm4OpCmw6tXSPcmeQ62kAZqdgmTCuBw1I1a4g+GaH5eLE
kRkki3YGYeanD3wMND/oioWijwIygLcfo56niZIBV7YU5TvZMw7RSWYvJhXyE/2nqMtqN0HdwnHb
rM7qISpZ4azz2mN0h8lvvEJGtxqI3Y9Meqp32j/WXYJrY+GbF01g7V4w2aJzuy6Vw6aSoTL1ohWI
Idzj5HdHAB0Fi7oXTDY4/KbLEtPQR3YP7rz8k+JqB4huh04PFfP8sQ/QRx6JioS71zdLxVfUDRVd
czwrR993Q0ljK/XoIfnyL20HgvrSS6a53magIr9u414A2+Jxkb+0QNc5M7y8eYjiwSFQLguHS9kW
gmxsN1xskTgPXYylH6IRSEsq/1GkzyhfnpNa/zXP5kHqa7dB3SrM21uzCJ+losZlfP3Iw8r2J3Be
axpLMZoSfsK0eCnK2GW12EnjRcPv64u6l0chTqGajnhlEZ4VQU3oOhRxmHozyW5Mat6ZFTlch2Cr
9S4cbiA4U/Sq7+nco+A0RJif6861/KR1Eabhjyb9ex1q30VereF2WxVKoVRGsEaVv035eWxMO0z9
NHy8DrOX6GwWjSdEiNA9KCcKArysjrWdElx4qC59R7fD0/8GxJWRl/A/S9eWIB0M0sivrG/XIQQO
YHFHY9ssRmis+Dpmo7l9tKBrAonBdYz99bJMlb3fmbLOYYDary71FEV+UyFONY3BHI4HrRHRl+/C
YGIHk4yqDCor9u83pRalG4apyVFFtdInST+O1lMtYsHb9eUNBBeDDC3Oh1jCakmRFyurM4CDHT0u
ttmAEU90td4tPFgbNC4OQQbi3wYZ9wgBEIOA7EITqJPTHloPMlwo0GXO4INbxKnuDeiMhXed8MVr
10E2P4LbvuZaDuXQ42SxbseXVnZU/n83juTU3uDGB/kwijr0d3fxBpHbxV0vYwpVBiJtjkVxgFa0
oy/nVPsId8pmefm711yFRFPh7d6inmgD1QXoqhqqyGV2Zai3MNwmpmlS1JUBGILh4S6ZLnPXDnae
ybdDA9bpldGd9BHq/V1rm6CSiyWQOEb1Z5qWN3IXOV083q1tk9wO5npHzTQAqbcgCOwSUVggftN0
qI6oisH5dSvTrtJZuV4PMLGCMb4EZVhQE55Fh7i6706vSJxPh0ZCK4MhsQGj6S71s6DJXNrbXWYT
FNFrvKkSVwsmV4JM5x+tsanlFZYdH/RDfpuIZp93byuIF7opQ3gHEjwssdoEDblI0D8pk9TT7sOH
4rFDQzXeoG5Y0RskXA5T4hCtwe4SbCDZv99AKsrcW6hwIb2guVvrmo0hHlEKs7uHNhhcLMybaUXZ
Cmat6xBg/BTFsu4wNIUda8Pnumr+hEbvzFUBWR4IfxHTpVV+hmxVkHWqV4bxuQpXwZPQbgVvu9Sc
k1ms0ZtKsLsI88Jp+s5bK+tebgkkmJvnQUb2XaCMKo/Ui5byuMgWRNNbDTrekg8GX0Fasp/lbZaI
88R5USodXcwpPDGDRnuML1848yMNVBdv3sEHjsANGBdF11ltiKYDzNTpyRiTQDWMwtbSxruOs//d
DSrjrymWxR/nJJmWEqoRYOOb+uNkLT+q2VztXMY0+qCIZs/YCr3L7PRXMG7vYNgxbkCvDEeuLghl
KajksuS73j93kZCcj+UI17C4TZOqYGNXamClqMpI5S2ub3hfsOzqQqzTchaZtr+OVMN8vQJCYl6C
aWmjQVYmBd1gVg7lvcax5C/RutiiIX4BDi+rpOeyOVSZmnpGXHrz4GcL8dpYC0ZLVNDcvwjr/5jE
a+aOE2qLXayloM6ZffV29Q3cd6XDv2g417NyZ2BSsQ89GSS7TFbqumOyQ/vd90PHjGmp4J7FQ9jb
oIdmiCIDpT4MLeqDReJDTFGuH0GGi0YMGi2nqU4dhVL/OuxuTriB5VLPlvZ1L7M4SOX2pqJJMOa9
OyepoI1lN6RvYPidMOihhee/1MtkzFIfm/p//Puc9ytWnjbVjL9v5QfNOC8fKtpZGwO480KbEzxj
ER2J7WH2qx+6YxzWM0suk0v/RcPrNjQwBGeU6NOwrbE5BnPUvei0wKak+aHHv7T8MEiiaVwRBhfj
x7IiKdjesG6SV1enovdIJjjWRJ+ei+x5JkEC+OUYGUqI1WJShVjH6068nzRtvg6XEUeghhlQacTm
sUc3ObAeu9YF+wEk3Nuv6u/xlAQvpaxAwqTnYmP/ernTCF52drl7Nz7Cs6djUCaf1wiLOTnSvYKb
iGzAQVaHgFhzNQTeIVjWF428jXek0grpdmZyb67+UIF0dhC9uu0eX6+ryleF15milhoBwlJKJBmJ
namG3XS1Xa9QOaJ/rn/E3Ui/QeNCBB5+1XCcsHrLiAf/4Vihw7l5oNDl+N9wuFBhlS0p8w47uZkK
u5WcGe3vbGaxKQVAzLHfR3REch3NDRoY0Lj9W8cJLTIUW5REXey81h/LVP41GH0DjaMZGtFp68uL
Lhpt2s/Y2Qnyb1wubqTZnBODADc+LoHyjPlVjzX+xF+Im4IBuXBLIYnQbqu6tcHk4shSNwnYVnDv
14PvjHwVXZcH5G8mrsC63/gglHA1mx5F3Rv/Zcu92soFF1VSwGdAgdu7k6eD81VNIUXcHdugDNTH
646znxBvjOSizJiNFCK2AMtvwJDEWoAyJ6ps40F6ADNTUIm64vd3xD/G8fdvqHD3pSHhQzb5Ke5U
e13vNes+o98EdolwuNTDWjOrGSlqqWQwngtIpZmF9rB0lWeteGnNogNu3q6pte6S9m6UkMFOdfNT
TtsHRWpOURoftEFUPd8/mF5t5/KSCQwBSj5jrYf0lCZeN9zmhSDjEkFwAcegKl49dECo8q1CTtJ0
v661IAbsR2lKIC6nmSDo5jBkQ4/jdUJtQzYiBxyTvjyWvuDz7YfpVwwuoI0FySeV1U90NHvrCxho
7RyVr9HW7fBXV9mhL7P+O98y7Y+lKK/QXIgjSS8vlskqRP3Pov+2aidVlD7sfiWiyRZ8QZGxhm+j
aDHrSZrHqCWn5fKU5/S8ptHnIRdugj3CNWuDw61iB8EnMrAMVR1zEOLIypciin7NafzVqsvHLk4d
ubWOcW9isKwSlSNERnLrWNfLOoUaLm+degKsTZmKkrC7Zb/AsLGROxn6NCukYsFGT4+TNx8xGICJ
Hrdzmb5Act86dWOLHt5ElnEHw5x07aSusGzFGZt2yJcjyaaVFVzfBLt7YGMZdw6QSdbieoJlUrZe
9Mz6Zc3NrRmuR7AB2aMqSjh3rTKZUI4iE9D0cU5pSuCDCgvWlU+hEG3e6N1DlnygGUnXdVlTqYWC
I14R33r+WMthHDYjqtZlYoeRZkvKqctFfS87WcobFM4n8gJd8KiKoCDSnWoNA3lfx/yPNn5WpIOO
V/T/82d6A8Z5g6ZGSUNNmKSTwplGl07UkYbPWu+r8UdGUAGG4TyDtTVQvnI5gDwrTGSAxVKEnsM7
RfabLFiGgILLosJR6tMytJv0e5h8um7mXqbwBpoLJlWtxEVtADq90U9o5TjVnhYsboQ2vAjCxdfR
do7vN2C8n+gQ4uuHGWkCFrVNXAPtd2XXHBKqCY6aHbd/g8T5ihpNZaeV8JVhtL5Ky3gsItO3BkVg
kAiG85KlMuUWWNjMUmGP+ac1xxhg9/X6qu2lyW+M4UJGG8tWCQJFvOxSm3XmzucVBLa/e29xUzs+
gWnDTf8sohySRQbuUoDStS5jMgrHmfySSG+ubaNadjk421lRVfqluesBra/oyWe+gSr/UXRAM0e7
BscZSUMljqQScEX4dTRLDM88XF/G3W+1sYfLieMsXJuqAACG403TT4lfizpUdm1AU5Kl4LnJUPjK
WDtPbZGnQ+rVdFntgRrPYIiYvet27HVr6PoGhUs4hwRsMiA1QrS4KW9Y/2wMYsjkJjlKQeFHfivY
SnsDE+gLoYTgScUASQJ3hKSStHatmqJYcFJP/VE5TJOtfzO96AYksy7zh9oZvmZ6ILBzbzW3uFxo
UivM/w8TcLO/bYI30/qI949DW9jdL+upO6pnevmAet0bU5kPbXy+DuNeKswYF+EKgy5+UX2Tpv97
/U83NArBAhn9ZCq/rcoU0r4aW00NjHzFsTRE0WIvyG4BuI0Uj1JokREA+Q3jx1HOZmRLX7RHNqHA
pGjiP/PFvIh4Dfbut2/s4rbXAJa0LpsByygw0BsQ9Ghbg1YLg6xFWejusWXoBAzLsoxnC/62YqSj
3C5pg838Im8+oGoAVrZbXKcxMaqJrp17oXCLxnliXuH9LURVGw/nzQ92m6be4BfH5qjhpT4Sviru
RSoD9zBLhoYiWhy5W+4izXKpL4hUuT56uMk7GYFkMl6ar2+wfRhEd0LBx0cs7otpclMmvQaYZpWf
83BE78OUHldLEZRV2d/hIzv4E/+DwxcHqtiq5aQv0WOD6MGYUeeTFED7TwCza46lqLKOySCKOtbb
vduroURkkmDVtAx6np2/xvGnCI3+11dt3/U2OJwzyPFaKNDGRbJ7y/bXjDfuwe9uVPSfRm4tQNsz
ytIRJtACr6IjmkswBmOek35dE2/RAlM9lqsn1ITZq4jpWwwuYDTKFI5FhndF7b4+Eic7zQfq0B+T
ZC/3IAu75N506EGO8lkR1Rx2rSPormV3Bsay+faTjTNiYTmbsK6uHHCmu6uqXwZZRE0qguGSwVrr
oNFMAYPXI2eUf5qd6fSa6Hqyd2fVLUyU4wFboWAL5RywKfMxJREOD5yTq00CxpIz/jTvql/1X8Ym
A0ZU0Rbe60h5g8k5oymnWqOoUfoyxL7cPkLVp3IVXMvv5OOCWkqLltjEXQq7DMyjWIRsLzBaJsEn
hI9S8Iu8/YAgZyORlGPPMckz9pKQ+5KjH6dL+MTYKiNRvr13tm3xOHN7q+ustccSd9UfMtV2pz8S
/VgsPwV7fNdjNnbxjmmuuhlTdHizTmNY5YZub2e3ujs7ioO70RkMd6LNsBcmt7ZxXmppbdTKJjAL
af1RrfGTEl0MupxLJXXLaPGUtD4aa+QITN2pJsGDXj8hF2GS0azbZoYHhakFmSHJX+vOxW3+0Em4
ozXruVHSQ5aABgfJmOAE2k1lt+Bc6OkgSLaOI/xn/jV4xaNiMzVV89b6tbhsblSUpDD34E+iLRx3
4rVyV5GCYImJdamGT/Ek7DcWbAj+rKsrGkZ6j9XsPHIq2FixN9Ro3VYcNKU59JKLlnCvs3D7/fhp
oBKV93RssYTTSfFVLwIHjnmn2NCS87JbLbKjI7HZU0oW291X1a7BRJZ8oASuWyg0ariXEJPwLRZW
KreQ57QSL5/bmzFeQGgxf9bLVjDYzFzx3ed7heE7LEhtWHUi08Trl/KxX7OgnyLHGMbjqtCflSy6
aO0GgQ0cn4bFFALMYHPxBk22jdGWjcyWOv/6/tuNaOgpRC8thNne3bLVMBnHooBLVsXf2LwPMeyR
YM+RVbTV1N3FewXitho6d2OrKgE0+vFF9jDlGei/Bx/driA5oaJgxv7a+0/1isbttDLqZpkMQAul
G00ZIU90TpTHSTqZ8yHUBZnfngQ8/O8ftJd+mc21LVrNuAcvLS5UT+VRB+FPpzOlaTfBQ7A3nvMn
4vYemw9RfVYsCb3lZyvZimgv7vvn68/gHGYI9UKWpxDbAK+ohdz5C9LD7Keq1U4xXK77zX7o3NjM
vvfGZitHu9+Sw2Y2c5Ycqu8xjqjwiXUQ4zn6UZRp7G+GV9u4k77qwHeBsa7ES8hzkX0ZyE8zFTWX
7/WuvvmO3PFuGOmCHQKQOu0lW52sc9jNv0osYxQud+GaHtRa/ZpL+XEcdMG9fNdAzE6gTQy9dmDb
fLue+WQO7TIYSBKnm5Bqrj7/RguI4LQVgXAGxiMY+cNJTzzFiO2+xb2hm11Z/Uic3JjCfsXGNTIj
LPM2gSlFGdttdEmQ61oks+f2olFRM9ruTkc1A/RNYFbR+VsktLwzaTZRzEhU9Qs1/ywrStU0xqM6
QYBuoOfd5IHA9/fOceSWJptVwhWZ5yzPkrwrDB0JfX4D/UXJZuxN1BmetdMIXvbMRwlAtN324jSW
VMHjnqURsIe/XVNFW5UpXXEYMLao2Mke5p+h4dTnBQXRGUqn0ApHY/8i7LLevW5ugPlWnUyfJVrJ
AG5dkOg56BxAb6t2x3hZxVJfu1Fli8aFMGKMerzI2IHW7eRFZ9Y4ZngElSPD6QNJ+CCwFzG3cFwQ
I9Jg4aEUcHMnf15Mza/Lxk3MNsX4onzKzPhB4Dl7+dkWkN/l80ilvMZqmvcadFrwOQ+9Hd+xs4GJ
QotYdff2+xaO2+9kIgk1ypeM5WuWfVGKAxZYcLKLMLjd3idE6/UVm6GPjKPZhAcQUfioH30gdG1N
4a4n+ChapFn4VG37kEwnvNZbhuAc360hbjGYu2wC11wvpGsafJ0CVFgoFcVu+Dv+y5Re2kAW9awI
ff1dRqQ14TgDLfvC9IFY51H6tX8JIW1gXlZRCNnLwLbWcSEEmjJptY5YQemw+iD4PsWQs0aKAql3
wIlcbz9G/hOw+DHSmDaTruawjvbzLahND9UsyndEEFywoGm9xAZbwDzJXbKQc6ipglNZ9JHeDZyh
5zNV8Tr6UmGgZ3ysW9PD7DR8ovBpaksCHbHdx7bNV+LprtKpUKKRRUBW0liP5VPomh540yA6DvkN
PH2ZR/JZEJXYl+ez5S0mFybKQu/SIsQWRufi4LWf1sqemdoMoi9kpqUHDaRGNWh3KPQdPzSNq2/R
+QCSYXzCSpBJSpKr1bmnpQZUh9GHqggTPEG817kggpNlitYUHtOAyNev/dQ1MTcE6rLZVgKIVTF1
Lumo3pXP5ifBGgvCpM7FFrAnpWqnArqHQte/aJ7bw3ywPrEnzdZRwQ/qypEgNotO7xeCgU1EG7O1
Tix2h9R6B1cTL7/PgjJ1oiPIcT36TdTYKzKSCzFRjrlf1QBckfQXVVF/SuDqW9fKFyymIJTxN3G5
UqR5YIl669ZHJq02nqMbAgbcAuJqokc5we7gpx0QyfpJZqeCRNCcmkG6zBg9q5JvssGyM7PUbGVp
oQHVHa9buZ/ymUj2wP6ARyYuVyBRMZWyhGQ9lv9QOtla9DeVfn9gnAi77xWF2/v9uEZGjVk6z1wy
R1l/hcoX0oucfz/teQXhtrhsLBlRR4LLItT91psGA1LUUe/NIMID1nDIBbnC3p1gaxO3zVXUicre
AhxZbvVlsFd09zVo90uNM82eJBGDkOhDcVsbKsvpIslYQrBjZtaziUJ706auLLpz7+4u9EIYFkaJ
8MTEdsVmM4dTq6iZArPCMTo1SR901nAxxjG47nfsi787DTYwnN8ZmdlMYQsYVBCk9CERUVTufp3N
3+c8bmk7Qy86nDZDiLx+HP2kXp1oWTwzsvw5rs/zogpOVZFJnP/NIRgeXkyKjd/tciChYMn204SN
TZzHdVqc1UoPm5YH9aE+1n54jG5rT36ekVyVjqiQLPIEzuP6se+lHMm9p7eKZ2WD1yezTVriX/cE
EQyXobajpIDGEVbpuMhbaW636kODd9r/DYU7NEBEu5CW+UOR3EoxWv7nL0YhcICXIH3FqXmdCrxT
xf2aAKSqG8vr88rtpOiTAeqnbp4Osmp6YbV8U8gUoA/uSJPQldS7WKL2tPZBKBe2ZA1+b2Qns29O
1WQcUMg/xFZ5IFLvSFJ8a2b9zRxRe1BRYydokFp1Lejl+mek5T87QmtXyZfKKcBDC9JpcBYtjdNU
D6pVXwaKudFcCXSClrTye9gYz/gxTlgXhxH1hQ7RzJlb2YHU3Gr3vfoVvBT4QbIhqNuIvJgX2WiL
zkjUGIsEDRZPcVO8ldfgrIKMOJoockfU4iXYlSYXz/olNzSMzSJMQ9IzCmKRIs9+Lv26K3ky3K6A
YMP6/0i7rt3YcWX7RQKUw6tCq5Ozt709L8KOyokKlPT1d9H3zrTMrWniegaYOQcw0EtFFotksWqt
FgAoyAcRe4KuB+kxf5C84W0CxTa60vddKwgFgjVjcdGtVnIkq2ZgjtnZoD8nOcSbz39bMby2hr5E
HU0bYMxVSKdjNJ0cUZPl5p6Gsgz0hCgW3v25CFOUo4TkSImTsnpj2i99Djrp8qFSPlO6C8pudioE
jTCOOR/3tNhaqAX5Omw29i1oH2fIP8Ui0WT2rX+sfcOBZJ2N9oI/Csim1oqdtCUYLhWU3ctLkR1B
gO458t1ivVyPZdtLyDRlDUV4qGnhn6LUYjRpIjVpsNzZeIFHMYPrBLrbfCMu0zEWbQSbpl3g+INw
UpWNlDmA0+fKVSFNa0sPSvW7Ve9L0WrddOwVFHfbTlFaqMRtC8sGfZc0hT/X1SlDp+L1ERTBcEFh
6SNtyTNYBN7pY5pJnpUOz0YqOiKKYLhDTi45Cvj3AUMU000XCipVO8gjKthBN4tbULr4tz8YXDgw
oGyctyb8m3rIRcedC0atkw2GV4jtWV6D/7N4jZu+gaz7L5FA82Z8XWFzays3E3TqJ/D7QivA+3aQ
iaCPUzSILIisDqTzQKU8d+ASqfpX3h9y+USk39fdgf3EH2t3ZQMXhwZzTFN7xjyl2uhOy1lpUGHX
hp3wFLKlxwBSy8tMcYcdNOZVrcqM0cP6tjqYLwWEngP7gNZlfwryA4i5VD8JCqS9iegR41/ChqOb
eE4wjT+qMp1ksklTzMjAnEdf27Ga2jlzCzc/sDxTd9JF1L5stf45rhdA3tpMiSuw+P/v8x2Sj17+
S/frQ70bvoti1LaXXKC4892AJqBGJoCyZummp+rdXMfeNHymCACkpH8PIf8Im+YtSPs1DGFMlTtl
SnzdwjMsBFr31z1ys+JhDcQFQjSBDKWeA+h/aYwKv5ehOdR5RQvJ+mZfty4jy7PxEDqBpQxNNWPQ
e0lgPl7/ju3VfbGXC5RlnYLuocCworvQ6R6tWGCn6Pf5CJlMki3HMBPvaFN6MJUv179/0y0s0MUx
uR+IabO/r4JHkc1pEeUKbs3GSc/9PH3ppZfrEJsmQHJKxxEGvUf8m2qb50ps9RRBPnqAxMQyCbLD
2yZcfp/hr0yoIS3eTTV+f25uC/2Lqv2qqeh2tG2DY+Ef2UaLE+dtUqJ0c6oCQyb3w/zkTOH1Mdp2
Z+Tl/gbg/GiuFj2RNQAsP1j5payj0My6Te7ArXGwbli5WeNJhwS0SSTULVc70JMoQmxm2KDBo4A4
CWc0/g1Xj/t6KGq84aqF6nbS2WlDxX6F8onXDfcK+aqKUhybu8oFkC+TosUoS0ah4jY4FM8j6kNQ
LP9LW0roFYvYB7ZPACssbgJRkDEsTGQtUB8g1+Wl3/LHygcLzLOTu8pRCTKk11U33YlYejedc4XL
zasCCWaI1wFXah5mkKSAUTORfl13nm0MExVXJs7wWMkfF4AMvW61VpCiNCP5wal1lzjGMTZEBxkR
DLdZQTJlzhXQ9gR0qEOTwkMN6YYMjSBtuL0L2xdzuJ1Kz2Uitw3MmXbmcf7W7MAM79Xo/QgkvHxI
4jKlzZpd54JosurIVQSRG1LnoPDCXgLOMug6PDZ4dCy9/Kw9qncQwyEusnyCwL79KLAC5TxyGnor
ViJ2fTyyh0emOKnfm0/sHbDyytfrLiJE4/wQeW306EJfMoCUbOpNfQ/9OIolnj1a1q8hrc99t+xa
SmD92J6keHqI2+Rw/SM2g+jKYm4vo03l0NLBWiDpGDbKvHPUUeQ8Aic1uc0gzUg6p2gwDIpDuh9+
1Td5qDwSaHlRH7OIoqjhZCe763aJMNnfV+5j1JUNlVLY1ZCHrM09aFP7ljCEbUfLf5aFyf6+QqmW
rMhHA06aIlpC1Dboe3PXGtkeKVWBQSIoPqA0mt2rEAxDJefT5OwbiwbmuCsUUbG8aOC4iGLTqiiq
BQOXFDule4pROy7aWDdr49drm4smyrTULSYEF4rcJV9Zr0YUNrsafJfDD2dx1efJm4IIZbmp3/au
sGJI4PN8xhMdfGMKDnPscTMedeN9hWhmntParU7lATeZo+ULSRw2K+hWNvMZxDjDLqENAJWP6Z6x
PzoBkzXKjqIgtukoqMFiVCqOoauc59edXC/OImMCM2mPQ6RJj2RS/cJ8u77CtsPXCohzfmeOewOF
sywnyrbvAllR5CRupLAIwKEruFAz9/7jVrYC49wfzcK5isojPBJ3i68vPZSUoyBR0x241feFJHRR
5ubX8LhlsIDTLNcj4Blu+aI8meHiVz6eEmyf/kDrHDiZqG941dHxW8EmtOmdK0u5xZFCpESdM0wc
Hnu+abPym0SOf33qBC7CV67VpdK0uQrj5G7wMvM3dHbcxZa9JRNcpgW28ARTViGh+LtAk9SiDPtM
cgJpFnWuiyC4TdRUIdlco40tiPLXgb7CG66P1Xb24zIffPcaSvwaZMMwH13QvpjeeFZcVhzhfEN2
7JkVKDRfLJ/sYv8zhb0Q4vl7IWvM8tXmUrSLSsBci8MIafdaP+8q8mMCe9Z/tI+LF1Eu0zamgNEK
T36Qj+ZtciCH8b7zkp2FxvJa8+IRlXiyj87A8Dr45mazMpELIQUqw0vaAVuVD1N0krsDFSlLbR8k
Vxhc5Bgrqy4jtpLlEELYKEIvA7yxB+qdjl6W0p/3n7peOBDlUljKzOKrE0BOgfgU41BgZGdi3MT5
eVQE0ZDFgD+j0wWCcw0nri3JzNgGCpU1Vh6nhawIKhFMz3acuMBwrlHpqppBThyuMWc3rWvM8wHU
jvsOWhef8YMLEOcHEtLMWYwnL/RdO89lovt60aBDYNZEfGpbFxk0JuP6Be5r1Avw1cJTUqZyBm5Y
jJz0o2UNlV9YFw7LXeZ4hRCt4Y0RXMPxkda22wXqdAMOiOWvAWXJU3WfxlDSElEobB0vPgBxNxea
JpLppLCLLI5Ppjt5fqBVvYv626GO3YWwCAzVky//73n7gMoF3yUpykZPkCEZ7e/gPybQelXLr9cx
ttIEH0C4K8rYglBbkmAa66dYfDCaulLsZk+l9wM3UHOX70qflQjXouTLVtXrB2RumdGkNFqZwDw1
JAcKigMjaA/QMkHBnwhrYxv7AMUttciAhEm6IGdJ7NJV24eonUSBngU6Lmh8gOAWGalsqYW4LKuz
y5FlCVHoh4RW+mAfzPPgIOOig2My+VLd5J9IQH9A5kNwMRdyVmIcSzXMpZ/TEi6VoIxhK8x/wOAO
bEbUIcxX73MVhay/zzolvvYYH+J7lqdLTE90UNvYvD4gcge1mOZOHrH0YJvd6AT6QabiFoOg8loQ
QPhiYTuTSCnhqSeAUEnQddTT5t+9pB9JbvqCdcYW6xX/0LkQEhVWOunz+8MHDQwwRTCu7uIk7ypw
1BuCiL9VgbAePb58OJkcTepAifu+qlkFQoZWXsn78TYGWjDvNQHe9mRpNq5EKjqZHM4F+3pRTMnu
cKrGa6aiRQHRC791yP9/x4RVFxjOCxejj7UF2uWBPOS7GkRvSfkzWTpPywaBQf+yk12gOPcrpawd
IgIoRutBoGyGxrrqNHlLAE59HKhc5/m6g1wfQpyoPp5Hp2EutKEBoKPhATCOez+aoldJFa2rf1nK
UDIxoJeD/+ECFQplMzoo8PnlbtmR5/eA7/0oUY+PixeoR8PPBd8LIOcc1M5zNEchMtrmrUpPBvnr
MyN3+X3OKzJazUum9TjJ14VXKFMQL/oOlJmCFcx+5s8FfIHhPEKSZNVcJJhhmuRgds0XVZYORQ/q
/xxid1V3KrVG4IXbPvEPJJ9KyeocRWMallXnvC7S4s4UnSE0FWxdIhQuMqVlygQt2M7Vt/5ExsCg
JWrF0uD6NP3LkrpYwx1nYsWpJblgODvosp/S4+gaN9kre+XGAIbiA8Z2yL0AckebIYp0aBoDMDkM
WMUViiO1x9EbzlUQ330uBF7A2BFkdZ/UpWSEWiC8EEV1yvg7b+5I9e36CAo8kC+/qi2jGZUY9lBV
CrVuDMAJ60Y01FLT7eTel/OH64Dsm6+4vMWFCrUhyWDnCBWd7asOnuKE4iXbG/Bl1LjYMKJ92dTY
hQHyxD8qMztp2oR6B71B+lXU176VUsP2cQHjAoVhgBt0ljFF1hNLqbUga5IC613/vHgQXb6F7s7F
Cz0uLahIAk0PIa+Mno8dSmV9EyfB7FFFN7aIrUmwjHlJL1rIlTF3GMp+sh+rkXqJkf7oKiq4HG/R
oq1H0ebCxWI3Q1IpsKsLYtOtqZ93LtMDBz19kI7oSfCIjcJNgsLN6e26P4rGlNcGMZp6zAYJ2Nqd
GSLRG9r+8hCdjZARuHd7EYHOv1xR/vEYnufFzjpTbti9j3o0kFwTwuBxWB7s3SzMBoimj4sfck3G
qRiwuI2kdBfQN5Euw1VlEuxiokXAlz8kVbZUtGJrGrW2jCYNGYddj4dGEsb+J7RBUPgIDicFsmkG
VvLHoOiUGaW2gmNoVN/3FYQ+Z9SclWfVIgKztqRBPiBxoWq2iBZpDq4LjGJ5gGkVmBuVfeTPP6Nz
fWadlJFHdtCPPzU3tmhr2wxjKzu5MKZaVRYpDB2r7tnYFShgrnGhVQ9LOHmzr7rkS3azfEJI+IPN
XDzriTFaY4f8rzXN3oyTdyrlAstEhnFBbM70RCtGQNDWetG06OD09qtix8eyEXrm5gq4DCJ/GUOO
qndA8owpfGBMemh5NPFmBX3fJyZlBRaZN6vy0ldBSBFYyN/LnHGR+lpBuRETpsgLPFlJXyGhhccW
er88DH5+33v6d9EzkiqC5Q5Ds9Kh6H0ALPGZxH25Lw6yh//unNseJ3Gw1/h1WHr2mbGd4hX3QT3F
vvwov4pa57Zj6mrYuVMSjXFo6U18iaQQUOEpyS41tCBWftZLc5T6EnS4rXyQJCX3+0rfR0rUu6bi
fNHz6et/nAsuBupOqg1FhWSy3pKnvJzOCZFdotdn0F81rkHI7ezEkGcd2rNU1qVXGtOTNeMBh1Tz
YejIWdKdPRIHggMyg/3jGKRYBoq5VLDEm9wiyKasHJcCjglKgtOi0q+g+tldN33b9/+B4E/6hVWW
SZ8jUI7OjV0/5uSQD6KNe/M4fDGDfyPt+6YdSxtmFGf72Lmt158GEM+zpTW7ogyEyCDOv1F3R5yG
XSqyoXxp1cYt1P5Rq0Tid4Kp4Tst+lxWU6JhNyNOCiWS7G3RVcHU/MtSvcwN55X1tJQlCgJwjSDW
Q6m1k6cXWuk1A9o/5fqmttrYrW0Kcmencg0INbutBS3sLLptdPklA7WqB7I/y80WNT1Wo3Hqqf0U
Z12AJpGjlS03aFi/i3X6dcmk30pU3jZaYwtcWDQd7O+r24mlNLW8zBinsrdPU9r6SlM8E03UICuC
YVFvBaO2hrTEC4ZKmm+JEcrYbOnh+krZTm2t3JjbayepkjqLpY2pB+40qGEzwcPxO9go/eGs4CqZ
HEW5GSEmt9NWfZH3Miu4pB7TLOo80F4ve1D+oUQrYuyyXvNLdHbaTtSsDOXCjkGajCjM0ObH+xYR
NA2K91EWXoBWbTigaOrX+AlqAxwp/vF1/hLRKQZe/lmoS4v5Je+Nvdp1/vUJ3Nz5QOwpowDrnWX7
o49kSZ4hmmK/6draM82dYVDfbkAQIri8bo/fCoibtLpXaUxZBhnE9VApDcqb/MZ80h4733bncx86
98K+923bQFpuaKbl4AXso21oe1ja1oHmXkNuCvJKddzPuz1R5OAzY3jB4dZZYYxOpxLgQI7Os/TC
dazIG+Od3IT/DYhbbFFVLcooLRCHsL8tyblMXlrtp5SKFJ82w7hq2Tao9NCMxXd9ZQPEBcgIYT9L
31fOScE57Lodm4FpBcD5AhRYIL5bQlKK1nnQlMlrUoHmOk6+XIdhw/HHSWEFwy3ZbNHaGTJn4MUv
3nJsfrWaupXzppYgJ5tEZaMCMH6tynprEJUAbKhuVfUkp85NA3mXKA4kIsLafia8WMbf+jOCqpZi
gsojshk751UuwL+eh7pL/Xl0rWP9k3it7RYP6e4TJSjghP7HN/g7/xAjOdm3MDOxD4ryra8fr8+Z
wDX4O741FWqNZw1YBnpccEj4iyPvQLfwqbB3MYM7RcQQcEpLHWZoys8l/WbYgz/WgSYLTnmbTqEp
GjoPFMOw+euMuYC6IRuwYONau+mt7hQvlWfW8d6gsl+2tsDhtygIwUZ2wePOeX1iVeCnnLP3Vtfo
SANQEQQqulLSv0CXz64yTtjdsytwErDLN3tMFnWkbM7g6hu4G4wCzkWts/ANDq28ZXG8HhobFK95
n3CUFQw3g2osW+VcsKGV74oxdTUNaiWiTUs0f8zW1Qmq7tKpz0vYwuTSZDRjv7+2Sp0rgY7DZVqF
sl/vOtntv4iyGKJh5DYVJTalUUsArSWPtNXdsrqpRCoAmxvkagyZ+Svzmpo0y8TM06TBHfUbPX4s
tJPTirofNjeUFQ4X79s5ynEPBI5i3dnGDzN+u+4LIju4QD+QQZ2QdcnQ1p+5BG1zw4uqnqVa1HG9
aQdotTWsZtuU+bZeZ1niJoXwVaBHt5Nz3xYif2PZ2j92rAsA38irjmkBpXoYooanKDROE945tRAb
irAabfs8toJin7Kae2lZMkNqYQteKt4rTbr4EPm4iuBRtd6NM/KPoqdHNs3XrOOi06wacm9lsC6y
bZeqTpjUw96pyQPa5b8abfTNoKI+fMGM8b1fdmPUcdnAyqQ7NM7bqHy97nnCYeTDUCMlqs6G0XCX
nY4qE0VBmkwHh9RwKCFyCyYL0TAyb742jFxQSqBB2+FiwDZ/xrPMCuJMJFRFTybvPWV/4uDsDBJ5
VcdJ8KOHqBZavecSEfbvmmdWuaDtx/3yavvyHbpToGdf+vS1fIq84ej8vD60mwEQig1/w3NBA68a
ckwNwKtt5I/2fizoThv86yDbtWQGaKNRIWfiXMMNZrSM6gJ6Khg5gmlcsopAmcCxsTh7iHhPrm5H
YWUrQYc+Md9ZGgHXxqaNoHbSFXT1gbuWC1yxvJROacB7auk+TtEkgibOQSQi9t5/9cdEXlD49qKi
qCcSK1DXmqT8EDf9cbGkfaHGd2NS+GNevDVpd+x182Q1X6O8ckel3+uFddbS6QH3z7vBmV1LBfvH
WB/zydqnQ/OYFdbRGpxTptHajUslnBb9PurLXd6Vo5uVSzhLlStDfXyhCQHhSXqWaHsAg9Wujp0g
UqSg7DDYS3RbZPKTTeq9rKj72vgi5fpRKZ19PvWlm+DfNFYTN836M/pcfRoPD0VueMtQ/FTrESVk
tPZsUj2ihsOV80lQzbAZP1ZDx0XJPFYj6ORhgiTzTu++xu2rwP9EAFxMTKhkGp2EualqF4/i6Csw
bmNoW3nQ9PVlHyK7yV9CcW52BLvmENwRjaRp4TgjrNJD5T23D4Z2ptQQubLb3ICa/bvAShEgG4XV
ZqOnhQImSGiHySFqUTVvPCgnJwDDPwp4EEJS4VYjGlZuWXf2rMkkR4wch69mu7hUIp85f0IXGA25
0Dky+NaTvle6mBIZ4cnc0eFZj9x+Fmwu29HhAsEdAcEv1OB9HHchXPvdOKneuqg6RNn4LJidzX15
ZQoX6PWpz6TWgSn6TfkCtRo0CWW+Sd30i+PRnRNmbvQ9Bvnjp7pT0TZzsZCL8bak0WwaYOEMjXv6
LMcn8onu7A8QXIgFXVpvpyWSM8RGyU71ZVaDKbb+mzPwpc8VcWJdnjCCqU1dqSRu3HyVhk6Asn3Y
uAwX32LiQHEApaWAKQ5RiEfGoNlN+/leuhnOjFvAfhTJ4W16IN6KwQ0oK1CU4QbPHpNJK1PswZWV
uUMluQ2y65b6JHDAzdV6geE3qNbuh3kYAUN87evioxV1p76phwlM+UUwnOS9KejV2R7JFSIf16tY
misWH7JDeztVbnTfv/audUPxuteE05caaexPzd4Kkwv1di1NWmbBSo22982U+R34xdQG1TZLVnvR
QvZkQgpnMG6NfHZ7pd6pkXlM4+HedirRkG+u+dXHaB8jspLb1lCxqx+0tnzN74L+3B4LkKDm1EWj
VAKSWdlN/eiW7IZPXaNW2NxuACoQQ+1zDIRdvNIcimlOKxrrzRvhCoKL/+0wzZXeYKXELwU6fLpQ
RxC7T75bEKAb/Mi1d+Vd952IkhLbjmwwISILUm0qF0ntuazGpAZsW+7z5LEwBOzN2+vx8vtcvJwn
XZ3pgt9P9LPZlV7ShH0hEukQgXCLXptR+1IyI3KChi+oKudt47Ygorm+6rdgkGDWQBqgySaSzR89
0JR7kK7TDsnsHtSI0Ol19AeV9MF1FDbi/FFnjcItOr2ywCW1AGXOTNeKJCgm3VbQB+7lr7X+icOi
ollgWzAgB6jy6QGSdYRCKA3n7Pl1jn+W8ydYQKB++Q8Anx7QJtkZZorDohRVLk0fqSLKzG858BqB
mxQrq/rF0YAQ9ZWrdOe2+MzzvaK/s6LBEJO/VRpdoTaz0WBC0hu1/EZqkftuLf01ALdG8grqoVSB
KKOeHGwpDRvlMOaam5JEEGQ2HXhlCbdOcrPTa8LUH2nzQuWvC8ldXXQ/2HTfCwZPZ6RUo75oCTDq
6gjpay9Of82Z6s9dfPpkzY+i60wFCB19Dn8Zrs0W+XdC2PnC+ZplLirFfCUcA9Y3xgoT9FeDCtMZ
28N4AeVOuVa34A5nArQuf5XSL0t5M3vBdr/tEhcILiw3eQV2EgkQdrp4lWEGtVk/qmP/BBKa1+vx
RmQN531OllJrBlt8sMiQwKPtUc2NkJiVoFVms3BwPVWc8+l5qY1gSYDzoRaSvbqz+iTlQQr1veOL
uK8FRvFEOYacgGfbgBfaifYsDZKnOcrjpNmfyIasbOJFxECSIFEnxtg502nS7pLiKIua+Dbrq9YY
3H4AhDypO+R7plgKTCl/NdL0uccbUyXRySUl1Iss5aeyfGvryS+apnfnEgXDpVp94mlo/SH8Aaxo
UYJZYgKX7K+h18HMd67KX814bgoRmeJmUL8sa4c7bxmVOpGixbi26a+hubPsl+s+v9U2bqxtYf6z
ut6X9ZwaRgxbzIe/5qDYDWF9g2q5Z/1u8ZgUlHqKvPIkHazDdWCRYVzoGPSklSD6hpNKFe9QS7sz
IvM/QnCho1fQ85Or7+t52OtS4VHTEewjm3XN6+HjYobZqkYSsQg4tj6jC83Qs+jaldtBigCN6KJD
pGjUuNBhJ9aSgjoaKWs0sNRtc6frqSg8Me/949j1t8upaEL+6BG5nC3QIcOwsQfqyo+Pjuzpz4Pf
uO/NJb2rf27b/78YD0Tu5GL0s1a0FRCN6q42fUu+ceSgFtH+XR07oHDhg4zKBF0OjF1dfZfQNyja
7zdf9v/xBQBwYQFU1PE4KQCgkJRmNfU4wNxJXgxh6cFnddPd9yQUa1JuvhyvcbkYkTQQUhtMDN+4
6w9gnELG9SEP8XAckNcmsMH75oTNERfCwDnH703I1v0ndMkQRmxFl3WVkQFyYQQBeJz0CVnC3Ch3
ltwd7WVEtlgX0f78y+Z5AeLihjqqNZEh6h7UU/wIDa97m2TnRjW+a8O8B0X8faMOrpTkpaur5Les
wVlBf/RwPXhtH+0uH8FFlrjphrzqYK1T7HKp9SxjcNv2YaC/a0PU7bW9gV+wuAgz6kVnxTGwEu1l
Vk9mXEEZUKSrIgLh4orRGbId9QAp2n1lPTe2b0u14NK4fZL7xxA+U9RL5dTjeI9MUTwiPWJ4sdY9
SgWUogsquGtvL/ULFBdQVFsy62hAhkRF60L8NndP/2n+eR0HLe8oGB0xXKlmosAdTAlxqoVl1nsT
TeTTaNFZMHgii7jYkjjRUAwRBq+IQhsp61EkNLPpAQYkGE3NYd2sHEARUdztOiR2hlH1cpTmSiAt
mOVOYMdm9g71NHgQ0izNgsj1x90lM4sOz2QIkvOD82Qeadi/zm/qU35ePOmYHM1H+fH6XG0fG1eI
6kfEMrU6u0C7E8Ky/M4h38UeU2NuU8jNqL78nYqSZJvhYYXIjWXb57YhQ8s7yOobwyB+q73U7ZO9
nBeLCMZz0y9WUFzsn7Qhx1MrzsR0kt2o2OFNT4CwfUJcQXChPZkMsywdQKh/QYKFBoO3/JDu2Ht5
HTZ700Ft0hAHEF7yxSVrm/XCa3fhwj1BwXjeFQBnD+ZDGDun/gANgCA9v5PyaTf1XfypQrk1KBfe
DcglT3LCBtV8Nbu7hoqKALcX22URcDF9kdtZtUwsgo7sCjMcysUd9NoTOP6mb4Ay39YZMav9xzNX
YVGqVRVzfOm9T1M7oU74Z/KN8QkxCg1Rmnwzwq8AucnqTTIUSVzjIGLh6bfQwpg8SDFOwmq/v27b
5gCukLgZsqIyl5IOSHUZjjN1S2r4tiYqpmXT8MdJeIXCTVMlFTGkgYBS2Ac5u5W0c1VN7gQG0/kH
WLCvmySaLW4LdmZDn2gPMMUGQc1Xy/rMnngxhn/n0iSa1Dobssz+bseam0ciEiH2hVeGi3/iMkpa
lxKBv9Xp5JtV6U9dd0cMaLK39X1LUQ6g9+MusyX/+shtR3ikotFThNdc0ER/jPCNjlLdTkWOowto
wBj+rOZo3ZIg/snkys3u9AnqLENZAXKOXsZdvVQSEqGFs9fGXygWHgzRJrLt4hejOBcnCWp5O4qb
Za85u9y0D7aMXm5F+np98EQwnI/nZIb49Yyxywzk14piV/U/7bYV8GxvO/fFGM6520UjupPAmGh6
lp27Ivp93Yrtlfr37+Pu9dEDNHPJ0BSECdGGzDfs/lwP3W2OJzkHhS+uHKuh00ZfrmNuR7sLJneS
aZOISnoDm9QYVMYne5yDJP+Z2qogjotwuPMLpYTIhGV2O/0EBSK3656m7CxbgjvN+3bw5/K92MOd
WibUOKNvCp5Afow7RiTehXFAMjxVJyH1mgNUkkPluxS0P+Zd/FaAaKK71/fzyRBJv28Wdl2Wlyoz
b1rlpGKiJw51MJs0jlwD7DRKmj3rFiZyQOXS6BymBtxQtuOn0SJw1O3lYFsgJTVBbG9yk9pAPgki
zSWeabA720t0tFXFi2QR/852rsC84HCT2iY11Nd74NAHOzR2ZNf773q1O/U+R4X36wQVWdVvwla0
R4sM5Ga5aTVtqAYAj9VbXUDkqv5pgRDq+tLYXu4X67gJzFUN74ZSgQRp0vlZVXhZPAtysNur4gLB
7Fz5CJnTiFI9R3h0kPfN96aehn28y0bRgG3aghI5B6V+EFPiFUdNHaKfiwJnrJXnNg/zXhCAtzMa
KwAu0I+Z1YFiCNsmuoJeonAAlYZ9JsTVUUAR7xwBAdnm/K/QuHhvdGmSdxASDkrH2KWdpPtauoRD
3oqKrIR2cTG/m9LMknMgvfeD7wsf2mle6zPd8eQoJGPa9Ae2bLEgTUvjc4gkz4cJj96IxmF5a3p1
7haNj+ZCx1NCFaKwBY6+eyi35d5nqv3R6PcPMreUk3ZKppJl0If5Lzu7j5JvhqgbdDPNDL5nPE7L
iiOrMjeWVK+KStPg7cRHHeXttCdQHWeMZ/PrZ842K6j34LxaWLnVTIlMU+Q2olurfVWK10lIgseG
hN9q1hhclDUbOoLN4v/M0c6MUi0O27O5S33nIJqfTUdco3ETFM1DFpct0CTdQGU8cYJMnl1Tt5+k
oXzsZ+sQFaVn6EnkzsrQuQPtA2OW3v7/MXH9FVzgLedR7goWsIbJz/u7In+5/vtbC3v9+1zMJapD
Fmpk6Jjsb6ZUAZ0R6AdSwVlEBMJFXS13qlTCbhyYNRpp7Dfb+CkWTNmkIFmbwtb6ygUTbazbJcZQ
GU8j6IXmm672HEiy3tSe3LidT9EEVT7Nh+oBp4837c0SxMjN3Xn9AVxIrrpG6scR+5dd+BA0IYcB
HCRUcclevWOyQKorn9jjmFhKm/3ytZXBhefGaNOxzDGLREcx3VyG7Wjua0W9VVPIjDjpJ447a0O5
uGJWWjtkzGlAFvGlynOPjIlXWaXgbitwG74UwiocU2smTKim/K56r7bvWpGA69Y2vbKEV9mJUQbZ
kAaeWVnfpeG3Rf+jCVwQqRNQnU82TLAHI5gV0Hg18ouU1MH1VSyYfz4NOymJlqo9JgTkxZobq/lf
mQYKnGjZzSmSRJroUWzz7rweNy5sDLYUmVQDIIWeOkSwwgL6JbbfBPVhDPHWICpLFUVjPitVF1Uz
QV6RAdqh7jEuORO9S04I4XZhQ+O2V1imbTiOiv9wGw2lhkSWCgtZriI0MqqBk7efmTFLUXBCNE2m
XvYxWMXy6ER5xkJi2blVs+9L9GXcLPrzJGLT3jRmhcRFJVPKiFXqCXq7k7BID07z5brvbebm9RUA
F3z6WJGMNIYpLNlKvyQ+kd0qQkfU/xJaNjfZl0TUqiQE5ULQojnzpOYALc7W1xRMU2lIAuWo3eYH
Ju867OfPPHWszORL8bqS1H1txxjHOKzxQin3R7NX3euDuRnyLmP5Lme82sNoolpJxHbKfL4bzd5t
rMYdTRErvgiFi0pmXxb61AJlmB9G7a5tDkYrqIzcOlivR4s7t5AZhIKqidEq6Ak8tKiHcrMGMpEi
8kyBd/M6m7FtqGSe4N3pfMiV81KI6iNFY8X+vpqRPDLsWe+Yd7f2a2RBrSiJ7zPaBf9t4rl4YOSO
lisW7FChOKl8sSqwjXy5DrF9HVg5FxcJ2mHooIWBoB3LqdcyOnNFSW+1ot45dnauy/aGlDXecnPQ
MYOdziq+Xf8AkU9wgQI6UGNmxrAxm2/ZSXCOWi9bJk8RRlfRpHHRARMG9ViCSYO2RA3iTFTlJdHP
69YIPI9/mDabXOmiEhixdpNr5yQXpCq2j5OX6eKTSurUTmbXA6ALJNAtIqHmVU/TfrldjvJXNB+h
/8M4FJ96jlmtXP6VOtOdLpYUzJIhHZXozenRI1bcJbGog2ZLJ8lYA3EhoqQOmVFoyApQGBMiiH0l
d3ptTsnTsjf9eSeFqlv8laHP3kIhm2h0WYz748i8Gl02vet1vdhRHb27yE4/6h55iqH5Kn3Bg+RO
oq7oesxc+080HWJ54Nwx0Ez+Ea3PmyIjlJ2YCTnHytc03qfm5KvJD8IEDMb9dd/czIXqUNX+G48L
JzqtaEkLnDsXXFOjl1EhHkjTvCl9tqsbEGoCsvEMCJhex91edxdYLsLk4JGptAUuWy83eTK7JTpD
JSGZzPbKu6BwcaQj6B9Fxg5nQXkvl9+mT2gPwzEvv89FDwc80xOpYMXwP6R9V5PcOKz1L1KVsqhX
hVaH6elJji8qr70WlXP89d/h3LtumSM3vzveF1ftVAkNEgBBEDinwQmMCYLJOOXTg5i8ZdMGGc+6
RWTbQhfF71axJENpZ7YEuK7hVByYC0j3w+xaLWCt0h/o/BKYxeb2rORxC6dmtF+0HvLaFM2GahPe
EW02AJGk+rftYDPSrwRxKxiFRWdrNU7/uryPjXupuSe0cFJLEtgb+8Fv3Ooqh4/BUw0qVtmEQkYb
vhiVfm9I7TEz6aVOh50xJbtBsXa3Vdu+iaxkcpeDOjFGq4+hWwfkSPMjyM6O6WuBUvVK4DcebosT
bBkfjYnalNbQh2zL9ll7kvtALQRWIVpELg4vClA/G6ZQpv6Y1H/Canaq5R8TKMJ19yLrgkZRkUJc
3DVmdcyiBVuWh8959cEuqBOKXieZ39wyC/YbVrG97xrgjg/QKK8/juN+yr0mPdN5r0h/uTtcmM2r
yqBjDWW0SnPHXPXMIfPVRPP+zgi4ODGW5pDmIzPzeLjLG/2EZ/lHJbE/3xazGVdt4zUeoReT5wJL
Zrx6DiqWrU0GLzHJbiR5cFvE9qG/ksFtf1iVSqSw26ga0IehZ8+E7nKKAskF+a/lzzvNb3qvOAJv
wEmF3Lh/cN6ripxlRBIIQAsJ4pdL5wGFM8D9PnGSj6zPNhNyoG7bOnBjMBtoaYSvI1CTooJVktgv
zEOkPcvxUxSLGq22N+0qg50xa1unSWuEMWRU1QUkY0smaAAR6cBFB1mf0zQ1bCCjjvSuiMrnMUrc
yBYBHYvEcHZRTwXorlOIIWrpx9OMRt0poJiIvW1/otXi9n9pxmaSO4TTfPJz7b5Bm9FtAZutZyD2
+LXnXEgoaJXOXQYJ9MBIdgdPekVnb1pXVRzwBBzUkx66IrhX9tW3Ee8qlYsQErwKewQrsMvLkFxQ
iva08lss6QL1RNvEzpK1tWXg5YwTyNHk+zZ56NAEabxrHHW9hFz2UA1G0dERSyh1o5Pak1MWg6Mm
oqbw7VPivzV7w/gSR1QrqgJiuu6o0swNlZ+EPtj02aSlJ7AK5iV/3h+bf2fEA/FCaWgx0hcQywBT
rD4PKFkZZysAYKoQ7+O2OeDpj9umMDblnAWePPsZT37fgaNH2evWy221bnuTzY8uDFbbUWpiBfXF
r6Y7XYT7usVRz1hy/teZbL6lI9ZyBrKIqDDXmh/X3WOdIWgDENqRtRKwZUCoSNUvvZkfZfBvxOHg
dGoaFEU/OlpWFc5sdZ6Zdz+nMMGrOLF+xGMPUrWJfNRJ9xJZqSHY6Nv+gVaQ3xferij44ih+sLlc
DKVzgCHrIOt2b6/7luUaFsCwFYUolk04L0TnpqnWOaypUH5q3WOhfV2s3pGHyenfs8VrUZwvYvx8
LGhvArTaOvfanZoK0sEtE1p9nx80JIpZAScJ35fyS0IeSf+Op6r197lsXUtDPaEjlkqdzlX8kuT7
gYrGIDazirUQzt2GwY6SUIK7mWeG0aF50774Z3Bl9Iknj6JQv3nCrKVxJ3Kto4bXmJA27IA7Ygay
D6a7yen2xT6+6z3Fj75TX1TAEOrINnIV+WmWGSCyZIZwFz91DwrQl8O99C35BuqPE5kFfiQyC86P
gK82pFEJaemECkIZkFSQ624WQ9eryJ3TeW3FhpLAMFo/e1H9ZV/ZHkNgQnPEXn6XOgQg/5qi2qDi
4KwQXNVoSJ90EKfJe1hhbgqq7ZvLtfo+Z4Dg8LGrssf3W8M8lEN9Nrr3IJgbKxGc1Q02Oo70GSI0
9cFSPkQ6dZRO1OEu0oP9fWVkelXExojJbb8zqFN3tjOjTnE7dm5FaBMRhbHkAbCBbzdG52UqTSMI
j2vtRSmpq1vHQvT4semiayHcfkiYLosyhbHyPmYHTCCc49J9mp7YuAqA+85t5+Sfbqu16Z9rkdz+
0MRQ8iFXITKI742dsrf9+QEQ8KBwjp5Fz7Es6vPpzFoYt0/aQkdbniCsLKXUAVzaeZzrYFnSXRtl
h1xF40P8qCvVx9tKbrZ4mIwyWrZx+JkmFxZI1/U67o9IOM5qILtf4bdOfBzPuDbgXdgb3PSg7yLV
TfaJIx2EM0GsH/it2lfxXMwozG4adRlsLKw3bTqwR0dGffQulnvoeBXEpfN13kihlmF9jU7yJEK9
vtX/kdPep+IHri2fMxXFtgF9oGP8lJNFJDxsjZGGUJtTp2o/Lb2IJGLLHXDRVWWCbjdNNnjOaL2e
MXaZTtQHDAvamPbUbc/WvgRs5nTMD5prRK4YaWxDr9+EcjYaSWbclPFMfSA0HJcMdTo92d22xw03
gAjDUFWQKxGbf6GZlKa3h7SnePnGLD9Ih+ID4BhOorItS+c4s4MYYhtE1XCEvGF11s0Wi4vlq5sn
vNwlP1TrTmn/bUxPC59ua7QRHdei+HEPBM3JpM0IUREg4ZTxuIS934Hh5baYref73+RwB2KC+TZS
jVBp+U4fqjtjlx6HveVPRyNAh1TiVIEogdk2h1+LqHEheRyqOrEwZ+nL+otVP/cgIhboJNgmvnxm
1plRqRp0SmynuAsD5a54aIGokruxi2fp5Mm47/zFD09i5bbKar+tJ2fsaCQFE0EE2Qy5tXswdq2b
Pub37EmBeNoZsPRe9D3+wgC+SpF7s6h3wzx5krGhqepmRD+fH5tdoBE8iKrdTlPouSSL6NWOnWK3
ZHER2ACCaFslkJXdKTvV/5/Se+crLrrqQHAuus6JVONioy1JdkYIxC3WB1oCr1NvXGmJd1QEqCHy
O+5GN4QGxlD0ARjtHb0vmsVLbP1olKKuo60s4Tc74a5zRU9oLhdQiE21Th7jDaSe4Rvoro53ori1
7eWGaskq0J8Y3i12c5XOlQDpyOs8Yjl29BQ+yn4KeKHOcibwerWHJpg7J/1H4IWbfo4JDA1Parat
8GRRi0rrLGtSlAyOym4EGH7+7xIBuJ2ZSE2d4lgEw5fbMjet5CqSJ49KilKdNAsi6/BBKj7HduFq
8XFu3wE/Bei0X6rxBFJmri65gqYnkIF8sK3HRj7PiaBfcdtAVjK4MCmFc2qbUfY/TDuLlwGeVnLj
u/qQ76JdKXBnwV7x7FFqSsiQ43j25zY+NTpyqroX5MWbR/RKHy4wSgMOVFmFPgkANItdHiwBSO4D
IcAuiwRvAtNKDpeZ0qhPGnnA3shHBprNGBArJASpy0q+9Z3isnaN0BUl4iLT4+Jh0hJbshQmNnwY
AeGoWE5a7NDoIzrc2L7f0o+LhCEtaa3rWEfyQfnM4BXRXvp5crN72Ut3wu6+zTBv2LifY3ssg89J
S6lVJkUuUUS/m3YxWPmoZ3oxbk8MO1jyhL3+21ZylceFXyuMlM7QIC/9yHAxjT2aQTzVcMfzcooD
RliE4IFGbnAWmU+pwEQ3vcDE7Iks65bxpmbYmZ1hjmnMah0ReB61k7VkgtZ0kQjOTJo8HMNZhogQ
eZa2j6fd7Qgo+j5nHQD91tHYTHEfLMLPsT5eCFm82yK2D5PVMnF7JBVqVVgtgoV2Yb0SaIU6Nf/I
D1qQPXVBCRiDJ1HKuHkoryRyh2WZ5fKCRneU9eznEklpTr8pwgbGrUIUWoB/bT8/OUOjTM3VCXvD
Wqnj/bLvMKTD3kHpo8jOBdv0+lNW5zEgmuTSVJgZUJTVOjP7Olbm/73g+ps63AGSkbazcmZqcx8d
4kJzrCHcpYnm3jYHwd68NqivVInijKoRAPT9CYj21DCO3ZI7eWUKDHtTjAX2D8sGKwE4037PYAZS
ND0Zbdzwyo+hgi7tn2UbvEOTqwh+/3PLVpuJiSjL2Zny85RhRsYUvOIyB38TvldCuEysU6aK2EMI
PdLnTjoUyuTMtu0akgB3UbBer+nFalvsylayaJbQmdj47QQawn+06B2N2DZm9f7bE37rWyAe1HjD
hYwZ5HVHOz2WolcJkRrMkVZqWIuR0KaDGnQByaR+GZfJGcYvtzd+i9jyN0XYr1hJoX2po2EOilSe
fEwGhwTjfX1vn6rQYZlKGjD6JimQL+Nu8qMvxs/IbY7SEd31Z0VgHyKFuQNCakw0vFX4KSpKNEp5
WMJPVS3wpc3os9o37pDAm6QK3gUYeqqck/lSD+/6vol0wdZVW+NJ7KqktRfZMqHDkB/nIvzQUcMX
bNlGBRB1Mlkh7GphoUfw9y3rAF9ft6/xALMObJNAwT77+T48DK55KQ/sgt+4AJm5B8fBLvrntvjN
FVxJ53apkOUhL4GI4E8leDnI/ECoaAZ70xBWIrhNspUapesCIjSyn4xzHp26RBAjXkvsb4LRSgZ3
khd1r4SLZaHIhB664gUX3Z12mvbgW0/xmEVfZABKhof4qB/oT0aJkXrzieyjnfmUfzH38a7fGwfR
TV+0tFygLy3a1PmI39QsmmdO4IHpn/9q8/j5EdJXUTtmcLGu6M+kqp6jRkThzTbnxsLy0yOpas89
IBBwlIySowFOkv4IwZKLPk+8gd/WRmAnBnfML1JCwShMYCfZgEF6X7dSR3g0btX71+7GkzlppCwx
iIVdGS03O8T78usEHKc0WB5HL3JZmfBIqMOcDlWnnWg6nLnTreXkTgGdVDQrCZYziwh64J/1qHOo
FIHoU5AzCYyPh0G0wWY26phT8Iv2XISfaCKI7qLvc3EjJtaiKRW+b9rZSZLtfdSkgnxMJIKLG30Z
pkpmQoRafaztoyTyz+3CBODDVYPYMt4r2JVxfViOdaXWLa4YDP54AfxxeLD9BvOG5a4IRPDHQmnc
1oedApQNlscoF/UY7dvA/BK7i5s9seld0XV325euqnGHCkY0qdqkUM1WqNMTwEU9DPH+tr++joC+
NearEM4G+iWNlrBALS5l1QnGx9veh2dlp3iJF59rzFuA8woX3fJBvqAciHqFGHN0a2wU/nz9EZyV
lHNXZmUOTYddc5jPCwAJlkdGqqjeJcfEHUSYMKKV5U4aWZlnfWFGoxuVS5XpDtxtp06OD7cXd9v4
r2pxh4fetWofD7CWKYxOWZGctGZ6l3/9EvEaKVfmn9bdGJMM25f0hhOR2alFM73bSljwLWKC2Zhn
Z8D/teII2Nh+EZ1U6UdfiPrt/rD7VwncmTFXZmKPIyT879CwO+3Nh87JHCnId3iPESGLiTTiQkZi
Z1ZvLSiONfJdpN21vSCsblvXVR8uSDQ9iovzhO+jebDTLsm0V8bgtmWJRHChoavmrtBZyXcynkoC
1Jr7aRREBpEILjAgcM/sMEeHlBIs7cnELcQQNHkJd57z+3qujC4PsfN4KI0dyand/NzvrEBxFaTL
kvcOzmLEmevOcH5vjHiQmtgjgKFkfgdcsiEqH2/vjMi4OJ+nNAKab8yKQzPeTqJqb1Hduy1i+938
qgbfHDei3yYfmEvqQY17xhn+4pnoUYqATmMHnZtfIq8UmMN2nW0llCsVpOjtJiFhXuPhdLhr0ZoP
5c6mEzqqk15sT4ibwfzw7dH0a7dsLi70VmwplQU1Q92MXblVg7Gy923dHaYUrdJ69pk0+hPAPXa1
oZz0vL9LCs1d2tC5vd4CT+DbFGgdzXKiYktp9E0f90SmLhl+3JYhcgUemr/L9KQIKyjbASbtMAYK
CF9tV1eQxSYopidHUdHvD7nMdXm5GFL1lq4vTK0R9NCswJi79rd2N/gaWt2I8KWA+dat3eTiSZ6q
cQ88EsQTTHhoXhksqCjgIYnu2t2EChe4Zu1DtmduLwLdYp++JZoLM6WlD6HEHq9qtXRmc9fNlwJI
3s0iyiuEnskFGE0pEqmy4SToHkTOC1RbRm+Y/HzNnIIZHloFoX/bdNivf6MdeqBtsOgQFYRT+Psq
Baj0Oq2TEBfIAexMSwWm4OpZMZ7BwllWAlHK5kpeZfGXVRnDqRbtkG6E/44Nenaom38Nv5heeYf+
qjvjUd/hPdATNbFtms5KKhd6TABw14aJPCrWBnSBpE5qpg7FO2phPuJtzbWTSBBiRXpyoSe0uxEJ
KfSk4/iJ6uhlm4bPs1y4s5QL1pS52dvt00AlTYD6ob6Oe6+2r6uMVutG5KJ5KR3jUNrrlXE/UdE0
3+a5ZF/FcJYppUsJECSI6bVjVH+W8G5x2wyZmd3SgzPDkWidHGoQoNrmh1LqYYPxdyUp7qK88HMa
Pmpd5mdZsbstVrB8fAKsLnYyygN2apTPenfRySGZBdfw7Uh5XTu+TXesI1WaMqi2fB881kNp+cZ5
8GUvB8iMKFhtu/OvjXqdfVjZA8ADlFiyoVAMzgprtBOXWIonE91Lcwl8T6LeGYFh8BhBSahNSk0g
L529JTmqIiTQ7cRhtXrsB6wUAsxMNIHMAolD5g62U+GRLn0MvQZ0chTgW6xDZ9y/K8dfCWVmsxLa
gDfYrtmWmdOHuH6sKsHL6fZ5vRLAIshagNpLHagUcKYYUEn3gTt0R36wYkDoTOci0A637VxohNwh
BgK1uKcSNBrd/idDtsFLnVNlr3RcsSd649xCCsDT1tUMuXjRTkM66xJibptlL7MO60vCy9iCFjOz
/SGhiltMSBoWzZ3op9uqijyAiyRmaBYEPWvI0pPSKevE6UAgbZuzV6uxowsnJbeb5K6q8s2NcpSS
Ni8gr/Jo7OSAcvkYPiYPprvsbUxwA0E13KEIbZ2jl8VHj8j+trqCCMZ3niczwvLro5IWyYEajk9q
P+0AHfjxPWIssKiD2xw9o5xHqAOi+URBMqolX800AN6wszSiLvo/mM1VCucW2C15ljtImVp8P/pg
LF8aimHH8GkxnsYqyLLnXhMs4B9c4yqUcw09xZzNZEOocRl9a4eZjf10HD3jtfePBn+3jpxjYHF7
FWMbENYdaPKiVgeiCbqt9M3nJPuqEOcBJDP0oWarSMfuc19JrkrzwBy6yyjTO7Osg4l814wq98fF
AofH8K0elTv0V/voSvC0dDxp6fBIVf2bNFaevuSBZYIT3apSsKerPl7bAHIbLk5ppM+q2bix1n3N
w8obkuyB9plX1fROyZZHMPC46pzu1K55BhPoDrDYXqqpiVNXidt3iuAo3z6Jfmn95lpLxoYUM7TW
jHNnnCr751/tHD92PQ3Efr2C+J2qOhoeVyX8o3y+LUSkBJc5DphJTYy6wXGa4Zp6bA2B+f3h4Lmu
Ele9ygGJn8UZVqnulnM5z5e4wLg8nomjODyjt91NEZPjPvbmRD4Qu3+Yqf51VLSn23puB+nrz+BO
dWJoRm5E0DNDLj4YT20vu8qwOIZ2GkUphGhNudCFgcd27GVmGNrHVP8e9YKXR1EAsbmoZc7Ap5FY
ABl21mfdn/bAMT4qrgGmS3GCtx3vryvHRatJN4suYdqU4ehreekVLRzdkP3bGyQSw8WpiZRzr5o1
IrH+Qyr2Wf1dXL9jxvw257+qwsUpSoCUP8+QoV16lBBqgE1bLrmwbjxxSnLbCkwelb9Js3iaRgiL
y9BL1GYX541gzQTOhVGm37M6KVL6LElh1UkhHYg1/OyLxiFDi95kNXNITA7VUASAI3+cQdONv+QB
kDXRyZ+Irtpb22fJaI420Ptn2fwTp2XnUrkA1h2EDXj8qT90cuHQVGT4W2u6lsJ5cbzIjVwD5QVF
PTNYPNOtz/kZoPxe8zF0YPxfRKPbIoFM7VXa3DVSOcgTDN6an+mQOIUmAr4QLRzny3ZNCoMhePm9
9KnHLdeuTnUmKFyLtOBcWFbLZEgzyOjyx9gGMc3z/91319vC+W6ZKfYCmEeYYRSYyslIf1ZUREfz
emvlnXcthHPeVLZoXhAokanK/TSM32N13mWqjNdmE3Mwsj9HAEOWJm9o6EGxlsoFW59vR/PHSdL3
Oq32OIGCYlDAAjhX5zEDmHJmfJcrEYc7+yE3fiiP5gTqqzzJcthMWyQOyVJQcnxqNdPJtd3YnfHj
y+jL7fXfPBBWa8NPcFEtk9OxwQawV2XzY4umq/iQvjDq49hTRNK2Ct1raVzOMA6ZHIGVmFUNJw81
0R1G4Pw4mFwbD2DSwRQc3ZtRbi2PSyEm1EvUWHuVF+3lc3S03DZDRzrudODhAHjgX/qkyYUZCVgx
ZWlgOdPkUI6w6vO7urzWOnGBZYontZ1rGMlo+2O/H0TDHJtljLUALq6otQFWOxmLlhy6Q/OsfLLd
5VG/hJfSm/faj/qTqId/C+jRXkvkogwpRoVSwFX60r44kJ8aXuTJg3FiPejlZ0boYR3JqauRyjq3
zZ+pcsvhuPCjE2RbdIRgNf6kYFKY6i6tdrYhqKFsR2pd1YEspWEOlDtsLRB7JODfxpBC+iPtz023
I+8BzsUaXmVwroWb9dBOTY4MhXwziS8rH3sRYdT2al1FcN7UKnnV2i3UiLTlvrNMrwAvdlWXQVnm
gnNnsyl8rQ7nSAsGyDVbLpDU7bSdJOONCMyDJcg9mkDDtUwwhyPaIM6nCikx8zHB4hETAAhm7rQK
dcNCcGNi1vTW2q7rxzkWeN7svrCgU6c/JeWjnvV+H2VOT3dzts9z0WmydXFZLyHvVW1t1VHGxKFb
Yow/jxgY1BaMGN1Fk8DA/3CMXFXjHGlotcnKesgCbC4AzZQ9WtQQ1kEUCW52VZTMMVu+tZDcgT63
YZnYmG32J5SpWTaeBui+Yw08+e7/Q9x2EvRLOb5sNhckTzHKh/yhd8NHRjVDPe0eqYTbg9EA+AKF
+5cGyZfKFnkCBQyFhqYSGNUndQhKQ1Ts3z6MLXTxWrKlY3wbq7zKUEmTzxrRIYMeqkP/lHjMx+i3
8gAiJT87i6L8to/9EscXPQpJlTOzwa1mXoKMvFSlr0Q/bofzP5z3VxlcoI0NGjdLBpX0gByR44OJ
S36IceCzBpvi33eQAgG1FP9pJlEw1895WIGHe7OtBtY5cuiKfT0EqahzZHPVViI4x5pwPSrnAiKM
DtOV+0R2rX5/e9U2zXslgrODOI2HxYhHhHXrQZL8/D0DMatV4rPaXtb6OtWhQh8nASjS7xPUcSRq
vvyVGnwmK9e5BMJViJnbXT68UPnz7e8LdoIHIlWseYhIhGVa2nM2/OjqnSW0383ApuiA/DIN8IK/
DkysXbJKiipiS5XcDd4ri7xffYrvsnuWroqQrbYTvZU0znzLXivlJJmw8ZkT/msG1i46lgN4ptGR
Zh3Dk+yM+/if26u4WTe3VkI5g06UScraHsuYHWaQTgKU7WAEaII6i5pKt4OBqhPUFSwgpbxBjdCU
SdMoDvXlO1vK9py75iG9o/eRixrxP6JgsNkSAUSd/+Txx0RiShagZNFm0nnSRUULfyU7T8idg+XI
IKKsg/1D9KKy6borkVy8K8yZdmHIWpWkY5e9xMrz7d3azPhW3+eSymUO44RWrJ+k/zZrR7tRgVn/
ISQC1910rZUYLrFcun5CayR2KrZyQGveoU7o5aKCjEgIW8uVbyXhtJjFAl1mMh/DYrivYpCoxFZw
e8lEW8J+xkrMUNgArqmgy2g8Lv3imIXi3pYgUoRLI6PFbqSatd7Iy7mfj9Z0GUV1YpEILjKMg271
CbCo/En9dzSe27R08vnHbTW2c8bVrnORAGCFRRbbWCk9qF5yvCtbrzdz2WP5hwhGevuOuZLGnXLT
kqZge4Y0ajt6oLqmG+3r1GHYJPbX+qB7vQcMx6MYhkewlq9PYCuDSCUz7XUVgtHP59j6YVR+pqJy
rkgGFwdGQks7bmHbjTa6c7nchcbkkV64iJvn03URdS4eAIMHffoDdAGP6LfmoDiJV3165bn5qO5F
AVzgSToXFVSz66V2grC+vjf1pykRXPpEAVvnIsKUTH2psrBjnhmIYOYBsusDBdyDGQFQBSWwINEd
VTS9yQztzeVltYZsL1f2IFU5LeYC7lvG+edCjz+aTeiAK/OhXBSvnlp3aBOgGrah4K11298wNMrI
nkFtbnJOrWRyPMsG6+489D47n3J3shzdQbl9nxxny7nt35s2aaiabmgYVtV5bAujoY2UFJhG7NS7
vnFBYz2Khja3VQLHA7JvHVCgOmf3hmQZaCYzIAP8jgyso64dy40P6q4Lsg/CcuK2SldxnPnXXZ2n
fQlxeoBboC+7OoNNPOneCHQVQK754ZOokVskknMCqUPN2qIQqZWXfA7y8DyLgv1mW4i1WkXOD9Qy
XSpTwU61vrKjbvkY+eYXoF+xtly0q6qYP7QBC9m4GFEQgXmK9GN/X3lDmEQNaXXI1qXss9z8O3f1
fZ2N/m1b3MxjVhpyR6bZx9PSpBijU7TWqY0vRXJBMWuXS7FAkEgdzsfQnWrr4wJ1pGY65/lDt7TH
2BSFEJEU7uTMJ72Q1QVGoc5fgVXmWEChzt5D/ATY9qu1cyfmbKrsxgMpfTg96c03bYqOUjZ4t7dm
+xZyFcN32mYVkCIj5sNTBkCm8sl0UQe+t2W3A1o4wvA3Fb4lSNIEC8jPiZrpNBMT1QK/Tp5lEx0F
5l1ri7rpN8+vlWJctLDkuZHzDkYna4/avA870fnFjOnNSbISwMWGxVIsiY7M2GTPviye4vRn4MQc
qj0qLLjCfWWlc3nf7lVBdVa0fFzAmHW8BDcNNKPS1057KMASk1JBSVG0euw3rAKD2Q2Rrg3YothE
KzsBLzEVFMBEWnBBgVT/RfMp+aoll5J+q0SjByIRXDgYijqUbYxWYx7526B9KACGbeiisTLm7bfM
gIsGkTTqw0B0HBH698mOnRgI+PVzoaNoPmHSoRHkEYJYanBhgTVbZH0Lq6vIh7T9kYNyvWu8RXtX
kdewcbyBLeotd3On56mmExXhxx08VlROvMkhd/mhAFKbaNJ5Oxe8SnstW6zMrdZtJW9MSGOPXvnR
AMZE66I5BqMMExAt5dOIC7wien/aNvJfOvJ4NCUa1KLBgFS18OzqOZ1Fveqbcwzoq/hvFV8zqJVe
Bd7Xa62FBGK5y051W7D16H4dYCLedtJDeaCn7EiEkE5/yMyucrnYRExAMnfAokNmxhggTHc6EU8H
rRPD2SMiW2Ffe+sCV2lcQAqNED1hMqShLf9YWctBrvVnvFS5CiFHZQEmea1IDgHtSSuNPioBrlGo
TwsNvduHmWg/uaC1QJyWZfgd+YzObzXJnGIcBGeXcGm5uNWT0tRN4Kb4+iN21I+Pg2P49d37e5HW
9sNFsHIJMz2aFays1DkTrgmyYO+2Q+R167jopUbdVOcqtEkW65sdljhTypPeU/f2zggdnAtbRazF
NmBTYJA7Av7c7hIdyQvwZX42Tu4B2W8/7kW5u8j5+JENoDU3YVlh8bK79ht9sHbAcfeMc+9JwXBk
4Phwy/v3YAqudox/bMaAOVh3mC9U+UsdBdH08fZKbm4YkGoMTSUExU7OIoxarTRT16gfVR+J6aZz
43TCiUj2kTcOvRLCWUWaGNZsszMt+raUDptEMb9Ue92xHuXn0VPQdid3TrvPDvQ9qc1KMGcmdoS3
FgBQwoPlnjr5FH0BeYKrR1QQKTYP7ascwhqjV3E507V2ljIo2GpaUMuDQ+cKuHc1OLJTL0V3B2mf
/2rf+PH2Nk0YHjQk6sk+HPY1kAek/W0Rgl0jXMYbgYa7WwCM77dg7W3LIO/PlTZ7NiCbR9HRuR0G
VyvInTCKnU0DZZegGQebFTsMbXI4prEDeEv0LhmFKIKwrb9hk4Q7ZKxmyXON3f7lij5ZKf03Licv
iaxdHVqnJSe60xSNP/TD51Sn0a4ABEK3zE4TDZ4iEy83B3S5q3eqJu3aibrD1IlO+83jZ7Uk3PHT
Jq0JMnesv2ZfBulUK++J1avvcydPEldo5WfXJjQ0Pullf6gApSKVpiD1374SmgDMBdOkCm5wTo90
SpIiQdceupTrj4sHpPTAuA/3/Y4NUQ0fpIPw7WbbHa8SOc3okld2SIHewvoXVH88q7PzP+9v6hf5
0HtJjHrgEFTu3LrC3JNVqd4a1lU4F1HNqFRCYgNKSO4vTXsMq6c2ebYyxcmVCKTR9xWmV5rmozYL
fYipdUsyF2YXSkqaMxCj1h+RYRt7C3MlNp4BK5/W7gwqldSTMBAkCH7bdnpVmAuyUx2WRouiNbpK
c1cziFcNWXA7FG2fUr9E8FUF8PeCbqSFCSXVdFRzy+kj6VC3ItQfkRiuAGnWrdokDLholO5HO0Ih
Yd9Xn/5OFS6q2qkeR8UCGVZ5aboHbdmPoge4bTtAXRj1Whzsr8nT6jQayzYf0lf8lqF2kjb3bFyA
dFSWJCHc5/beX0VxnmYbidT0McbtqkFxJhDxNsPX96zXVQLnTkVnDY3SQ0IiP+QahrOUSyFMUNjp
8tZzrkI4zyH1oJCGYBbdPJPA2GEgwLXcEUA+LA2PhHgeog3iPGauUzmLVeiE4fFdWy2n2hjcpe6O
S1kJykrbJv1LMz5pNcmkJqENUbmMe1tkOWY3u5Jw8FwkhvOcSMljaWAD9lllPheF7uABK3Jasji3
rWH74c+86sO5j5yYmdxKDHYOz/KLV6DNqVLcasdwvYFZ+L0znSHoT3R0Rbnk5qbhucXEsLvMWoRg
Qyuvim2z7ggDb+uKixJ7w9g71HD0QlDH2m6pWMnhNJw7cw6tDHJqeT5hhigYm9nNp9Qfo2Jfzpob
deOLgbQjn+fD7dUVqcglYSrJu9wwUAxqyi/EeB5p5Y7Vng4vt8VsGstKQxZUViupLrpd5RErBmbP
ybjL5gtdBKu4GZdWIthPWInIcG+iLXuuwgT3wVa0IKxMQQYp0oILfdYCWPIFhLlABgbFp6HurIzs
yNR5f7dYXPyrjMSQehmaLMXF0i9V+ZCLUPLZJ95Ev9VicdFPIpWUdK+pcBw6RhK6SfwSout4kA9j
Itj77T6elTAu9tWWMU01S/RZKQmgo97yqdu3wAHS0MWvfnrX/fkqju9TBNewXYQm2yWMBhWXKRK4
zHZVYCWACwtyBAw2E5d038AzM+DnFrBnu5MjP7Redk8Xp/qm+Zgfduenv7ILHmXITsxIozYUs6tz
kp+j6VOiCy4I205kE2ATG0RGu/vvTiQvah9KuYx8skQsryqnEyFF/iHYXUVwpkf0FGy/MUQwAo/q
AeW+PWv8bc6itsjtWwjIJf9ThrO7QqXqUmeQxMiurJ3xT44nqQmkhouvOpVre6LnbMHq8SfvQge1
qGYIVJdHOf5GRdfz7SvzVSO+NBSRqlUGe8ZzxM+UUaSd0iD5CaR1V98XZ1H1aztG/Fo+Ht4DHcxl
joYDvE7ND5EBcs7KlfRjPQA/a3rPCKi1Uow7hohlZhOhC3KW6jup/h9pV9bcNs5sfxGrSHB/5SrJ
lrzFW15YsZNw33f++nvg+SaiEY5wJ/M4lSkdN9DoBhvd51xrmBUReKvH2x3676sEkYK7NqlCFPNa
aHSIWeGHleBePqH/EBrOa8YkobaQUikNsGYtdJMxi2JHN/KbAWplCWVKOqKr7vVX3kbxDGPSkhTp
eZvQxcukWzJejTzNHd7vM0Gh6qsqrAoYNYSnJnnOxrvLq8b7fSYiDJVm4IqKjRGlQ9f4qvQnJcGV
czFxYEI5ojPBheYmwzOJH7R0sPKec+nevkf92ni2dzSbQzFfYhRtW3mwEswT1LMdNSAu3l1eq+0y
+NkYdrBAJcNQKzpCwIiqmXJHvSy9ig+U/qOBQpxdguiH52C8mM1Kj0HpTJBmGnfAFHDdY1ojvRZ8
DBh6vAY1jiuwCmQFlGGDuIcroJvEMRbzMHA5krYkmc1VrJHp37CKA7kcd3LQ4rhgkvgwecKue6VK
S6IbXrV+aad2U9mTXZzm0jIPIAzE1yBvopV63O/Xr7O3MGFiaPsoUWgOVPxuL4FD9iMD+jwCEE4E
l5nAYE6VUEcSLA0Vw9LNxzjLd3J0jPPvVckp+fE2jokRhpjNM7RwcMbG2uqy0FJLzu1ne6Js5flM
mMANcqgW6vmqNbrSdf9Ix11U3/C0Z54bbl70DbTY4TtBMkCU8tlFyBDWbZ/gNEv5azG/m+Jrar5e
Psg8CGZvIB2oawt9aewL04Zeu5t36KDB995lmM19WVnC7EvTEkOCEhE+vLrMjhTRbpU/cuYVBLMv
cjj3E+iusfX7+tT63U72BZ9c8a5zvAVjoniLMfPcHLFg09Rg0TBbnUaHpPsTmmLQE/699ezXgxFl
yzJFKMFrQ+4OpuylMW+QajNXrCCY74dMlVs1hLwg6CGemvReqmUrh7QXr8S1efpXMExVIRvnPlZy
LBhkjx+7QTourVw7elLsklF2TJl3h+OZxdzh4lGaxZw+a0/yz0C4F9pb6FFZefFHJduVXUz8HiYV
nxAaXvhU/bHrr7LkJZ9+Xj41276m6aIqYShMUhlTQlOu9S5AqAkGwZfFbp9qGd5kSs7FZPs+D1rq
v3EYU5qyEOYM5OkYkgUzm00npuMj1aqrDuOzwAnR2/5wBmOCmt42EPAqAEaUgdih2N3V5WKHsW43
xKitXtVU6/Iybqa5lXlMjIvTrjej8OPagDQHHbLOjXbi7s+i9dkwNsaVuECKVDp0zp7FKLQ6IwEB
RPMnxZ+VMUyYK2U5g2wUUPL+2zIcoiC0o/Tp8oJt57gVCBvkQuxNmGDF6MUgP9AMN3qzQyDc9keN
u2codqpPM6phKVXYM5D0ZihrO9bjO70fnf9mEjvWN2tqXKQEJg2e8F6hg0JxoifozEBN0Px+GWs7
Av1yBHbCb27TKRMwUuUKmHep4wcynfKksBTyeBmHc5I0JjyQPpTNcQBODi2NUnoR46tAnCy1f9U6
9zLUdvFstU1MiKjbyaiTZaSf/KOLZGGhs8DpDriczmjrrnxecuKEPlagPDL1Oslk4AVaeVcsxOpH
+WpIc55b0OPy2xV4ZRcTG5ask4WCqhn3B8VPoJhTgGiZ7PNjavdgdg7xCmMeUqew/6hIswJmogU4
Xtuhl+kRk+6E6iA1nDPMW0AmTuhJpknFgHPVYPIkE5/mAPIALccDPyo9l5aPCRSmnGvGLAFlRM+1
8AA9S1t+o/qgoRseaZte+2VyAytxM395DLnUrxwjWcFYPe1RB6+RS0Z0qRayO0Y5mMa9y76/ecxM
UVIkEbRSKlvtqoexxisgvSdhDM9Q7sbh2CWtFbR3bcYpQWx64wqKuSsJc1RpnUy/lNSrwnjLy4c6
+JqCIqh/KIbdZbO2s/4KjAkfYKUWhogG+QiKrrIz7ciectP/JQDN/Xanv/abp6zQmADSVMHQdDlW
kbLhmx4dkhp26n3j0hmbqraUPxpuWAFS31l9XxdRY2CGAp+CUHSdgyehTKxgebu8hpuRfoXBRI+w
lcLaGGDU0uzD9ImomAkMT/2ocJI+d6+YaJHqoDgVUhizvM9ui8mGtLbIvvrgHKt+8EZcNy9MK7OY
2LFIWaNCcxxLR8jTpJk/SVw9TrH0tVaaU6VmsdWJIPSJxP1/W04mmiRoB5pB2/tR6k0ru6nRqJ1c
o2zGuRBSX7vgi2yVTJzNUqtppW8pX4vlaPI0ljhuwRbHElLMQUX7NcXmvR323eDLC3HMbuDYsRn+
zvvE1sMi0kpBSCuiYN6yFuVGRrdFwhtv5C0WEyaCRVDNXgAICR7SZteY7uVN5/0+Exjq1BwKqcZi
dcbXqLpS5YfLv89bJCYODEkdYCwcf3+tfJmy2jLGqzqeOQeUB8IEglRo1KE2ARI233qphsLtKelb
Dsj2JcyU0SsrqmC/Z/lY21xf2on2RSp32mF+BLcsOg/CLyhzWIWdHf+EWF1fwTHZKCnHPhjAUO/O
ya6p9hL5JouHWbufc9639PaBORvG+FgZClkToNvRFaevurLryTOJ7o0l5ZyX7XeRlUWMr0G/QxhG
2g48Q5EEk5dUfztHqTXy8Hb60pcWpas2X3n0CpsbZ0CVWjFFfNxCeu1zLurDlkCpESvZYL5UQdMI
JJd3GURJA6s6FD7v6XmzOr/GY9xRTbq2i/BK67YHzc/v6cyLYEun1M8wC0clNftnXi/eZopaYzIp
KhG0Uo1N1F06R7TpEFn2kPqDrfuFO77xJDw2H1XXaEyKkrOxjSGGjOrLTbMvHOkZ/PiuUoFxhC4q
JKZvGp6K0NblzBBlA4IhugLdUmYT07of5r7GuzeZvqKGZffh9z66r8CJhY+7KOU561ZIWcMxewiy
ngb1X8CF5Y9quS/Gbx0vtP+Dn5xNYvZMisd6gkAKrWV3pZW2VrrLnNDtriS/+JYTS7IzN72ZeP3F
XFxm96Bx3lQSgW26hDfx5Dt1UO02es5+9o76k+B7wdyji+tyIth8PlqvKHO9UEctlkcT1g7BDRoX
TPJUdRjjhQhMpt7WxW0wXXW8W/bFXcTpZ/rzG03Ws1mAnxIxLi05nU76rN6oau9cNo6HwxRzI+nv
nWyrE5o7xd6Pe45K21ai/rV8MIVJB2oxi2mXoN8kLK/SdrCaPOfsEA+BSQNVIIDXf6Yunx3a8nqI
Ob1Zm4uEYT/R0CFtDKKtz2E40ytz6BYD90t8DKfVI9iJxYHTuvLRXcFeLsEggFofhNMkMCl+Bpk6
FFMHOu4MamwI/shO4y2e6hWefi/u9XvjiwKFqtmR3aFE74fM68XeXMMVPLOGgzRlcSLQFCfmbp61
tqBxLNxK1msD6V+w+rASxuDveWTxblHsZAgsJbvuWs586HZCWVnC7FavyHFojFjItrFoRsHIoVuI
luwrXnfH19TcdI4VHBNvhy6OlJaO3I99hSGLUy02bsXjj976slqvHRNwJyNLwP8LkGQPMdSj6aZ7
2f0zIdQ1DBNf615MYqnF0hVVe6OQ1q5K9WogIudCSraczZQlUQK5OLojRCaiNkbXpg3Yjj9y/rDP
T4WT3PR4vVZ18GdgqwyrsYgVO+O1chV6vX0FvqwvlyPf9t+gKKqE5glodTBLqk5joidxhyWNfTU9
qMP+8u9v+YUpn3+fWcshVzoxnPH7g3RdTzuh+wbp0/8GwSyjrhqpAgUteDpIsqETAc3pXKCV8JKz
YZuF/ZUx7LjYLLRpoSotyrhxa0VGf6OJBchihKMp6TtFifad0PogMT3IkPOyTCN+umwpZ7PYVuYc
HOBjNcFSrX3L6reR11C6FZtMRZKJbBJD1j8u4qvYlGSkr8QO9uV9YQ3zV707UrXDifOGtfkhscah
dq5wQomUJIWKsis/JKie1Qfws5+CV8MZbPTBueKbcSU4PIkmnnFMQCzldkpyetpqESTelaVLr2p9
u0Tvl/eIB0P/fWWbQFrMD4aAGWTMtE5fshrDZ+a1xGvG3ryPrReRObllPpY60Wuk49j8OqTFPu51
T0r653apj3PQ3Qx5div0zVUjZw+XbaQ/zSbpNTRzqBtK02uE2D/SZtYwfG/SR0k7VnVjq6XoXMba
9PmVTzKnu0qTDlJ88HlpVE/GUp9Kldf7sBmjzhBsx6eRBu0YVzAniQ0rJXszjSwyvFy2gwfCXDHr
rKpVPaVny3wIytzS02dCHi9jbH7XrTaG7fZszb8PVoMmbeWJNnlVbufq4E/IQRtuOprLQZQvuwIr
55bLHaT9WphFmesFq/34VqaMRaafgWOAK0vGcYePnLo6Xmq/LF3bA69zdIvyx+HrcdgJTzJ4gJUX
fCzvTJ748Wb9Yb2qdGtXmNIQq3Fq4qSBYMPDi64bOeGRzhkJfunpt9xJRJ6NTAhRl2jpAhU2ZuAf
XRzxsbRzG7OAp9Gr97mD/tPvl3eRE7MIE0q0QE/LHALlrjwlnjaKlkpmZ5D9Xny7DMQ7BEzg0Atd
XLIZwVEYH4b4xlhOFa/OsGkL5MZEWae8SWzXxySatR4aUEMtQ2KR8IhpXJQYvooG52to2ytWQHQX
V15RE90oSACgAdzo0z4+FJU7XE33Oe6k864Zdryr2uaVHmNMkI7TkZtB1vAZcQwbcZoj6oeyjW6W
w7AD2/F75y4uvvj586GbUX4Fx3yKCfIQqhKpUN4gmhXW/hKeFO26WNBJaXBuBJt+sYKiUWa1lpVY
NlCygmXlslfik5Ts58q/7Hrb+XKFwexXWBlJpaowZ8pfFap6rGbWnL8a+YtsvArSixEaljpxniS5
e8bEjhGz5pAygWXjgRzCXXrQ3fh69qDlCboL3rM/b8eYwCHUoayPKUyskVyiB2P4otR4gw9eZ960
2+YpWy0mEzGg0iZoYlrCFavmba5zK5bEL2ba7hOz9jgbx3MOJmjkqdqRIYFVylHqrR6j4Sg7TVa3
69+1G5TZFE9EZuMxovAsZO4daZKPWZ8DVWuFr3KN6ehZ8wPNtKTR4BRuqAG/XafOi8k+qOnyOBTV
Qg3MQ6tpIepwH8SdJZLGmquHUeOUBjiWse9rcdmBz3CBS4Zhg9A4WbKaQJMvhMBNxrFs+0KyMo2J
ISDfEeOgBpb80ENsRnGLh9A17QaXEmSYez7PK+cIsL3nnYTxKr3CWmJewNeyp1i8qmijnPmW/0nz
7yocsy3opJnTVugANZa3rfY8V1+K7utl39+8CayWj4kelRwGg6njmEnht2Hw5ur1T35flcHNraiE
sOIDUzWbmdrk6BOaO18c05sqK5zLENun9xcE24obiwMZoxZpsuv9okaby+hCYcm+DLL9ZY6Z+f8Z
wr7tqWkrh0RL8UXiGz5V1At2Ot71GpvfNUMP/u+n9QzFuPQYL3VuxDBI8UPI4qb+6NF+SB5p3fbW
n2GYlNihmW8ZY1iUY2DZrCA/ZXIC6weP/SVLmIwYZP1SNj0g/rq7RxiAHHbyLj3uNYfcGHuo+Fmj
U99iZMwxkMCEW3KqnNTimbp9lVrtHuPmbWtA1UbBH4Le9tcsUVy1NR/FNDiFcWJnU2EXBkHfuwwX
Fa8SXX6oTM3Ret5p2K5LaAaa6XXJFDVWSaJGjX7ONGwtFcZSbMWnE4dUlTeD+LxdWdFV6o24VPKi
5HbQOuMyGc7ETugyzabkrtoDEagt1E1U17yTbIibWOjywZwO9xmQuurvDnDGZXJcHA5mYKYFPTXm
Oxh0QJ+w3OlH6SC54q4bOWZu551faGyvKpQb+yCvEWzM8q4Of6Z4RZCIl+b7y7Fg+3yeYZhbsoxO
tGRUYVSYJq+GhnuWCEoi0uwCMDxHMdidszCyytbYXcbdDnRnXCYugCraaDIduK1UWBq5GsTeypX/
CMJEhXEOlWYuAJIps7XIR3V4AwskZ6O2Q8/ZEiYu1NWYRFGKjSLxgEGN6DhHy/1/WyzmxPegmpsj
etKQfXZSSHYaqUCuzEs+G5d+IoqyIoJ4gkimprAeLjaZvMRGiJk3sC5adE5Z9+n3Ga8Q8vvufwJi
mW60oI6yztRDN1DAVg4Omlx4lHnDIBssGp9RGN8mgjHgBQTm0Iit2PS1OQPBaITLMNWgph23GFcs
bRH3SF6VbCNKfwZnHLzsqiGaM4BH+wWDdpkXeZoT7EC3Qts+uPpSG0+Bn/EYX1fjWQ1zA0s6Hyan
paWlyErdxclPMrqMdbd/KZ6KU7Irb9Bz8szVZaE//zk4foZnTsEoN225jDBXehi8BlWfYK/FIM8c
HTAGHsqrhfNA/Ht4BB48VdMlzdRkdlwtIkUekyDBq1OeOBn6kXJPxCdpuTxdPnrb+7gCon/I6mO7
k7UZqrLItsuNeKA6WgNmFxWnc8drmmV42X3zZKzgmE/FYpaKvFOoXdE3cX7R2peZq5+5uVcrDCaB
TmM3dU0JkzqHnosUF8DUD/3WiXZk11/xCBboz/3mGis4JqqMqaFDcApwBvGdsrLRTlqrs62JgSUn
b5e3i7N87P15UTpFV3ss3zJAZ7sVraAebANp7DLM71cQeJ8uGaaIBy44ILNLJIiDph4i9JD1bwGm
Movj3OD980eX/4mb6+ACAG8ltALYD7Q4bHB/1nCs8mL8iQvBbSkMTqpFflNzTNpcuRUSc4DBehDL
gmyGbr+4enc7am6p+JdXbfPMriDon7A6SloZtEPeAUJsZWtSccUQnGXB0yDvzG5vz3nVmDNbJYKU
QnImRLEx29ffQHV1V/vGnuxrKKboDWogycH88v+Qb9oENpA7QTKqoiuDyTidEuPOVgx0wsO8EV1o
GKLk7glueo2b+s/Fzu4B/mbeyl8ur+xG5QAOuQJmsk1R9XokhACO8cSEy3jhLZ0l2O2LDB0nKovb
vvFeCDeKdZ8xmYwTiGVRTtRYDLOAzRLkVIZjptZU28r7x6WhtS5byVtdxkXRuQuWWHwfu8IEZgl1
ceY4toLmMOmVvQS8OhN3TRl3HaDnWasy5k0MzYnv5yNt3DQiK3pb/BmPGWSX/cifL1vIxWQ8d0kI
aC1krKnQp4slaiM4ALudOk5XYtU+ToNpmeK8nxZQppNQPowFvtxB6WmhGnGF9+iH//jn0B1ZnVh8
vZt9rGLFs30w405R2+bp3TyKXmDN+8QNHR6p5WauWPkxk5pKc2pS0gJwGlWHaLbe3qZF4sShswzP
Y8yJedvJfQXHpCZz0IspxkXNjX8GR+GlwqgI1OufaZjoYmjp8JpzqYf+lgrPeB8X8NV6tuoipwo1
byxOUXkn4LX78o5thtgVABOA8OJhoJUbBslzbbfjvZFXSLJo2VZ4g66cw/gRHVamNEpRgmUYp6Mj
P4vBN1tHfA3nws7Nu/9mEhNmmrY2W7WDSYk5OAHGq5XK0/rCHeqIs3i80/fx7yubsiEItGwEVJR5
UPbQDuWhtA3H6Gxw3xLM26B2ntm8uzNvJZk4k+tqpUg1nCIITrECUV23zCergKycZtxfXkue/zHh
RTcGbYlSupb1zUiejOBfNxfRlIBJdIgcmCrqQp/jBejVjDmjA7YS7kN9+UaU/rZOUv+yFZtXlRUK
+YySRnoFnQWgiNpVtnw3u8xSF15v4/aunE1h3A7yNIraCwDRhTtduBKMN7W9UtPUiaeY43c8e5i8
FgnmNKl0PLOVD5OyWLV4r/ecU8TDYJwshpZquWQYs+pM38jeiuGb2v/7EaHPu89410zmdlQoKVMT
HJbwugej1dK/Xt777RrFavPpvq3OaNgFetPGWCxJMG1zPhXyXk4qq8fLhfyat4e8RWV25iRC3uox
aclYskEM6YBrIje7SR39vmwOUZ97l43bjt5nn2PS0RyERiNQuhcxechap5wQvMVdxeOjoz/zexb6
BcM25pFMEgRBBIxWxY4mTnZetxB90O1Mz5yh+BmhM6rfXzZtO/KcMZnIoA8kavMRvlHm72pwEnnN
PDyb2JjQa12i9/h98RDj3bi5Un0qYMpL4BxHMJioUIH8OUzpuL2JCumwS7rrjLc7205girqIBngZ
TxqfHdzUhSkW6h4pvC0zNGdC7A40+4Pc/xj+ZMqLHtkzGOPYhaSakjGgl6X+We0Fq76D0ooz2WB0
pIV0gTtEzTOO8fCkDSItGmBcuLjh+DUkL5GROWR8uuxt//Bt8ssuVsBSEsdJbDCX9L/SX2uXduAE
XrmnXGE84XOOUQrj2yD0zoSpBFhiHLUMLQSdPeeJlfD6PjZE7z7tFtvur8+CkIW041S8C7+BGmEX
3sleay873dWPogndO9WubP0292KHR6y1fYDPK8p4ftJ2ArrJaWeh+a0gmVUtXy7v2fbROgMwWVDN
M1VTRuqKhobnlFMkpV5o/LgMsjEN9HkJ6V+xSh9BpDfJknw4hvyu4uFo2L3PN71TO4bV7+n1rnvl
QG6unElUkarW46WMgTRyKhUjwOcjDHVZYiffzdqCvBW99ST0Z7Q2tmbiJ5XW24He/4gT/F/RWAdW
RnAEw8zm/D2bN5vV30PdebUEWoZqk1ni7yF3ykGxy8NynR5ESAaI79LB9KEhas/P8mv8zMHd/LZb
4TKBLZCnRq8zXD71yFo8GfK8O9Ft8Yqm7KGT4KBZbx+A1lrzUv7bHfXO31LeCpuJc12XdwL4S2g8
KPYSxjsSL/ZNt/eIV3qhJ3P2nLflTJgLhLmTM7rlg6gdInM5KEXE6UvhQLCfkmo4jkoYwJHl/GUi
B5PntpvH8bxiHz0EKy/pTDNIDaiVuKkJQbGkdLta9ozc5DUG0uB4YWfY70hJENPRKD92ZsLDgbwz
9pKvH5RdyO1p55nEhDAyTLoRNYAKs+cs+NJKjVX++8E1xJfVsjFRTIfIUJRm2HkQk/btQfz3T5r0
91WoPukg6iK/KdQqWobZb9xztFCzysEZO9NSuXTP25tyRmGsmGejApPjx22KPib1jxh38YkHCmGf
q4O2mT1XFjHhkbTTFMsKsFo3X2z6TIe3dZu+50+2jtG5L6pN+Sh53X/Sdjg628iEwUwYDaKHIkLC
YT4MEPGEiqwt2OLePIEezDVupsPkFm5xrNQ/i8BnaCYSiosaLwVlaU6fmr1md+C4uCYuumPsHi17
L70TfpfBDq0mFq9bejtqnJGZOKibAjRlUQNwU3w0K+KTMPFsoxft38/zGYEJfaguQLAjkfBW/QDq
XMy80/bv8YW+lv0Jc9On08B+yUh60o26AHNylIBb1WmlyDaDp8uJaztf/rKInSOS42ks+gS7FYn9
LpSWB1CHoP48jH5c/KiX7PEy3HZR8nwgWEWqrCQSqBfo4bub7cAf/dpPj/U7lemo7gqfNySwHRVN
GQ8zUPjW2Nvrkg5JFMQybq/TQxg8Kc2LMfy4bBLd89994gzBfJyNckWKnlIuQDbTXqYf/WSZ2l2Z
PCrTUxq+ySBDuAy4Xckzz4hMqAenTGHMNcFtVbI0n0pIgqPVBINF8UReRIeWrnkvtxtdddQZz5hM
0CyHfEnxdgsrLbD+77Mby3DSPZ5fuDGTt2X031e5ORHLuVUmWNcoBO8tboZZIgizX15DHggTH/Vu
ESTwdOL5Q6ghetNac3DTcvWAtwPSedGYUJil0KybZaCE39DtaBVO+DX15TsD1FDdMToUNrf5kWcX
EwJjHQ1NgoEAFe0NH2XdR3oVLHaNqx5KLzvSxzIeDSXPSCYmYhGzrq1g5Di7XXpnCJyy6/aH4dn1
2H6aYEzNZU7hEK0b+GioEkQrtuh7Ve/MzuJDwdTub1InuI8jSzk5lx3lHwLWrz1klamzRch7PDIg
glxrfgm+vtDF0yM+JlSbystzd3A7xZzxmHBigPQQY03YwVm1QMjhpcdqF1/TyY7cKY48shGOv7Aj
MoMxBLNOiaLU4iZNnvT5piruL68gD4KJHHO9lDAHEAIe+IQytYTsIPbeZRB6Xi8EYZX+EaugMcym
EgQ0JAbKsFNCTxAfdUynxLzRPY6zq0zcGNsy7VO6XnXyo5SvdeHnf7ODiRiCEhD0ZsOO0sS0wU2z
2HPj6zlnxoa3WkyUgBZNuhQVUKR2pypHpb/P+9lOCE8Im9AfurQtTGzoDOjKpXRbhDpIrK7QPLNN
9xEZHqOycesgejIn85DIoq0Yqr1EZJeSylfj4dDH42MsJ05nGL6od041Qbyxm1A7QPuvKT2lY+CY
mXQYNON6lNCG1mX+NGZuN5f7y1vC8V+2VzWbdbEWBnpEksFT5fq+VxXPbAz/MgzHszSmzpZCpyWR
W5qRuuYBzWGuko2ck8i5qbB0qnGKJv8mQg4XD7JHB0LjveKRXcKxhLPpLJsqKBPaKafxeh4zq1RP
agl+jupWjt+l8UrjTZDztocJL0ZrGE1L43O2PNT6dZM/ROOXy1vDg2CCS2hGZp/MgNClkyCBvu0w
tIV1GWO7n/Oc5TQmstStBGLCEiCtKxq27qWu4HaH4WqsLNMdIQnT2VDYFW6TI+G4xT98LP5KORoT
dDSFZDroV/5qmWtPrSXVLvp6hkNhXZuHEkLWiRVXjvrKyz48n2fikJL3mZhShnF1Cq0U7TW9wLss
b+0dSgmGpGimoeMK+zkxjGosmgt9DhKHRxlkGtFy05RcSTuyEedWKGy9quiMcZY7oMRPgxPvMijZ
YWjrXXQau7B5q8YxiS1eFdBWV8UKYHNz3UHRidzIPBKkjfEHAn61X8vGFq6WVDDqgj5ExrOVoh6+
hzyfM1iVO47WdEAlA5S+cIsD77WBC8x825RLlIO6FcDyTXUNZhdUUOWTsVdTKENQMZTiMbBrV+Wc
8K2EuDaXCSKRngRRkAG113JbKPaoCg7LTRhx8i49SGw6XMMwgSSoQaDe0zfkuKpBnFX5PcE31BDb
xVBBUXY2f3CCytYBWwMyQUXs4hxNibBL8WUv6q1pFyOsFNDtntzhVHq5ZPMeETcfIdaYTDTJcgws
FgqekzvB0w5ohNyb3+A16FSFPhz9AEmu+LUSnqFMJGmK1FgkSsFbBdGeFKIjySUnrfGOHRNJyixu
F2EGhAZK+gm8EFWJNh1e+WwrR69WjyWgGJW2aIIQLtK0amWJRrUzpPxJJamjiOkNGRZngr671KYc
6YLNFvs1MHP/UPRKEjSddm+BgJrST2dgOpR3uQ3vBBWghle3wnZU7F9hc8uV2/ETdI54RiJ4FWZ8
pjSqPpaofs5fsseZ112hqR/DdATiAjNnIzfrJx/kkf9DY5xF76H8rVIZnUBsIGgxhr4uTg9CY+yM
ktizPt/K+rzPqvI9yNLrWm0dQcF6JMTBBOvT5SO67bhnyxmvWpReUxLKoKsZ8Y0STF6Zid5liM1P
2JW9bCGxaOdIbKlQhHGs9sRFxc1WHNkfsZup0+94vbPbB+WXSWxJsZtaLRlHHBSdXGvltUGua25N
gKaB3yPpGYM61Op7b4kVMxZbOAzx8xNxEy8oYJPxAN1BX/iSPfIeiKkDXsJj0tISqTmYboBXR5M1
m8ekdkEBZTXiwZh5pMqbXUDr/WKykSLnY6BTsKiVrCX9agZOW34h+ZupetV4N7YqXk85TsLbNPrv
qwUdTZJFuYRNkyrDXsT3gtRuyBOe44Ew6UhvBXVUehjW1V/C4TiQQ8JjAPuHw22CRE1TwAnJStUL
vam0c9wi5X0tn7IEfb2lr+3Vo9FbyUl0QBGnWDzv2CxRSZjX+RuUMWzMGtASJAAdbd0qvqieedWf
modhF+/lY7nXbha3j6x5F/0ouOTC2xHkjM3EzkxOxKRKGlyi9b2kfs14LIUfd73fff8MwIRLcRZM
XaPsUq2rvytueIjt/oUKfqDmZvPecLZd5AzGxMO5WcZwkbGSYfEwDD+ioLWlhtv9TvfjgklsSVGR
K70WU6xZdJ3/VFKLHHQPN6P7JrC1a/GdEhYpz3zRcI5xbC1xQV+nkkeAHZfjYHrpeCXyJrn/Idj/
WkCViYwDhAp1hWKQr+GpwqxaCEK1FO29+9HTMBrSjPYfpZczIhMbi1YfTUOlVuHmIPWHhqABQb+n
43Hm9EjJTRrBuoxJXe7S/jERMomXeUwoTZfYxl4tf4mlK7V8CoLvVYsZDf0P5pRWp5stLjaS1JQh
JWGSy1fSfVXm26j5XgQ/L9u0ffM7LyMTQ4ZBUSO1xjHLi1shOBZpZU1aaVXTU4Z2Ek1+jDTO5whv
FZnIMeI+2wozEEmVWgX00Jdrtbk3woNc478TwnEU3qFj40i1mEktA24EXDscjfBpNvZLfn95HXmH
jIkgeKKd6yYHzBQjGN4H6WBnKedNgmMKWxOMk1go0c6KK472uGiZVdQxNN1fZqVxLhuzfZwhWkiI
RkQiffz7Ki8rmR4MOu0gMR5nMK1X0IMZLO1a8ie3dPicKZuGreCYg9X12hjKEm2fwptzPkP6FAFY
jQ9Kx+G+3f7QXyHRbVwZlshjbxDa4hNdh9+ITVxKXR04EvoTekfx8v1fo7WXl3PTN1agzBkDVyEm
/mmfX2K8DZmE6bwBOiOvl0F4a8gcK6FHb9QiAKQ3b9u2sVMMO/Xyz0jmOOFm4pc0FcRjpiIq7D07
09FSGFAypHp81Tsv50lN/sMWnQGYVIJ3qLnVCgCQgD67VfpeycvIafoQFOe66WE+LrGKQXQrtd/L
mu4Zg3GfjKY9V8UJzIlgySglSO3xWPg2F5jIlHcaiubko5S6ch0FVseFgTORz+ILxP6coVV/RMK0
L7ORs8bbl58VFhO0IqPKxi4BFtW6x+ihQ7t3ArinDEpDlZNouGhM7MrQ7hGGoFlAKqXDy1TeQHcV
S/QKV3jlfXVvHoazaWypgQyNTrIaYAroKdL0rVQjOxPeLx+G7brCCoWpK0htkRfljAUMjqYz+7SS
CEoeL3CqxFZP8y0lU5Hdwje/QzjspHGSwWbfgrSCZ3wY3WYxKhswMpoa1WojySlC0atIBWcxcDGp
8d4y+ZI47IMKisuy/F/tZ25HlZFmRWsgoka9XX8bT7EbvBbPy1Vw3TuTi0u0NzofSlE31SF0eP2w
mzFiZT4Tz8c6UifIuWL1tZdSeTZ5umXb+WkFwIRx2ejloG8AsLwbYFuKcd2kvbYfzAhuZvPG7Tcv
SSs4JoDrMQYLJtpm22XTlTnk9qIFDySd7sZcjqxmARcQXk7J2HqX3Xi7qrkCZoJ61cjToCcoj0Wl
JfRWdY2rrpN55n3y3HqBZI3X7U18wyv101/97Z67QmWij9rpnVHRopzeOHH/fapvpP8j7cqW48aV
5RcxgjvIV669qrVall8Y9tjmvu/8+pvQzD1Nw5zGOfJMzLwoQikAhUKxlszI8ArYTcsrlHCcqsy4
nkKf8ylYsLNtkHsK6HEi1TZJBZ02TqaR5+RYjju5MNuOlH9nGksr3lGuocFuMnTFZO7HpjJWHoDl
uIPSQjRJkAB22844ZAFmHicDhNzy26TFe46VbLWWrrEYbzOFCOAbOs45v7Np5H6wo51tooUGPs7L
xLnZLHlCT8xULnXsYhpND728XLKF14vCeSBYVjuhxPAMavHILMQnZfCFqrMM45mzZRwTVxgHEgX9
bJAMxyPi9en9fHElJ3bB4/uCOfjsLgKP7yl+DtFsEzo8eTHeAhlvMoVpm090IN2UQC3QqcPPZIgh
Ux9yPrR4OIzzIEEkmTmd7deLyJqMh8V8MifORvLsgXEVYO1rzYI6YrHz+snLdF5swgNgHUSXZnpO
VXmjkwwWnuQzCoK7zmrc9oSB+SfB4Tk/DiA75jSPSDrF1OXKxU9d+rTwTp8XG7DNoXPbTU2cYEWN
M+Mjx0JLxBn6vE7+XeU2RfAeEHa8KQ+01BBHrEaE2qVVf/37c2cILQNNnJboZC65h5Syc/t6cW6X
ykQfczQlkphiiWq12GPyPUNpf+7spTzXKWdmg/OAqPQ4V1F50wUQOxZxmUg9+R2Cf00fQTRw1nhR
Mm9NjMfohkxpzA47KSS5nZ3U8S+lNu/KOfyGzyT/9v79y2NFE7uaBApploopJM3QQbAHPhDUI/Wj
duyOySfJDm1xFz7xTouLxjgkKYZSFalpjTFzk2eMwB360apek9kK7wt3fhWeby+POoXf44vr6hjH
JMu1plZ0DnwZX+uotIvk89TZprwvl9AKKsG+Dfcv0eIVj3FSEAnu0KWHowteCkxkYlLpEvr5ic5l
0TEInlbqtkle4ViXZSTBopfYzqWH8vZ8DNO7iHYFcqlE6Lt+Yx9ZZqYgy3sVzVX03U8fg0/LMfum
WwZoRCCeMe947/LmshRREdHSDgZwtmnTkEct1VrkIw3hqShrq4gg/ZV/WxIuZy91D7+ta4XE3Olc
6DtJoxO0LRT+Ci8/S4EtPSgHfLCdtWdhr3y/bSCbD+UKj7naWREHiUgHjBT5JyEHA0P2Dfch2zys
FQhzyXqt1aNIR35G9THqme9A0uSUnzU/vkeL1ZH84ZKYKyZCv7yPexpE1a4gfB4WSx25MnA8i2Du
FQnypSpo3JntK6ioiK757TnH6GHj0o/LxO2f5aPCCQh4Z8VcLlkQwD/Z4qw6glGecdeV4B7k1uo5
h8VmWtNc15VSxWF1EFygow7gGnT0E511ztAK9Efmx/Zg6pJR1PMCc6+QrCh2lX6MeRrY28Xdq/Wx
TZiCXJB4pDO61SB+0vrCD4vOq2LzoTRRKtEFu+nQnSOVThRVnHFEzomxjZlVF/wjmBEX4E8M5/yp
zjvJUqaYE+9uF2FXi2T8hlY34jCJ734DcqdO4uW2/B1DPgEm76NDYPP6t7iAjOMgAppKIHSDWNGn
EtzjmeaSO0t9qk/RLoUyR/rttqls9mtKqyUyXqQWxZYUGZY42zQxSDXVMBeA/4MiGIonSNghIBa5
cSTvDBl3MiSl0Uy08rCAQ6oOS1uS2kMkV7vby+PBMA6lHQyprwzsp5gur3kcO4Gev3QTr9uJu4uM
E4mycEo7GU7kvXZ4yrzgHrOrJjKe0bFC76RhC0/mLjtzu9SoBd542VjBezkRskQUscB8jL2lkRwj
R0N60z8bQXsy59gHJZkjlf0nCTRlAenOYAp7bfCcZ5Hm3d5r3p/CZEg1smRGRXXXGvm+K79n1cvt
37/dnXA1VUJ97Coyz8EKoAxUeC3LIa7apdq5IHpsSSkI2JT8bMz5IRt/BqVw6VrDM3Pdr4fy0Mo7
IfhWS+j9ihRcpbo4NHXkyWXm3P776BnfOgrmGyWF3Iwx6rCBKQhcUTN3gt7Zxkg8QdLseam9aa4c
xRQ4sNuff6ttoeey2pa0JXMvjNiWUBuehFi2NSn7tgSJ10ArHfpPdkPMSxiCzn/sd2AzsW4vm/cS
EMZnTZHwzzQ11TLO3uof1ZESEk+1Rfa3obZvs0IUAy0xMv79daWSGClqGCLsNrPEzsMnutm9yhEo
2I5BriDMdupmJBYBvcpzk1hDf1dUsduVLu4N577wVsPsG+kQa+cBgJROsRUtR2VqsevM5JzPtlle
18M4+ApUWPj2Q0w1G9kRfFJuIoy7nrROphueOKRfZCP8C38H52HhrY5x8GkNYbCEFrfQVuEk4+IJ
qeFpC2/chAfDOPjUqBeJ0E0U0TERyWiBaSorn7//meEx7j0c62SJBBje1O0DDMuFD03IC345K2HT
yZUWJlpMjXuJvpbC9yF/0nhii/8SXvzHFtgccqcti0ootVzrSt7oL07qljbq8M9oDUWvUJRaH4uu
r4iMz85yvRoFmvya0O1Xpn5kJLYSfuSVJ6iQooyqqYrOHA9ZUimaKc1hpTY7JUl2ZE58MVE5F5be
/N8c/BWGfWu7VNclgTZnd80+aV8nwukl2K4xrgCYFzTp22DQaCJP/5LehV5i65mv+xpaugJnHKHK
AY1qO4UMJ3RA0v9iinI7ubf6A5jT6rK01VqaRxm83s0fFSd9mF5Tu9gJkb24jZ1fQqfiiShsGj6B
hrooqSbIMhhPMaJtuJI6dFPK5VHLznn5NvJaGbZP7grBeImWNAUZckBERmrpIpQyZV63MA+CscEu
GMCcDDuEcTwb5Uu5cFzQv5zNf9bAppGbOIjyvgYAUvz1J8lRjrSsPljamZYVUmd+5rfRcBbFZpZF
YmhBTPvZx8WXln2ucWpovN/P2FumFanUqLhRUhaeAyl3llb9yLfw1brYzDFZwDAg0xnRTHwq9VOo
nFK00H7geVhh0GWuIjBVlsIi1nA0k/YYjA9NeSQ8negNZWVMMq0w6C1aYUhlLiakQvM7hOT82a7v
8kPkmDZS7l6M//d+6BogvK/3lBMOzfB252QH3kjkdmLX0CAECOo7Aq7zX/+KpjeETk+Vvx+QCAzW
oaveV0At4Rl4Wd1Nx7ACY7a1VEmRqhOsjwjnQn7RzLsZUdIHjm6FwWxrooeyoAjAUGWvLuy43M8f
0MLB0a0wmAhMySvl72Ho5ULFL9Nd6kLiU3lsQqt3QOTuB1B1Eu4RmfMEGDbv1wqZca3DkAuiQkdY
zUk5DgG6dTVeImgTwnxv3jJl2WT71KcxGJZFqvDV1x8bzdMSzqO4aQSr389sXj7P+qR3aIMMu9iZ
U2dEf4TRf/6AFaxAmH0yF7XQxhGLKNN9rjylmruYn/53CHQ+qhpBqhvdsYyrKzQtD7IACjSJ4WvZ
ibSPKu+DYuso1hDM5VQKkZgy1T6qq8ZLFAw+RAknBNo6jTUEcyXBQ5kqdQKIuPG0cp+SXcvr/OZB
MDdyVIo562Zs1CyeE+1rLTZWO/91+zA2/ZgsarTsICmGqDKvtWaG2pTSgkCKQVcqiFUcB5vmmCn1
JK/Osb2i/4CxXfrQIezHeUKua9DNQ9yq1lChQXTkJqF4OEz4OIfpkom0MVk/F/vsrUWHn+ki+4Mq
X3JHSScxs8h5Xek+sSHxah/ZLn1lLMVI0rG0ZE+HXFO/fyfd56W5ti37uoOMZcuFqubBjOMal+eM
HOXs4bY98HaOMWu5FP+ZoxA6Xx+fY/0x/ch8/3qnGLPWO3PME0oLWub9o9i+yYJ5MOfB/7OFMN5S
TsMqHsGu7HYF7Dm0Jb21p5RTMeEdOuMtwzDEsA4lAVX9bo8ZR+glqSBQ4h0671B+C9rnMjbpCE3V
PIezF31Lpv3t3eIthP58FVMtYt8X5gDrNcPiPC4/6rIllhqMpzTt7+SuObRqfm7zkPOkcWDZWhCR
8zozaN2T0iBLO0rbR9XpuMGaePtysmWgQVG6oW+wPPGAb0iEi501e8mu8rlzY9Sz/O4GTEWGpgoB
OxljEYJgxtpAq1sqcgrQJHuI/R5+R/fmXcnpF9tkeZAlmeiaoUsqvkB+PbRMAIeXTqXLBcnqD8m+
23dPiTNZzS4/UTYlaFdCWfIedTV/erttL5vfYGts5no1vTAvcwVVwyS2yrvgoX3MnIVKuDhKY3Wf
VPQ3I1p1OKib3m+1YmZ3jQ6941KIcxxt+uGXeVJiq0+9k+wavz6GXsmHpAv57UBXkMzdUwIC6xmx
UO0C4kPFW3DP0cN9F9uzN33VPcODPveH6ItlCQMikgFObeRzfj3aPNEbPaK1KKNEtiPVfAXC7bc3
c9OprCAYT5/ggcyqABBZeSnlY052+cKrGm5iyLomQq0dgR6ruSm1Q5TEafzebXDCfbBrP/LU+9g2
/dKpzo0/Wjwb2YRUdEPCBKOhKOxVzzC4GQoTAtg2CywpihxJEz0y8L7XNxtf5BUOE8XS+cwi02EX
gzegcbhwIvCyqU4GOc/SG48foT1cwzEGYUqkiI0ZcFL5LKTPaHPHwNWP2xZBb89vpr5aEmMRakAU
c1awdeHyZdK+jWHuDJrfNMFp5BLp0WtzC4se4+rBaQ09w3uD9YyNpX+BXo/mEeS9MPdNW4cxsZwV
yJAiFwvJwzNf53fTkayWyrgvBRRwNcZZECCOihX0EP4eeO3Xmynm9ZExzioSBsGUAiwRQeipeab0
TOZX+a1Dc2C773yovamPtw9w01epIvgWdA1DNGzHN5od1HSi6sVm5zfdMehf48KrKk5ZaHPvrihs
el6SMpGQGJ8lvdjejbX4Jsw972nbvMUrDCaAF+I5KKGcC/M46H5yr+1y3zgVu3Q/uCC4siIr88Nv
tzdv+0sIOXPD1GUdvELMeZGxkcKZXjGxsulQS+Qpd/oJWmhe5sYXHv/m9gqvaMy7MjZBC6o+fD9O
xi5SP6uFVSecWH6zHiqvVsREdUKUhiSnGGWfvM1jfGnH/jIK0p5EhW3mtT2m43NXkZ2oLr5cZZ84
O0qd0m+X/D/4kkjDstUlj3up05MJ+NG+2ItugRmh2F9AUib4uRfclTsO3maYt8JjrEYNIZ87o2vJ
LbT5ZzzHkJQSXJDgHSflDHFV+DXZi6XkvhwDzmO6fSeIJGuaaaImy7izMMcOBrQnrM/coTnpC8c4
eb+f8VdhCiEPkXKBD4NudcuXSuYJZG0/aJqo6ZJGYJbs+EFakgj8rMhAG1B1MsvO06CiPMvDAbOA
u0AgoaWC28RKteGlbjEwk4+DY4oS6uoJLzTZ9GOrP4Xuxspuuk6rmopyVYEqQ1pOSfIslT+7hsfQ
tvkGrWCYQxNyUUEjAipyWaheOil7S+TJX9r+ayS1d0ujO02IOTqOjfLWxpwk2Az1XGtRWIJnO4D+
+Vv+UlzCg+Dqp9YxfRXq1Zfox0g4uJtv+2qtjHPL1GKsKtDGuEoj7EDUfh90pRfFtZvXiWUMMgeO
a02Me9PDNpcXE3idI3naqcYo8GCJYCyA2rlvvvFYxnhHyXi6YBAyMhmoCSjD0wIKNWXwwvgllz9D
Y8cJZ95133Te191kK1CmYCZSSLuDe6OCFBFYalPIgtf+bVvZXhRypCjlEg3fAr9egzGe/5ltVork
2RQiyDiJb0U03Wdi6Rk6ZKibeX8bcvu7Trtiyr9ioqY8phPNLxlfaN2zQsVVvgdXG4R9veaOkn1p
33naDdtX4orJxLaVFvdCagITUk++GINvJSCFlYAxUx95owbbJ3fFYlwLVMj7oNPwfT6T4wI6+QZq
GkFt395FHgjjWGqkuLuux4Ly8VJi6ElV9+gQ5V0xHgrjSVLMMNQDwVLieTxFkrEXAnzxt3FnKWFw
UIXUrmp1P1Ro5jWjyQsM7SVU64c+6ho02dShJYk9p4q5/SdBNUJB/KlobPtBo0ZJHtPRYC29DPGz
YewSrmzbZm8AAjRDN1WI9oHk8lcTJSaZ+qESaYrFgYnYImaXCEaQNWR4VcRqky3ZDboC+DnezeWt
kBmnhumUriEzkCM1tqYgd/vWV6EP/QHrWaEwvkwuShWsZEAZzF2n9baRXkZt+TMQ1oNlRj/J4gCQ
Kh8ts//eFd+S/E9BGAcmanPfdVS+QW6+aSW6J/JXblVsMzK67hY7hRUtVZhnyL27xlR9HczudVYk
748OhC31lsKc5AVVVAijsxw8SumuXB7/DIJxS+JIllGhPFpKtR/Icxu7/Laq7TcZqk6qpKqyobPt
iaaStUU84dWa/c4J/AJd3OQuQ4ti5lY2NOk5XnD7A3iFxziooWhSBVlCmq2TvBSSwF5pk7vlcbLr
waKTGZp05FEgbH/FrUAZ7zAkY6CCrI4GHovX7fMHUI1iEISOI8UONwUrw9f89oWzQmM8ghxpvTyJ
iOY6J/+qInthPGtn4YwRYXfe6bz7tBkQEFWXFAW6XOr7994qLq6kXs0XgvRnJ0x3RaG6ad67ijgc
5iSwMymGW5c+4tFXkHQDVpAShFOzOsJTVsmhRT8ZA/FeE358wPpXIEwAAKm2DPI9WJc2o9O/KcEy
ElpZwinWbIYZKxTmjknoWmwJpQiribIP4xjq2OlRSBq7Qmfy7QXxoOhDsto1pVX1qhkBJQroyI4S
cP6FVt2c0Z/+ET++WhRzx/KkkeuaTg+I4Tmuvi7jV6P7w31jblTSkFjvZJhAUj8koqPjP2F67iBM
f3vTtv3Tai3MZVILuRMzAqDWndAdgl6/veEQe7KpennPr59Qs/rt8q7wmIeW1Gk9Q8GbBhLFswJv
qNwJP3RQo9LLi2G4Z876NsOHKx5Lz6Isam0UDdbXwPvWB8qSECBu0Z1wP3uKW2Ee3+LN33EsUWae
4FAwFiMgqBHFaYgMa+iPi3xfjYZjLlyuBGoIv+8n7SFQdBWUr4yhGBjXSeoKASn8/WfFqzwJ4676
ftgRmw4KCQftJXbAG/z2oX294jJ2M0eykkjvIomHGRw7fW2FX4THFN4QZ0kHlIT7UXJ19zbs9mle
URnrmXVkSzo6gzFA+xaEirbQl27YTs5tGOqVbmwqS/XagQt/0hrAyLJvtH7Ba6fjLIPlnNKbsasC
WgYqyXEU/DHzsoHzhmyOq1DmcUNTFKi9s51Rpi6IalZXWIO/eKLb+was4Nj6iaPuW2d0ikdItdnF
i/TWv3KjkM0FrsAZD1lMoALqSoAPHqzDhdyuW+LmtW8T+KtDu3ggI1e3jJ79b4e2wmRvQjvo4UJT
yXp4bmvFmhVvHh7E+rMg3AXKfT78vG0k26HWCpC5AkYqD6WkYZGqH+5oLarAhzvqUc8taN2h6fSC
7CcHcjP0WUGy9h8NiItFeJbRFu3kjbJoydDEVNz88l/IIFE/dWNH2c6hKg3ytJ7e0WjnYGuFh2pH
KeVAwepzVraZRr6ujCX1DPSi0COaNo/UH317zBHvG/d98XWaLxBt00FbIQe8ahHHStn2oUJtk6pS
sb4sHbwyFI6BUuzTruYMjG666NXSmEgrbSQ0f+ewk9SobMwdOrNY7AJxfJnrfCcPPBGfTee1gqM/
X8VBdZH0lQSKFHdRTm13iYOH20fF2zX689XvV4YgN6E7g4gh3ZH61ci8mNcQtR2VrNbA+I8sKWcj
giDqP84rdSPPdEFpiPau3Bt3vEwm7yqzNfOJRGm1LDgiM7Ja16AEkYfwBYMpHjpl7frCJ6njeCuN
cR4lMrVB3bw7j24v7XREI5R1+0NdTKuNZBxGohtZumhwigNGlIXlr4oEtsztQOcshm0pqsq0ERPa
rzFAq6Dwht3fB9Xvblse701j+wxioRInQluKaN9Ndhrd4h5+15mpLkLv0IPSznQfI7Sez48c8M2o
7rqV7Mh5H4CBcqDdNyNGlZG8b1swb0ReBbGkd1Xt/AJiYOu/aMDZdvroSSGyoRmGwVzoJirNMKcy
u8l+gKkMr/N3WiCF7qgfitbEIaDZdh9XNOZ6t+grqVKVVtUwcVE8Cjzh2C33gYZzIhG0I8uofP3q
PsygLBqzEvFSQl5UCd/E9nM8c3pgeBh0R9cuqlkq6GcDo2of4hrkId1e7HmN9TwQxq3HEDmBpBZA
6sLJhM9K6ojV022b24BAdVMxdM1UUJg3mNubDkU3ktnAbEVh2pAR3Q+DcdBb3ouxYdloQyYGqvCS
AsJ35kgSSs5Tpm3o1mViaSrGrS4N2JVGrp/YsK1fgJhzMYdJmGqhCV1Z+ywHu9rc/+/7pYoaWFyJ
IRu/cblq6A7MhzaGGxceiua8JIGlS+5tjK1qjbQGYRYBqe5KyGaA9I1FLjr0BJ0Mnc7GqXZmD2rE
1dfAUnc8R74RREgqetI0HSJSym8MSklEci1KIpQ3JsEiemJVNaYE0l2r+wrPz27ZgwqFPOQrUQFT
2O/XJMjRYaKE4BeKsnthqZ22ae70ytiFnclpOuFBMZsZhFEhxTGWRcrnVH0o69nOq/0Sc3peeTDM
XYUcpARZMMC0CMGUpDsXSgrZnswOi4hjg1s2vt48xlvPepjpUoPNq4PqFKqI9rTUvm2CPAjqNlbu
rQ4nouXUFlTpnJsXYeAsgbdb9Oer3x9OUh0MBpYQEq/vz7rpL8QXeaM7W86NPgAQmJDRTMs6N2MY
JVkEraTbJ93JnKKDpIIWqRU4XxYcGJZUKhkaMV4UwGB818kLiGmrhZ0uC8ct0HiN+VaSVOW9C4wo
Gtb16571cy12ZmKGbi5ql7xVBmsqZ8fsp7Oqta9xL3au2g4c0C3yg19QmZOSMhJXSoEHIg4yvyM/
gsZYbLl4JWhKc9taPBe9JliBMp6NhacRsr1ikMFhwktC3yzzajQ5tC+rRceKE9XW+kMeHZR5l+Gd
VYtL30oco/+XtV7xGFcxpCTT+hp4YLZyMBfqBIIA+Sgz+dTnwR1JdUvNBU/Ju3u50b3bN27TiJQr
NuM/VFmX2kgHdtP72fJYi/dR8PgBCJSIVBUVVlFj+wiDtK8CQgIQ/+qBHRIraZGj1DlZIRow/Gal
VxC2jZCIed3LCkCWILhXQsPDgCMU06rGKgrtmOvjZzlrvLnKeFohmy5rBcwYSxelYzjpuB5isheH
h2XkLGzri/G9wvbP9imMdRRLDUKoGQC0KZ9qygfIYgc7OgdA6XA/0PH8CxxjEGhYWrS8EUJXUx7N
5RSbYCtSX//IIlji2KYSZbMTgSEKaOKGNJOWQ8h24kV/vKNhPFeKnonGLODtox4jQQiaOE887/cz
PqrvFUy4TjiZeb7E6d3Yco5+826uTItGTqvXqqqlNMxMbFOuYMC6Aat8Mf7VDCPP125GYCsc5otd
0MpBH2bcHU3uDSsxIluUcXHGXCyPAtEf6nz5YbZKaIHC4GlqoztTkzU7ChfdltXgmJfS00LKB1ky
HXngPdlbJdhfDJLe/NUuLLrRm1WMvy46LZ7mtb7hBCcFkz059C14fbTvVDc3/AjbyZASKamLAnuu
gigsdbNLALThW3xojrVtWpEdH6jyHOo6rrFTv0HmjxCXx0lADefWH8H4lKgJMY0DmT9X6a2iOzcN
6JWKfTRxAggeDONZhrnPQP1Er7qKz3sQGweZLeSOyusc5tgx2/GQBVLfga0kdNPqKHVgtF3uSq6Q
K89OWH5ZrYM0NmgVQiQTGvRb534HHdLKoowe5p96SbYGMRhqqfU0Fm7zu7hQ7Gzca5Jk3XaTWwIb
a9NXGQfTBEIg6C02LjkV++WCvn/oNU079TnYkXNhVdArE3caJ0be4lz7BZVxO2kQVW1Gn1IRqlfS
zrwLTrE9oLBI2SJpMRPjFOf+MHFb0OjTcsvsGT8U6XJk6PTpoeoWsps5g2jFYGehg7Ygj8x88r9n
U35ZKeNaprYV0lKiriX9EkaHKn3NKu/2GW7GklffylYapKQgSxLDUNLqB9gs3C7WLTIdJuNn3rlL
zRmm4J0dW2yI+qoulP6fLaSsg7Gb/6jtHNMi88V01cv7CR6DhvMUcq44W3CI6rbWdR07OZeKByIs
fw7Sk5o+395MzoPLzrHhqf1/v2i8JMbdxGX85gHQn6/emqCTwxnt/IiGP1M20dxdjoYzX4SXwaWT
pKi1cfZta6hibYKsdpigLm0ZioghWhcKvHZ6AGf6AfNsXujVr7d37188pC6jyqwj28qOpMhpN9Zl
gK/rBs1MdN6x+xZCZYQSYEYv3PGJ7ajiisbc5tyITCRCgZacZt98Mg7aMcLAhvykn7Sz+UA7FAI7
OvHkCLc/BK6wzJ0eIhBFZClNIaB2SSfn/x6i5g0Bbxv8/8OY7DBKqPZlZxaAqUSkrEmJS5168qJy
YrPbm4gBiF8NslmyBqN673k/4bTkxB8mBeUOtHZIg/GlFj8WMl+XxYQEGegcSUXxjDy0luK7zPvY
3Y45rgDM54WMZul8kuEPZ2myyXxKu7cJmStT49HzbV/lKxBzlcc56ydxxAFp5UUVP7U9p49p2wBM
IulofySYSv31ZOY0zstpRIKiaUAHIMhO3LmKwK2L0wP+/U28wjAhwKjXUxcSwEihG/hgIzpUxx71
oH3pFD4v+v2Xb80rGvP0B0JR6kMCNJmKEKD276W+gmqQ16OrovT6XczxSbxdZJxEkw5VXbckdLvO
V8yHWvCy+YHj9rYt4booxiMUeg9akhkYSKpkp+SZPou5T1xovj7le1qb5DkH3j6yjHZDMEP2NwMk
9eq6nV0SsDkQjLML/nDuX3mqR9uZe1CY/WOMhHETaUNSKQ7xbnVOeofxYc9IrOyoW+WeNixlB3Nf
u9xu1e3Q5grK+Aoh09AI0+Dp6rzOmQYLXRQuPiSkh95pHe1AxdwFp7dmP/Z4TRUcsyGMFxlJLwwK
LR81pp8m95J+JPLTn5kNYRxIVRlmiXIFvlqIo3hUJ9V8/0/RQQdGo4HsPPPmqnhbyjiVCrzYRC1o
RgEKsNEk3uUksqHx6JqqgAZ+1SaN4d9eJ28rGQcTkrTPUwOQuZy7ggalW01zp4hHCcKDYTxLLkW9
BM5cxPahJxqfVJAe8OUI6C+54SwJ400WsQxTnabKjHOPLkEP3VlfcoyITrvUbhprsrM7HJw1H3k1
rO1X7XoVGBczzIRo0QhgXTqnxuDVDao9qmnHS+fcPq5/+Sb8DxTbwRcZSMBMGTZy8oSdeYl3/VfI
ZDjanfpkXMzGklxIWJ95hAFcWMbDJKqJxDRKJ/goLNEZ7iw79EJoNnmovkL2Hl1T5N6wkzNP7pmz
sSy7l2IWtdHCfbuqMpyToPpUdZjD7YKLUs2cr23OM2EwPkUOAjPOavjsMXid+0vNmwjnGCfb7FC2
SSNqEXYwIrGFaUZbFwtHFMtnaZYdo1p2tw2Fc+FYOpcpFmVw0GPnNHOvxnfG4vUdp/bI2zHGdQyQ
/tKKAjsWJ6/gvyPy258tgfEZLVl6MaixY1qf3AWZ8TBljV/JImeneDbGeI1JrsQqoJGcghRnb54q
GdLU2i6IOP0nvBNhnERTFWKdlcARyvosTJB4HNJLYsacprzN5VCWF1mF+Kuu0D9j9Q3bmiJo9+g3
7FIte60Nd6BNPzUllA8zlZM/oTvzm79dQTEGEDUj0ZaEJjdmwVdS0RKyU4EE39ghlTycFV6+Zjuu
WgEyFqEZKlkUgTr4L7PdoRYi2J2FgRVvdnJH4OoDbRr4Co6xjEhvMrnMAZeg9Us8NNxecxoi3dpA
xiQg3WhgoA1npZ97l36uqvfJa7ynrF/RC8+XclbDpraXSI7lKEZuKE7NvWym+ybq97dvLMf22H6b
JSW5FNeACKXDiEkL5fPSWguvi2PTk16PhR3SkymFKnSvcWGnp2wBnUyA5tPRKubE7hTed+TmrV2B
Mc+CYWidGtDQWlBcqfHFzq94OUIeBD241Y0VejEPQxEQqd4+1HPz1o7ppRumb7cPh3d72KS11jVj
FdPaRusWUF1B2ADdFQNEATLmXM033tck75gY79DLSS3otMqXT4WlJq9i0VtC4Tf1N8IjM91Oba1O
iXUM0GErCwFYDWSYFzQuQf3Vpfy5tETKSzHxLhLjFtRpbvSe1sswwdlVipVX00diEQ1MbAZG81SR
TftEQl5lVYiOzIXsh/gi8Ep+2xZ3/f3UL60sbhCNRstMkO4Yc29l2h6zNlYaPN+2t+1tuoIwN2eM
5T6fF9rqbLSHSiwfxEjnpE+pf/zdf14hmJsTSkWttQogKGNieuh2lPFP5rao8baL/ny1XUac1qGS
4TiUxmkHjK3tJPPxA5ulK6oOoRBwQCvMS5AjYQCLwolMYwbhCsNNzcr9I4jf/P+U1mIQpKhZ1fel
+qhwsxDUan47jesaWO/fVV2bpgpolhS0n4GAMT3L96oV3Sl27iRfeO5l252t4BgjjrQ6T9LqndXJ
OAz3YD2xYzRLQ7kGxBJe6PT27f3btIIVHmPPfSXHRkCZqgShA19NYPf6tzLjnRIPhTHpZWgTvG5Y
FdG+a9NfWvVJJ7zJ300MQxUJFMsk0VQZb6mGURkpLSxBGJ/a6a3KoTrb8vhwNmOBFQjjJcsYAiL1
hFRyjnmlaA52VSShCbeBGGyMB+H22Ww/ACs05v6EaQQuoghoqj+7+qfMKW00Fodu+T7UE/J6ZTk7
yJb14HNKoSrRe5dpO7SODlAh7n5ylrT5fhpEQwuahiHI96TfyutUbVKjL4PeV3d+Fz2OX2gaUTpO
VvENnygOncRCZyHi7tvI2yd3BWYe7rlHfNWkAM7616GXrWU5a81dUs3ObZyt4RSM8V2BGDucUmMy
g/l9hVQuPXbN3ELyyVY9cEY5Au4wT8Fv800yVQgdSSJYP1h+6gDpLohx0J7JYHE6LTtGSepxVkX9
AOsGNUhu4B9VQwcosypzqnJZajTaQvL+iXKnKpb8RPx5L1qhozyDC/c24tZ5rQGZmwb1rpQUHQCN
LDunQGuUyo3k2bT7pBg5YFs7uAZjLpo8T3UVzGroVrrxBYKtL0NL3D9aDzt0gzekSToCiETRrcA4
daXuN9pdIXQcj87ZOLbRc8lkcQxFelKj+Lkm46UNZ3TCRLOlSePj7UVt3ebVvrFDNvUij1W4YFHB
8raEx7BP7Coo9+HwI1x43mnzYq3BmKcqyrrFUHuACTvdl93ar16n0CL24FKxebSz3n+kkINuWYNI
4H6XTZNBRBa5SxNDwTeZahvdeWqtruXkT7aGpJDVuGIwT6NkalFc6jJqYZfqJNu0OUXdl6fMaoil
5FbvTe67YMuR7M1TNH7EWFbo9ElYuWOzVEHRWmCFRWs6QQ1eIPn/SLuyHrlxXvuLDHiTl1fZVa6t
9+50khcjq/d996+/Rz3fpBzFY110gAkwQANFiyIpiiLP0fHy8NSblSiCqGsRZCGK2e1ClGqURt5O
EPVP5I/30Y1+rFwMguHRHJNR25Yp1CsXsCIt1gJCoFfjs33QvfJoHvxj/Oof+3P6Wu+0U3MJ8JgT
udVXUgqEq2sPnMtN5YKXolZp6DPhzc44WS/+DSMSDvdhS6OC/vCP0pfkyNqccLn/GeMyp76jiLmU
z8WzXJ0S39Qhf44tirupFh0E6mWm/8d58O9uajLfKqBVkp+SDLvZugPO8RR3U4BpoYFX32co1UuC
otxaavJrQRDHVerHqohaYBFiN3OvGb1SPhpEUGIUiWD2u7BPBROs4P6EzgL5ZAWxU5gnvQgF/rZ6
0CzUxkWUuB5jjCVASC8/SujpE7Wli36fiyaBT6QytNnvz/DnBNhfuLYItp4Zz9bWczFjTnpZHwAh
/TbVHpxTkM6CwhT928UxRThOvBaPUt2FdfsUoSCKrB5uC/1xQSTzh8JCizLilXRCaYyWevyUoEKi
dSJ8XZE5cPEjZSBJkSWjQ1157gAY58+3dvSOdoulVXNhggUoOamgyXbW93aRXxo53sep6FFbZBRc
NCjBz9RHCpRmk89J7hiNINpsx1pNfpsFWbhO2mdAk5KxDsYUGIKtmo0V/xPuAE3DOh0TAOzHh3iX
etrz35kjj/gU+61s28wkGISW9cJKztkObWBnJAcpbS7pB5DReYFbHRhJ3rbwdXMkGtitDBPDmFxY
6lRix8bMujCilwg0s5g0clR5olUoylDXzfEqiYtOBcAyEMsx0jIO9SUrM69Q+hcjFbXmrJvKVQwX
nyRfrXWbTQnF4UXJjnEpotASaYwLUKmid0akITvt6n3gX5r+udN/hJYIKEkkhotRUSoZytggVwyz
2A3nr6CypKZ/m4uf55lG/oyGV41xEYnYvdLJbNZI9aovrP8Q82ry0+hojor5NZCrGS/bNseCwpZA
LjB1JrBiZtb5U5Muok067hQy7Oo+oXhW7KluZV5tNq/bQteINJCmXpfJhSpAN+egcYFUlCIep5Pv
DWhAiDC2k6AByAYpCdaLEhUKVIJcSrRcLnjpRTZJigT9mpLtTNU57lLa2vf5Aa1qtMwFyl1tCVis
k29yMkLZGP0R4tKLTygGKj04N5Y4O8QZTwNLb/4fb3IC7+ZbnfI2N6VUhVS5fRxiL53udF1w0fiP
nPTXDvKE2MTqlSxkw4fyyUYZMb+UR3XX0BjdcMrB+jRmtEVrVb5Lf4zAEsvRx7ptQoLQwrc31aZS
xA27AMvmuY1fA0OQvwm3jgstfT1kod28eWK3612yBwsJtR9zTLv0TgBEfJDZEBwS7zrELSC6olJn
/8EoYMtqPGH0C5HZmD0zyI+Fnc4UGF+iOWLm2H86/i9B/DQgsIuyrJfhgvFk3EdacSyDuHAMRfVS
TM/HlYi5aQ1FFj5/FcidbvHoz43G3vbjo7Qf9zbVweHoH/WjeTNJVAdJg+aMHnrGnOkRud5h217W
feIqnTvxJklqgoL1BGGA68FPwBZotHfgXhKIWTfLqxjuxNP62K8G1qxp6U9psx+s5+1lrP4+hvJN
m4GR/EGZgNnMPjEymL0a/GiSSxl+2/791SIxWQjgInMSV13asSJF05sfIpCf0Va2DsmMCS47ogAH
caT5Z9ph1rfs5cuYdUdFV79uf4RokVyQzlCaMWJWmvHtV7v/VuiCTVqdKLgu8g+aBBIrY5KYyDBr
XDcNJ9kFJ/loe6MHziiRrFU/+6VQhb9rNnKWyFLNcocjw2TtL7nrH+X78rXCQSe7ygts/TX3RDOq
q08/yzVyBl9q1YjaKzYyjvOMpoX2UMfDd03tXwqz+5zKSklJ0B/zIDmafe2qhXRnNvphSkWBZtXz
FgrgXWIqgUaX4EOqHpiAmfHUyN/9vnrcthmRFGZTi0vD5FuVHoLuEFTzrpp87drd6Ad0W8bqVXWx
EvYNSxm4qxppw8xGmh2pGRw1ss9261c0LbuLKqlPzaDcWMX8DiJhoH/86/WKzGWFtZ52aZLDhpTh
HAefavWUiDBH1+uhCxlcIuhreg0Mkrdbl+9NN2AP+EoeUVjeKUjF4s/ol8wFRzgLJX+cQAuJXKjJ
ZruN1IHFsjhxe3AzQJGRDC6iMXby/NS9ZwCLYaiAbsOyADzBbV8sWSFBARbytOQwkCiiNv7VnR8K
7GTdFq+C+O2y+rELJCyMTLcVejLt274V5F8iEdxu9cFoYSoV5wzG8sL0YxZ8qaXv29a+nuIt9MXt
T9+BILubcLlCBQsDDruaEYrR7iY4ofLou7qreeNOBQEXUCfcBHls9XX7C1avXYsP4M4BQtJAndkr
EYZiQ0DnmebZzF9y6ee2mHW3/rVdfJIep4NpFjVL0uWh2ZWZjCGVYaQpqEjUNo8pyMEf2il5bi3R
dPHqLCJu8XjgAwOM9gfhxDiwdgAZZaF+Xx/ZMRR41r1+lH5Yz6MzgRMWg/k/pIvW7baXvO7tC8Hq
76EsHNS4J/Wb4PCeFVz7c3Sjgi0EfNC0f+kO6uO2xFWDXQjkTgH0j07z2EJgJt+MGEovH5JSkLKv
i7A1Aopj8E3wNAVSAjyZsplRusl/hD2SlfDGFNXYVk0SL83/yuB8IqpmPZPnCZXjGuXC3twDUssB
48OHOBBWRldlge/cRpcTmPVktt7FcVNpXQGwKUTksaj2o/7SZCMthvyghI2LHPCx7Y07W45QFu28
aqiOdpbuY7wBkNigZWddhjlxtzdx3WwWn8Q+efFJRT/ZZNRxykYpjb6wYStGwjfjwm57035GX9G7
5oTwsvJLC1yk0/J+UHsgK+BFi00rsH5WRpjMnuliDFqL8qbV3HMhjtvgqg7TdGAvEaV1CstbUwRG
tZ57LgRwQW2oEx2UKBhVC2rF8+3sW2tVn/taw1hSWxp0ik03J0FF5Wb2+nkiNBszkWmtRrzrN/AV
1qonAyYVYFl9p79MCWjns6j4MkaKZ+TSUfWrfV4BX7/yBafWKozPYjP56mpfDk0FniJ2B6yPg+cf
u338CEdyGkHX22osWKyQi2+miZRz1qFlhYAT1rYdXCJm9XXbHURCuJg2hUEzjAVW0+URDRBDMRBY
Gd57hBiqphj4z+ALHTpJxt6QmP0DCjdqi2PUg3hV2Ke+bvdXMezvC8/O7Kj7JxkbjAZ9VcFLZmsf
tlciEsHFMxABsHk0pEVxAtJcWbnPm0CgLBYM/kgp0VDyr7K4+DSGg2aHHTKGkGhnvXxoTK9Wnn25
AlzLl79bDfuUhcLmEoC+g43VFAYmm+uE6qKr43r8vy6GC0VWgsukr0JChsEes8gdzSyOVaM5mhIe
thezbslXUVxQ0qQ5aOUSopr5qDRnPb5UIm4twe7zQ1l5mAAwmzXFVAnuTB+yWNSFLlAXj6uOwAq6
oBECjOYiyx9T0AS18rFXY/evdMXPW0k1yZrCh5wobQ9lHKa0M6ZLMGYCW2bbu2HL/LDVOMdGbzPH
zwdg1gGBTyXTqe8LUINN8nNv+s8oqT3/3drYJi6MOurQwKGwi2YOEpfsxo5zJ5MsgQJFG8XFgVyu
cez1EGLNh0n+GKkVTcafev99ey3/kazYiJmGjKdPHlMHfdu5bGfIB1s0vCNzoMMLslwn/QJ8doAS
eLZA4Pq6rvI45VXgiOkrc0SkTiSTzlV+Aa7Jkz8ZpyJv9oLFrXvsVRinRDzIh5OS4oAbv7GZbYmW
/gjv9TI/OaXTSdYfFQBy3NcfzWhHnjrBzUyoW6aLhaG0kT6Yfgndhhf2RKocQlfWaKcBi3ncgY/c
k47CSwvT358OcV0yF3HRLF/LSL7xPC85gf+oCtF11kvUSO3/tRgu4k5ZoNTyAAl4lvqgn9j7W+JZ
IbUuCfgie8dA1b+7q73U0W+1mIqQTkR7ykfhuVXMssSels3wFTem86h2rh+KsDfXS4PIJmSgSjNs
YV5OHVjWZOMuFh+jQ+rGIQV61vQdlCiAy5NfTY0qAtdYv+heRfIZJyhv7XI0sDTSUfaYYr+ChkXD
G9G0J481KIatAxAuwNtwFvX6rHrlQjL37GBHPkCHIyRpWnyn2TdaeJe1H/32XTWfhRgu4cSMWqxi
lAfFkvIlKvaSclZEXH/rTreQweWbUWC1lQVkkF35McdrWxnS9mw91wFtd+FBPwOn/tMgqnmuV4EW
QrmoBurGph8t7Nx0UvalaxBaNNQ8RDsw2rzUKTX22VNJE8DzD25NVRq5IiSD9ae4xSdwsa5NhjyM
Yqyb4dXILxVmJoKjtDNBPzg7Md7hZHQ2fhW9xK3mkgupXIgLIiOuahU7KpkHHMa4maW0mO/l3osb
e7cdzldD20IWF9r8sq+sgnWLRagoyDeZJTouRAK4yNbEQ2APTIBRZE9JMzcOseTLVJWv/uTfRmVy
iGZZoZY2/Wz0UnaI5Hsj6alW+J/r0igFpV+RU3IRCCM+RmzP0G1rvDThtC+L0xx9t4WNG6sR9arX
t4C/OKb0ccCtirVdjZ1XD5gpt49t/7y9d6vIIhgi/jecvnnQQsgAbFpjZEJISI3PstN9kf4hBzjn
oBt+KJ7ZBTcUAF8KNlTl4k0WpGFWDdjQWr9EjPFUfgfRmbJcFhdtMkQbufHh+F1yUhNPRsfwcNxW
ncDFVLbIheYwNlzJDXtz0EB2bWX5STIjJ++BzFLUxZ3ZtqKpHuFecaHESEiDUhskNoAKyt3CU4/S
7fRJd02PUSoQnECekGBk3doNkPwSzF/+QdMF/MhiGAP0FRI67FRA68yKw/oIyl2UOf7T5BagNcm/
qbLAy9bLLcZVMOf1dWWl4DWBYN0DKi4FO9hNcTH28kE07vkfIfoqiXNoO1WmHKxWeLL9YbcOcYsP
qhMCcyN07fxkYuKQnACz866pQ4CI/6tZ/lLZlk0xhhaedKr6Xq9tOqUPqpzSbStdDSImEMIVIgPv
+i2dWlipNveTTgjeWobiZ6a+xsoxqp+2Raw/uy9kcJ6g1qM/DWwh7b7bzS5rh1Lv2QtxD2gg4/Ev
pXFegDpCpaQ2pOXowjiBcvrBvtUA9WQzYtIX0RTiaqharI07SI04IWADgf5kcq79T0otaBhdvSgv
fp87PK1c02QD0Pu7eb6ve8XtzbsAKOHWUNIo+tKMgubxt9D6xz1kIY/zqiljpJY21kOQyipP5h34
1g/VTeEoB+kxAvNe82zukqOB5GRyc4bhJ3JskUVy3lZarVZ1rMskaO79yEvSSynCn2Y/sbFI/uRU
pCnAexVMRD5FuN7VGBs29uV7KIrwHPvLt/izMzXUUY8biAm6x6yUaIvksusbgQevh/2FGO60bNOu
lAINYganjihDSM48AO16wU27mzAyUnvaJ1tkJwK7f8NRXsQNqertEdg87KxR9hoqELCPXXCDiZxP
CboA/T1rdLRPAHB1GdWrW9+YIFeLvm47u+gruMgSSqHVq6i77pT62AWoUxNBIVTgfjz5QZ6HZkNY
X1dV3SfjsyFXVLWOlf+pyO+n5OEdqwEUv4rNBGsNby+zbagquoPg61lP7Qr5VSXKEVadayGCsxVJ
SWfZZsB04XQ7DCn19cwtRCRna7ti4DSxbdXG6Co/AOlHYSKVBop7SbXHJDOdjPd0ui4lcFEqVcK0
sWZImNTJVbLcQW2KyuNrJD8COM3QDtsbs5bjLMVxIckwBiM0OiRWUlFS4BCR4htRPU30fCbQGz/3
COaqIZXZ81ymDzTQVWqrkyBrWl0J+iwBNKAomszb89gNckeUErGiSeiI+3XxETSdWi96g19dykIO
dyz6MfCA+wRy6h7wfL19B8JnwVJW0zID5LCmDNIgReNHDo1kUIqQ1Lj23WjfyD47BdQ/GscU5cmT
4jgxbX80r8nrtikIpXIhxypTAsCuhnU1TDu7p8Up3CPSxk4FQgbgVD/lOq1/+O8hiFUMwL7JBiGA
7uXnJ6KpKXU/KWDyKI0M5UubnjJZBMG9Fh6WQrjwMNVBNQVSzjz32xB/6Io7IiJXUddCqimDcBwt
8qBx5elA5G4CJQMANd5uKSn6BlF0oR+HL+VldA3gVVuuBsbzedfsw9sAjYvVhTjAtAtf0B4mMKE1
KwVdm6mquqzYtsH5ta6NXSdpGZqm0JkbP0TZx21jWVPn4vf55ps2m5pErfH7cqzRRr/Pg5+asCFr
tXK2lMIVAaWhV0bdhJTaNb+xYV8lo9azDN7Fmlq4D5F7S3SMrN1tlyI5O9ElvcUsUYK7l655/lAf
/O7zpFvHtPCpn0Sf/06N2u836TLHxPGQQZoZDu4Q6O4Y43HKVI/bYtZiIw5dhViaiX88BIuElgCS
pcz4jVe9bZxxpo3ydY7fpbyrHJ0Rxi5SJ8zKtX1MsF9zhTCvAE3RH2hSPMTl91572l7TqoUvZHG2
YTVTrgZoNUP7172qvQYiytTVu52p6gSYCrrNQvHvi5mCBhQlfgRLuBnfOljKr+yWMO9G3O0sgb+u
+tNCGHeqANk+NvQGhhB3lkPCZj+jhTvLRNCJ60q7rom7c416NFd+E+MGWR4b/zD1orqzUGtc/qKh
9U9uwKEOlx1dVlCL93iT3LEbseRqgqmLVWddaI2LchEGF9pQxnLk7GTUFpV6apWWMyQPKN242/Ym
2CH+KUTr0rabFMgqzZdqeNZAuzjqgvWs++mv7eH7bIq68WXAdsDk0MGbt05ZRU5FTFoBgXt7Neuh
9aq6t31cuKrVh0oBmBdWYwIE8Gm6qUCE0Z/0IzBKIjwE6hlFf5FAKAtn/O104VJ8SQad5FWtdBDa
/MyPBCAHxjHw6p+zI7sMFlDkVMJFMndYLlLXUKccIa/f924AQvPoFLraY+Na1KfNXe5lghxKZCTs
7wuBmlkHncoMsklPqlnTyTpNwkFbkRa5WOFLQWvGPayk3f9DduC72q0ODAUGrhh7IhgB0Zq4mFFk
lVGTHmsq9cdAehzt21IS3EJEIrigYUuzAk5viEgD5blH3wwlRfwVk2KzIMy+laa3LJCLGHUia8qU
QHfjPrkt3WZXoM3AB3d0f9CfYzdz1DvyqHgIJSeAwp9RWv5/DPqtu7kla+Dp1Agg0X63kt7uQRDr
Y7lzDVT4NDypcUwTtXowq5AIVrxaTAYJ8S9hnA/4rV0AWBTC8ot/6rz+oD1URwZ5QQTBa7VFcimJ
M36zKLo5VnAiE+A25U1xiEPtEUOqH7PMNOioVbtQap6NrP2M3kXgA8uWIL6sm9F1qZxjxAAEC2sD
m2taRzW8J0BeEgF0ChfJeUOVoLseSQ7qMnf/4Jr6z9LnecfwO4zddrgULYfzCs2Yu97QIKoBNkk1
7jT5S5o/bct4C7l/OsRVZ5xDyHgsSoMAmwbIo725T0Gl4+975DmyW54k4aOwYE185b+ec0Amjtgi
SZlolzYvST4c/aAz/84U+K6ySAPXU8NMAR5W9e4Q3Ru2oKYlMgW+o6zxUemSWBxm5OISCNSqF7JD
N8YufBDV4kVezHeVKWroqxLLdhmKTOe15+BYHbP9+wZ0F07MY3n3jWpEpskUByqz/sHKBA+gIgNg
f1+ckGCdx5yghKx6Ur2sf5jaXS+CP2Emu2HSFhcGQgSiAViTiEOa/aHrlTurHY9RVN6ZeYC4oD8M
WeMCf1vQJS1aGRcZ9GnuA1+D5sxG9aIkBWHtdC+nIgWulmmWO8SFhS7S46BicmRv3s9u/xQ/EYaA
xca2gah3rvaJG7iigoIoUPDUv4A4DJHcIBqx11Bm7eOr5LAhIvB1Y1BcCMvP7oobu8hzAHeBkpZ+
il3UPeuE8YGd4klsJN0RrUywbzZ3kZRJHKEpj+lzrt1MIUCNLd1CFUWk9avXr0Brc4UF07J7ELni
buzLd1FwkOqX7UguWgaXVOSZ1CimxgK54pXdjzD1guIdkzr4Tkw9gT6YoJr2u+9WvtXOqi3hVChv
CPkcmQdbCHe8tu0WoJ0sYpqgKebnbvMqYdejEM8SPih1AcNPB63ZyWr5sajVFpVw9XZu85D2WvKg
Vam3rUS2At7oltK5TVKLuiK+CulFbD+YkQY0tOlHOBXA6us9sNUKkjN1LRNcyuM2TbaUUUZrPQvr
9gEI80jMAle+xaDoAfdmtz/14AocD+RRevTBzKk41plNerU3IpqP1agC4zQwraqbNuqxv+9tM2Vl
kI6s2vG5+KCAQy3bIR32DNd8iT+Qmmq7aK/dj6KckSn0T4X/EsvXEUkzqT76/NCtcmIckMzP5aN0
M7k1ZujeMyS0WCMPsGEMgA+bI4Swrtmb8ouffty2ntX75lIAZz7K8O9qIi2nWRMcA82+n6Nh50/K
XU2MHyClprFa7POh2vkYDqZhE5XULoFsaehftr9m7RhcfgxnW21i+lI8QLV9G+871ZPQPGk1FZ2D
kvpZSacRT6qjQAVrUW4plLtt2JjDSiYLQi3ikn6iiTSKfGY9QlxNhgXCRQZBqrT1pQoippN0V+6r
m6Rz49kF8NJ4VvFe5uSUmU8bOOiJjV3/EUw186dt3a7Hies3cCnGoNiTnRT4Bh3DV1aHKZLUep0C
tKqZqEVmkZC+kW3Wlp9wobcrowYg92+HPuumTAGs5V/8fbuTvAwQa7PAL0W2w+UYVY0gbLH12dXw
LSmjnTqkL3nQ0ZLoklt0NmCifdsbeu0dp9jSfrgw1EZN2hoTXHRsvLxCN7WTAN9oe/NWU5mFEP4S
0kfRRHSmzPTIVInH1R/k1rqw1L30Kpm2IoBNoUQux0CbkNkC1o3dshi7B7bPNb63SJ4YgHj2JAp0
okDEX00GvRjVmL0rZCVQX8dvbXCuglOlurFGnKR3u8FD83HqluEHVXuxfF2g4vVz7Zd/8NeVQU1V
THbgHJ00i+LZjwbAuyURnjYE3RpCzXIBx2yirK7eSoroDMx2mTcRJy5c/wAcwt1wiEdPiBMsOit5
AqK2JWavIgvHFIXhVbcKjV3jvpBobwIPx34Y3AqlI0gWTZYJt5ULO2EoV1GjsbDjQZdH3Di9DAFP
v2OJggLjrSXBRgriucXFndjuVIxNw5DU0a3HR3n8tu2Lb50fG4HN4iKNAjiXuCFYknWTf8NW5ccG
Ck2ffDdyMGj7ND9YF+WB0dLVnu0WO+HNen2FeN7BY6liEn783DDyTq9worgDoQyxsLipD+m5+6bh
YtMCMTD5ur1ikTxuwXld9soM9ms3xbSRmiaPU1f92BaxCsUIqoVfa+Ki6NCHKgimkKj33/RHRi6v
7XWkc9a9CuDb6FJdDFen6e14E+zVx23ZguXxT4BT2U+K4WN5pv3Q+rezaJJ/3eEV4JtrBvpybf5Z
LsYMk9JH7IIALwAgvjPT0I2/Vhckxs50EM2hrFZ5QCXwSx7nc0ajYnRDx4LsJt2BaNghtf2oFMVn
s/oUNBggzaTq66RhyGDqL7ORf9jWp3C9nAdGFkHXvYErQrMbXd1J3eAzJvwwQ8FOfimm1eu2wNUN
XKyXs88kH0MT2Cp4K1ZQK9aDF7n3d9sihGvi7DOUZ11O2Zrab6zo2Hmxq5eYQQM8z6n3prNoFIV9
8x9B5rom/u2uSCS0pqXMH4LxEKA0Y83dQz89S9JwMOVkLyui5mOBFt+sapGkGv0UK5WNFWZ+cS7A
GUUSU5AIi0Sov+fBYy3bRCHYqAxwOLFRvuiNIgok7De2FMfS0sUydMVu8WAMxf3TAp+74ROo1ikj
H7LvhZgRLAvaksZWvJDW9FKMjmAoLTxaHiNiNC6AkXdYOUv0NCiyCPK7KIkkvmLGUF4fZo5pnuru
yyjp1IouofyRNAXdtnjmpFsr44JIm0y9DIB11AazjzY4vVoPWCA9bZVBIIh995YgLlqgO6mfgTuA
Eo3+HUebl5l3WiMaAxIJ4UNEmtlylzAh/XloPhXZg5Q+bitsFWp0EXbfjriFLWS5Omh6iw1Kze6h
Jdm51POXpgtaWvcSY9tKvikVJiClCl0M1iWKtciVieKAdtLpk3nXhfUOxIoOWKjo1Ore9ucJfI9v
s/YDVcPIAfZzRGfS9BiOD9u/L9Aw3y8rJbY+1y1+P1BL11S71Bnsr5VeiC4mIjnM/xdatolUWyCv
RbAf3UoibinvUP0TBCpm3Bs2yTdUR1qL7L/CVkoYvk0R5YfZyQ1XVg9/pzQufET+rMxZzZRW3avp
I5m9Od9vixAthelzoS9Nzvo5NWH5UnSp8f4HZqbs+/AuFqOF8b+VDRdihrFu5aGEmLw5AhMFM4x7
Q3gNFu09Fyoqxc/kSIa6OrOkcvBDT3o61iL6IpEULlbUhSLPfQUp+rTr4ntf380iUDWRM3LZhIly
sDomsC+/bfeDltBinARhVSDiD9TVuWllAO/glpLcDtM+zUXhTiSAKxDoJK0UEFgi3LHRnmw3H/wL
emBLQCYx6o8ipGJsVVGM1Tjvz4ukUc0Mihuc8shgXcO9uZsvyqE9N5hyKPbhQ3Mw9sleNHcmMAqN
SysyUgEtm6nT1/unvrDPlqrfVGMreK8Q5ZkaFxHI2EozGdi2vbRufWTlAXS8mS/TnrGck+P7ytnX
RJNnqA11P1elFBrtceXKXQarrB7LHbucywcQeW5Ho9Vmu0Wc0Li0AjCus97PEDc9sGaEfG8+AuOv
3Pl3qlsi+gkCuVAeFzJAQA7EmRH6ZOwtupOdfBfEhP+7i5h/LY6LHZVstDIIBVgbvOUhcBwsl9yY
Hgo8u9QR3RFEHshFEeTnSKgVCCPZvsvu/ODT9mYx3fx5CgIvkBgg9zB4CsEU3dhRibPDneS7OSJg
B7ivp5cBsHq6KLldd6+rKM6v5VAfgNUEUZXqWXa8G3oMhgtL0usKu0rhnLjEGVVPNcHd4IkRk04/
fNdyW0q8+gurauIdSxAk2Xb/oUFVV9HDDKZnzeStr53TQq5Rf04ajVr2Oa5c9qZRBI2Tg/K3FaW5
qwtcyOPMT21KTettyDP1w5ifNAC2bJvEKrwGQtuvFXE2pyaDps4+JKifCS0Rn2K3Pfv70akPo6Pu
AeshHZXjttDVFEY1gUgGQ8QbKzOeRW4RB00eREAocmc5dFDSvwQ2yAPylMZVKhC1rsCrKC48ASdM
tzCagL5fwIXED3H3jo4La7EUziDyutcsif2+nu8660Mb7CfjPYn4QgRnA02nVIkRwpUG/8Pkf1OG
Q60qIjNYvfcuhHBmUMgViO5Spqfm46QodEjui+ALg3OYDmr/3Eo/0qaixBDxY6zH86tgnusxDxs7
SywLgjEMq+8KQImyR+aaFvtISJOyGpUWwrgUpwvVWjJGrLJWvzc6arx4mtBEQOgiIVzoM3LDrNMB
K8qsAhDn6UFp1A9tkTxvOxHbkT9D0S/LJlzsG0wDtLkdszw8xoEO1hv24SHZi17lBb5KmIMtfBUd
5/8zcKmM92M4Bg6I4u6syDrV1iBwJtGSuLhQjpGd6j40F+NRjBEOD3vWT2wKYsJqJ5ulKejFJJrF
RvV+X5OcjQbuMqye+qQ6hhOclFvTs2BvRCBp1RQWgjjlzbNdE7OAoNlKgbTljgaIWCxBirka4hZC
OK1VBQbLFGYIZXvS1bMkCYbkRb/PhdBkLBMNrWo481qAVEpgLO0/bZvyal6yWAEXRFWiRFFbshUQ
yZGrFwmUuZ12G4y3mS0QZa95zUIUF0zVoOt8kCMwr2mPGohjBuThYuxZ0cazz1h4jTHIE7Fy6Kwq
73XzUpf3wSR4dhSI4Os/4TgBXqJBsljbh8T+3jq+8Mq56vtXZfEloKInihHFzE+sQ16NuKHn1ELr
RiPEwBJJ4mJmmKhxWDXYlhHd6IYXlJ9VwPCLIvMq/sLC8fkyUDUanRywooap6ze5AtCHOKOMZCdJ
EtcM0FZQ106lWftUtn62TeWYIybtbbJPhuHTOE2eRb6MgAKDgXpNRZy5tfZE7j6mUme72z6xfnFc
KJ+LHbnl54adQPkMgSXbFUAcUO/yswFq4hw5mZCBcz0TXAjk4khb2TW6UyHQfCoOIAHFdVyhKJrE
eBUhXuXWH9iIjJhYSWTIXHxRR8D2+Cb2Xs682T/r5sEw99vKFJkXF2DA3CSZoBRGCNPVlzZOn6VR
3ttmc5bS4su2KEGAeRvQXXj+TOwQF3CIqtHh65d7SfOSxp3CBLRfO0V66kVz7YLgyU/8RvXY68nb
43Hd0VaSGyrN6tkCBucU9fdzJiqcrGdsVzvhC1Fx0DWaNMFO0BPpzACArwCsHV1YsSbYi94+BYeP
xmVsg5GOasKePsNUOkhjeDNL6W57xwT2x5egUn+2kybEjuV95Jm9eZlD0KuM9uu2mHXD0IHYAM5x
XefHAWoQ4YQYxcEhl8ZOgp4UfTwoyU82ZClXH+NiN0YCJOt1q79K5IIqSRhat4mrXVZHbtqj9c5m
WcjtKHoQX9fgVRCXTykkQulQN2ARKYYFeyQ5AEFw+xrNhds6XO8+0a6SuKBY65M+STUkqV5+lHcY
7bxLPHMXHBW0SlRP9lFEWSnSIVv6wp2bgcT+YGHXLPuDESQ0+Tiou1kyBAtbN/PruthnLMTohh3Z
Uos7XhliKuFJnx+3FbceJK6/zwXAChhiocoqP3V90PtPbW1Qqfmaq2cjFdF+/8c58g/NlKECPOL3
tYyS5GuFBll4P3N6s3BkUtxjhG+ny5h97J8ko7uf/PYyTak3BGpEjZJcLAD4TUF4LktMYUrT04wi
4rYK3tA3/rgwadfvUn//rqJLiFkO+K7woj8wHmT/vn4tz5knH8dz5ui0A2gWYwl9g3M7xkfidof8
RRVsxbqzXD+DcxY1i9s6H3HJQdWUBhISq5ASHA/bq13f8KsUzlFsc4w7bYKjKH50q4TTQ4H/B2wi
bm1zR41Kf9cl4SqP8xM5N4I+LbGqKZupap6y+GF7QesvBYvt41wksKTJBnE9cjRroH6NftAwec7A
rRoag9cUxKck950YbCEU05U7Ncq/yrgh00QunjU7AWub4cZj5ACpOqN6LrpUrgeKqwI4D/NlMjVj
BwWAFnNvRorbWuda/xgHP7b1IDIf7gKT6uVs9Sxb6hMfBDOpQc3CHmmpyd62oP+ItdcVcXeYJhhL
pcZ4mVu7rNKewnyoBMTYA1616fxFPwSuLsx6mRNuOCmP0lNHoHiQW3YYT37k1L4KWjE7olPXvBRy
d+PX6bdh6NEDXNA4HHNah8PeDPvaESyeeeHWd3BBrDbqOZ0kbCcj81XcaOcfUfnftcAbxoDzjQjx
az3+/9K1wcWmKRj9qpwgLpN2foE256ft9Qis0+CCTqBL/ysWyeCbUMJ7cMIMLTDDOkEY+I/SynUh
XNwBXLKvYHgPFXmokCpT6BbZ/5F2HTt288zyiQRQiZK2CidPnvHY3giOyjnr6W9x/F8fmZZFYD7A
OwPTp8lmsdXsrmpfDHM+kYF+qlr9EFbxNymr3U5ND9tOrjfFXiGCl+kywQwrp8x4u2OvQ4zvJlS8
9hUgQZ7Ygxs+8kCwXNqtiNrnH19rV785dFLJrKsTu/RqMMZrILCcD+OB9SkhLXanV1FVbpWWDkwq
b1qOuGQpBzekpVHYsg/m6EP2BaTYu8aB8vktvYyn6kLcZKcQ+33VrKtNDnrMOU4mOUKQ0vmhhUZC
Sh6k9j1iD0vHONSx0jrQKxkLadWvpPVMVVBjXN8pDYJ0hkaJjH7bP9OAUmvlOgJJAobu5R0LEVAX
PDINUbpLT76jP28H5erJRrqvg3UOLK58o3YZ69Lgdz3adPK71vyUz4Lq3z/8MRUTxHMGtI64o03G
JK/9CWRglTd4spt42U0Cuiz9bVTRd0RUDOvNqNrVHnfC2znRrDACw1TrEocNYYZPhmfs08N0EA1g
rt51C1NcUtEniVoYA1yLFdfPHvV8n4uY0VeBcWGCO7dmrOekocyEMT/mtLVxpr4VBmZLhImxyBQX
eIomSRKIwfFSXuBCw0ue1OleCXpkM/O2Y2513XT0raO8DZZqvm5HSafmkd6BLsO3J/T3xeOh6z78
NxvcjZVODd53VdgY+taOh9gmYWb77+IixCfEb1e46DanvlfmHmYiQ9o32vTiR8UeD7N7Pa6zp6YZ
m5NEG8GZXT9T+E6nsqrrGuUHjYd6zMxxGlmMDx74Nz3rVjuyDwR2+0NlWCRGv15TuRrkJ42bfm7Q
9DyzNhi0GUBW1noM8C0i7dt9dxYdK4bTf+U2C2NcbpNPmOEo5QmdoP15SuPjYBLbMvTvhaaN7pip
vlNnIk7J9ZD8vaL86LESVR00Vgc0FyWXUP9M4ksrfMtehdqFX1ysSAORGvCpAwkbJIzPc/V5O+RF
f59DPilVSaD4WLeqVyM7UqXKLrNJgOerKLFwgse8Gu/gJEAkVKM7mR/0vHbTWXUSXWBH5AwHfGkQ
EmM04Ywi3c94OTAt0ZYLg5oDPH2Gsm6uYz/8G3/fPEQPkqMn9vSt95ASHUi4296e9fRvsXRcflJa
4YjvOriEnP0je9gDWZ9hh6/TTnGp4nTu5Ga7dG+Fgjrb+pW4MMzlLGUd+lCVZ4ZP5bHcBaco9n4V
EqZzVLjbbq5vnKlbhqpYkHbkVhXU9kPYZgQBMtRuOxJXgXbPtom3t6O/EeJqg1vJKiR1PVoIQoZ/
DI6kR0WyxxYff+Fkj45pg+fhBB1o63uyCxgHsaie8I/guf4Ebk0bv6ijFlTSHrGCE75wT0oZ2LI1
eFGiONkYumE1Xupc+1aE5BVyfQ9lSH5uL8M6Zv3+Cfy3qD72UoL0AJ10w1MKpue8cBK8fv03IxwY
p1KiWCZT1MmVS6C7s3SxhEMNDPg2tpP/ukTduYcmO/QYGm/48HYsiJMfNLwkKewgGrboQVcQo/zn
ZhgaSZ+r2LwpnvaJqTykWvGezaEKUUHRrkIonsPJIIkLqkgt8Cs/x8UhGc9BJACU1f1fmKB/fim0
1Az9OQF+ybNG7S7Od52KjpgIJc13xABFomGhN8WCsNKfhqwOk8BTDkNZji/VAbPx6iUtXv6bEbZn
ixJzKFE1GmUY6eLmjOY2pw+a8ziKdBTXF+3qC78vHe3kIcRFb3bRQbHyG4wBnvJh8ra9WS80LNaM
25yk06dBKhFickFyxx8sJ2rpIxTojrOWfMUHkdeE9JzHSOPjKRNExnptDHkhAQkJGDJ4vuBunJSh
scBmWn4rj6obPOAlwg00298xNZAktPMHUYFxfWGvJrmEO+pKXS0sfKmQ4jZKU1uJL5IwhVov3i8c
40KxiDu/aQisxBbmYDWwFYLvNjpJjvRluhsdsqsfGet8C27Vr9s7uooZC8tcfMpDDLqVHJblsrQL
X3Wp0QnO2dv7/l9AuLDBBaev5AHoMbBtE+iyZjd36wvLE9RXydOOQWFP95jy/VA7uWO4wWvgph4m
egIB4rMLeutHcJHbGYk2ziO+A4MssCX1kkPBWzOcMf1Ah2/ba/qPU3INGi5Z0CAq2Ek6eK17DaUO
7Sgbhy540qg3VV4mpbYVP2VCShnRTnLZgwZZ9CljPNcafTJQbKdT7wr8YsG+tYZcdjCTtJ9SZqJ2
f/FPQoYuuswOG9HWPwmH3lnUb5jjKWLUWOsxRIktm1OH9bhLnuXQO82ltrJDm/FOdGMLzjrPEpNY
sgQNEmybZd7506lRfgTCSu2qDVCBaDIIuqnO9w3QuSBKZeK8hQX6fjtQNQHCICqkuiPmPUDTcOoK
t/oq+ipYDY6rWb57IEearE4ylnKUbmh4b1rP26Eh+vtcPtVXChm0AX8fQicX1e8wuiaSOmUH9K9o
WLjAIfEQa1lqtli5crwNmZaAdIDuSBPEgltG5AqHxTUpy3nWmZ18F/mtq+RC5oF1V8A7YMiWiU5o
Dh/kavAzkzGCVbrN5hswIOdYX6KbZhe8BEcopUMnfcZz25ftTVonnTKudjmIqAv0yJoEdoMUVG7G
7rNyy1gF8122V2/Kc+fO3mtX2sOu2eHKsWM7vwFmPaAzVHAlrJ+C6w/hgAS020FTVqAsU5pHKh18
fyeFgi/t9WrSb2ctwtiEFpkX+E56S4/gbHfqPHUHQVCHtSzgNsX3aOBKgrDZ3lOLpy9L034uY9x0
XmU4cfdTzr4H2Ueaj4JrbD06/3/loEbxp1dWmyTlLMNMpjyU5GF4H+gulo0Lf2OqFVSqsDX0po/s
5FA+JTf5WcJs3aW4Vw7dq/gVR+QT+//FTgVWlElBip0aHOIMXzpo/VTusOu92aud0klvROG3XjpY
OMllJEEj4ZMyg0VygrybXTmobnrh7RsLkKhMIQoM9v8L74bCzEp5hC1tb3yEQq07vyb7JgbLCbUn
9G8pduj5eBuf3O3Tvp6FLJzkUGaCTmPRE1xnMY573yifrSD7oQXlJa2THMJN2qVWx4c5wInP+0ZU
DRe5zWFNY8SF3iYIVOgcuxge2/XQOag9I0l2Aj9Xs5KFnxyY6EbSkFZBxOYX82ScC4cx43Ru+qgc
LNcXIJcgVt8WfbGbfj374VxgN1MCwoAHuSeCAy7CrbfYXVjoyqRUIh3ujDtWBccn3VE7GnBI9uJT
vDeet5dvG4qtt4rQwlwqRUZSNHBoNPbxYM/NTy0WmGAb8PfN/Ruz3jxemPCDou4Dk0Fj8yUh+veo
U71+Di5KVJZONPu2HMg2Ll1R0rP+vXiNjLf/XxgG/XVTyAN8C4/RbXSYMa4hfam/zvveUy7kUHwt
RYOZ673OC5McsoDgRyMSC0btgdE0pUxH7GSqtnbffRpPswMl81Py9SHbRWC2kI/5jYhiRbSfHNzM
4E4NLEx6ed14Jw27AXociogpRriwHLTMMvptpZbtKG7WEDp69D52JWd+YLlLeKrEEkXs2tmKIQ5O
IpALTZb5tpXSHVoQ93h1/06OrdfeKgfju4gGT3TMOUzpwqJX2wgOTgBOW++mZ8iepu720RMY4WcJ
OtOKipKF55Ccu+5oJSIuGgEG8y+ShESdEeF714uTS5pldonXhkoObTX5tu3Jeun6GvZvx2Jx0tLO
lLNwxno1XokOvnHHJPva83RnfiJH/bZF+dpjDX4RPhh/Wsd3jfAuzHNJi6Unc5lADd6jSuym4XFO
RQI3gmPFK98GsQ6BE3asFAVTyHr1PBuFbRWiPgyRGQ4+FK2r46GHmah05kza1ZAY00Lh3KHgyuRp
Juo2RnOtBZSa8HSSefK5McC+yvTkayd9UTrBFc0O58bhVTi4wLuaSXNUWT0T/L2QnnXj+tyXz5X/
2PZfY7UXmFtfREuRod2rYOKaW8TQYiptMhKfJP9JUbNL6cdIFrV6ioxwOEuNsoZcHz4T0/hTFEVO
PL5YkuZtn6v1xzXj6gq3ct2AwfuqYa78/NU2E71Yhg1tNju4D57ZgxD6P1Rb/r5tdx04rmY5tK2y
ZjYTVglJjN5R2/k5UiynlaGB2VWi7zRWGvg7OK62OKjVLCPMux4LGR+jw/SC/i0kxrIzPZd70ViD
wC2+oKQFExPSRRxa/c9UqR3tedKP3TgLdm0d1397xNeRSNYaUCeCR0UXn/xMa2000T5u79B6K9o1
Mgx2xBeIWzWS2ZUUW8RkfIoH+RJ5hXTQ3Ow4ejqm8MFUY3hRI0h/11O5q2sc0A6DSbU0hmuGap0K
Aja6oHVViqvF754VOjhzDsXWUvuPQWKwJV94O8kGLXzWk8Q+EWe3sWdMyxt79pAmukvWE3ATRA0W
pifQyMP5KOWF6icEzS8VVNpPmgN9JBy3H+i3gUDXiZmc3teAu7DJ+adFfto3ExQY2dNviKffwjEe
ux3o1iDFoQhiZ/UYLIxx+FiBGoD4Moxl+b0BEo+KOGGxN1JRf83qOVjY4SBS0wsazQkWsgn6oxTO
jR1R0HhtH4RVHF4Y4RDSSKO6KjGR6cVF4sQGus2jQ6qLdPRErnCAaKQJ1YcEVkx9pzY/m1HYysrO
618wuPCDg8E2tuo2H2FBOvsPmlNCIytx5ts6tRnrifX9P60aT9Y5hnJiNCmsqcWd5v8kymVIK8HO
CMKM5z1p8SoYRj5sBCR1JTx7ogvvkCeaE4y9IrDFdnlj9TS2ugt8wOQ/kbMK79JJr3uGluCzkuh2
iF7ZSEl3WvCugebrbmkcRhQobsiJBXuMBkBFy7G6Z48goheJ9ft/YYfDhcoMadFGsOMnbzQhteLR
o/XC6KNj8PKP6OnJ94Bf0afzKs4v7HIQoWpdp/oR9s7ACL0unWT6MNevtH8dyZHSfSpq8lp/IzQp
uPNkBQJQfPk0b0KzzCmwIqPy2Z+bQzYmr31M7nw9eC7xAY2upg+BLuGSy8+KVDgDDXZm1B1ziNk5
YdbcTJNx6dFTpyTKF7weu6k2HmlguWOohnamKL3gKlyHhOsv5kIub5oGZH1oMTY6/ZsVJl6jxoJh
8/U65WJVuDAzxkzSmboMrr3Bw7XnjIf8zN66o10lqFOun9arO1ykhR3RK5VtwDzdFqUBSrXBjqBA
OAtbmdmP/vusXi1xsTX7vRYlBXoVmMw6Jlx2/Vfsr4UKV3io95rviMQi112zdAXUE6oJ9uA/wQFi
h/PcQNTTS/VvXXLvE1QqyktGRJ/b691T5m9DfH4ptWNGMRXzKyfr7+azHO4Y13vxnb3eW9L+PSB+
Ncc9upWRXlkUYhPeNMdOMPhPaFS3c13Ul7uOBVczXKDrU1Si6QNeBbRxgsKj/o8+PknmA6EvVIbK
hSI4WetX+tUgF/U6HcK8heaQ18SpU83SvRxB9iWlz9vLJ9wuPuTTuFbD9m27oAbgyl+TfWp3ha1g
4N44Bq/b5kRecWGfRik+uUEa4qkzPoAbyWnDbF/Ms2DxBMFusP9f3ISZbGRkYskdkls7H6FQ0cfq
3tQUUDwqInwSGeOSr4QoJMwJfJon7UYdtFtNLi9m3j2Gmv41N6BSNfk2qEw+g4znRTHN3o5bK3WM
Wj93oHS18xQUXkmWNIKT8Q/gvIYQl69ZUHtpQ5ZNgdudiTyyMhQaux8YG59wKmj1C3Zx7Dl8MdEP
ZXUhe1yvXNa9E7uhq6guq4XWN6KUYDWMLMXSDUIZDRG35OBMrHK0osKYdDKMTyXuApGazequLkxw
i5crRjhJFCYC6X4y7gNUDkP9E5lEJRT2U/+6CBZ2uHULdD2llY5N0q1j1vV20PZ21p/MpHJU+fUd
p8+iKnp3NVmXefL4vI7BCQmWP09vz5H5QSuOoSiHWceThQ3u6Mla1qN+p7D2mBF9TpgNgwa2w/jc
QOcW2yKtj/Wi68IeFwp6FUC9rIS9xusvFKOi/SF4SbxwRy9sYjJBnyluHfBBDrZ0FrYKr6nxYDUN
XcG1YkIY7E+gsbSgrcwa1/h0YvT08qE+63t2gwvPF7tg+DgBo7lKTapg4Ipv1IziLEZDFaQoWBbU
3ld44GOMLPqJvTWIKv+rn/9La9yt0KG7NZ8i1Eb1KnrV2/ZUqNIHpEauP6aXRprwlNofa2iUSbXl
FfLsSql8SqbquB2wwt/BrW9d+Kk8Mlk3NgvL0iTpsX5lWdLbNMyP9wgYL93mgte3cgX6SpA2ifKf
iv89Kz/FqmhMdS3zW9rgAraqQymKTGwky/zKXbqzvPxQQb/4DZbPQokYtlVbgcMBGY26kY7tm73R
7Z+RvXgRFBRArHNCk+qPYCf6bFpDzqWDHKKBr7tMch8Gk1GyleCBSBjX6/et0LPNlURvC9fc0mpt
1obQb30LDhx90OrY1m2wT45vvXjAnXe9S//2DSa5bHPSq8SY2SlUPqesdw2sgXv9Fqy6mpveVvdE
WIjb3D0Y5PJOmseNkrGHcH98SHzwUxwEJ2wVwf4fV2CAyzNpPZgy+hFQ1Clbt+vI3s9emyF7AfeW
jZqSQ9rh0LTf8jkU8n+KfONAJldqlBAqPFiVH6cT68CKNLu1U1tGL2UP2mflIGo6E1nk4CQYh8gs
BzjbEtdEqU+rQkHmKbLAIQhBTcQqZ1ggzeeqOpaqbgs2TGSBw498HnFHvJ3nE9PuzrzxkNzoj70z
uNYp9YI70TlbS7aWMc8BiGrWWlUxUAwxeqbq+wm8KbUi+PIWecWBBqbz26RjoEEG3y0r80M2RB+3
V479zn8CIXrTOLgwM2pZI9saY8oeihGi42YfO9SaHpKm+R7LUYVPhTwQBMRqm8Bi+fhWFrlFYuwz
zWd2cY/H/M56NJ/jn9Zna5/iMbhWbSFTtWDH3nK0xeePBK0NX2Ge1ubdAFSqZZuKOEBXq3JLvzjg
aIllth0TdSs/QmcJpO3BqZ/c6f4+Ofo2+rkefM/3RCTI2wkBNpHF0cK1do6j0NKYa0gvWSPZeGgP
Bji4tR1URV5FDY2ileQAo1AqSkOG92nuyOGdkblN+Y6kfLmOHGLoRTqD2xYmEpW4UdF4tMWK0qgR
AIfIFQ43pixJmn7Afo3RY2EmTqs9BdPj9hET2eCgQh6GJJEs+NLFiVsZ93lvOKbosXQzv0AIcFDR
6v6U9zGuxCgHL8w56O7U/N7UBGQNq33Ci33hG1PyacBYOWtyq7xfAxtsFCVHI1P/VT6Pr+05P0x3
LfhoFLu4i9wxdvvBbs7m+X00hcufwmUdY1dORsOk1v30FKnfAuI2IqZnAf7yvSvVKPWZFmJRCf3o
+4qNCUhB/K2WI5ZecIChZUNbVtlbusaeL7F55/rAVCdroZ6vyBsOJVSzpyRknw1BW+y1drpR+9zd
DnUREvFTgJmlGRJyiF9P9up5PFfFrj3Jp/EW3bp7PDpTUfuN0CQHFWnZVRByh8nwkl/oST2Ebo1P
B8i5X6ATJRwFEa0ihxh9ZEblwJp2zdiwddPVMFAjWERl+07mKSsDGQ2T6FRhihHtMfH8e1DqOdbN
r+7/yhCYE8ATP3dSReDsV0oWgSWaLyE9LI1QqahE+yRYN37OpKrHNJVZN2kkeUr3qa9eBKu2Vmtb
nCSemTJVzciKJqxaePShFIb3EOh9/lIKE3WJC5aMZ6jMG5WUMju0dD6o6c2onOpYkPqJgIHvNQgr
AwTw7IuY9TVEB4azrf1LjlZURnnr9ttIAnlNFGJCujStYItRyKDt3akrD30UdQ+tEvpcYQAJkxFu
o4OTu94X0HMobRGLqSg82JIvUpi6UMLeV3ARd+onc/wYRz+2w4Pdf1sucihRmVMeD2w5g8jc+abr
g6E5bWy1fJWDk9I/WeaHbYOrNb9lPHJAUYNCmWrN2wayq5K90LWY8dZP7GFWRCEitMYnGUTL25h9
9ve78ohXhN2gucYbPRoBfa8tf9r2TnQCuHRjHEGvp/nYLtphHLV0oOnghOCB27ayyjFo6ZpJoC2N
ijY/1luNtZ5bPUBDwlgC1HqmG7w7hq+jLR9G1uvmDS5uyh/aQTNsUZa7HpFX2wylFxHZT1oRt6zh
cg40L2/0r3g2UEUOsuv977C8GuGufxlIMpmseRlMAN7wGeUEhlojuKJqBxyxjvosWNH1c3A1yLxe
eKWNNJbB9IaHyIe+s8ed4qCN6QaS6Y4OFSRn2FknzUad4ZNil3tRAxUL+S1vuUMeZt3Ymgq8LdkT
VJL3h1mLCqca8GXUZR4YGx+33V0P06u33KmXMt3Eewm8jYezkniael/ogpRYFCbcMdfnKZohmYHH
O1p7k462/d5/2PbiHynO1Q3ucJtVpzaWDBuF13n6DnqvnnavIcVhfEThS+lu2xOtGne4h6QAR4CM
VQPzjROnsgPJBiet39PRvDjc/Jt4nsVkrpkZMz0k8a0l7zvly7Yn/4DF3yvHN1zKmj/qGps1Yr2Q
uVvc4AHEgBoW2VW79MYk3rY9QTDwrZftUE2R3MGcn3wb1VORCCJB9Pc5uAgxLZZ0NQKhb2J8Tva3
tBfJWIqC7a+GyiYvoHAEG78EvSKvf6XHyJnepD/CF+2/HVGDw4RI1fNhGFiwaT8j8nFGz44klG1i
53wDePinb2OIKvSZY1+qwI4+Z2g11MD3rb0vx71GG4cFU0WlJmf4VqveqH3OB1GpXQCgBgcEUFjt
9IZ15xPzdlS9TvoemLgMpcDRzeywHcur1BPL88nBQJMPFPQkWDTryd9j9PKGHpWjeaRu+GVwaztD
u2v7Kb4hgrcggY8mV5EsI0vv2g4+xuXzSB4l+ilQPujKORGqXYpCnaeAl40mgPI6PAwvrcs+tZIb
7V65Zyo32a5q7fdV2n/Hh8mlFMYcmQOliI9g3vv0pcfzuWDP1j+CrhY4gCDSFFlyAY8GZ3JGF2Nm
d/V52tGduN1AcKZMhlWLTCIoMQkPDxDsfmrn9VPcT3aiupkiSpIE1xH/nFwVmZrWLQwNBvhjnqVm
V0oCEPrH19Z13bhEIehy1M/YLc5kptn7FWumCzDzErmix/l/RB003sAVhn/8B3dtxIrSZPgwmO/i
Y42oC3fp1/GByUXFp+YsEnf7R639tz3+y1smptUOrCadDLpHRpzd0bxH2tJBPow4pCRubqVuktJz
qpCLJOcuGaoCTCjhBz8g37YjlCHU30h8/TEsgBdRQyS8NaHlAimg4qpF65ThnTp7iXmn0VMR1IL7
eD10rta4A2cSvY7ADYhOBO3UYYguHi5D92Pbo3/kGFcj/JkLIQgXs6cg+pDdGrv5EH5lZHPpoXas
o6jJR2iNO3apZE6kit4+K9/mHZzwznJ+0Rrne1HrpyhWefFS3ZDqAl/OqAzs5l10aPYJTsa8Z60G
eNa9Eak7rGP/dSm5YyhbAS0jFh2ypTkTWGZLyZuhP2xk90V/L9i39WTqaoy7rXuSSiSKsZLhpfPa
Y7U3j+k52uvo2JbQSPv2CrVtch0yrxa56xsK83ns6whHaybPTal9DNJmX5gt2jTf9z55NcVd3laX
anIfhQCZ5pSXx8R8CYU8GgJ3+FGBTooCVWJAll4wJ+J0N/h81QZbNmx60ffEjT1jsAfMOH1Xv28v
pGDr+AECs1ZG4qsB0nqj89A2fFuM/fG/meCgo0qhqBMNbK9AfxW1jdPUIsYOETLzswINCTsIAyPc
2de/hcnY3A13+q3mqnsFL3foDAtftr0SbRmHHp1iDdD2hFdgLrNjtNM1w1PTKbbc3mwbEiGHxqB5
AfTqoA+Fz5CjA7VX/Zy66VN7ANuEZ0Y2dAtcEWO/0CCPHbnWgHkOBukNOQWAKt/NzzJIe1ntchJ2
TQiuFo1Djzxvk7IrYU637qLy0pN9qj9tr6EADTUOLvSY4CKmMNE3x3h4ledvgZGgT7a1DWT927aE
y8cBRitHSlbFMMbQkKk9ghwWL8im7dutIwnZMkT3GK8zOklDmcpAkLcOABb5/jE/j4617/fBThZh
PTutG2kHr4GTZVWAYiK8+zUukXgluFNBnMoeyDthB6QgNnQOO2ZKjWpiGcGQPsXms+bfgRt1e79E
JrikA5o+mozmd0BHn4FT/Am00YrsbdsQoKzOgYVSl2YYKtgieb7V5doJe5GcssgL9v8LkGg60yeB
CRwvi+dEt1u2K7Hge1Jkg8OFAtRWhV5gM/TopZ2/zvI+M99Vlvl92fIUwHWrosYYwkSkPsjj1wGt
b9s78Y/vk6sFDgoiLcsS2cRW1P8jAPaP+s0vhTchz5MAdnQOCapiJlXIorfx/D114p1aetihJ7yo
fWUzK7MXexIAFgNVIj8FEccz/FoW2gsqGW5W+uS1WnQ39YPgYlo1geFdA1ylmkZ4hjU99BMDdRRk
tNbB0h/wKinYq9V4WxjgtkrJ84iUIQx0OQa/btXk4I+PgnBgNZC/4Gxhg9siS6Ug7GBvneSUHPIn
3/0mn9JD9CT82mAw8m9DMt9NmnY5NJtYLEwn89Q/IRvy1AfTZjOG6f6dU43Wb8dkvpU0DY3CJG+9
iC5YkI9obUYnn4UvV5uxIzNOgxkK0c8iJZXVmfmlXQ6xqxTT6+2vF9ABoh2RF3VMud5jwtcSiLhK
JyP2KLiV3sbLtlaXA3G1b6HaUKPUFcbhGXxLHyoj85QqsstB2ytjezbBgBHmYe5otTHZNUY6Jr3Z
91ZmF3Q49031o9E7tLLhILZx/nWcg6cKNZhosA6tZuCJzNDPTdfu8749gc7pDAK3G+hgQvFC/6jX
Eya2yuG2iExyLGflJqvUyJ3LcLTnmnwvZ/W2bLoXLaK1nUf1oayJ12EAy6aD7jYJLZDs925RNW49
hLo9JtpXJJde0xin0IovkZY8ZXTcdVC7GIfc1miU2yQzb9sR8lW5upvVPLbnIv0+4Q/POWkdOdVN
O6rab3odOHma3Jdj/UMdwn6/fX62MUAm3MU2mblm5awVsGp3oMrTzE/bf38bAv4aKekVGloBO54R
WirSaLYLZTwEU+9tm1kFaqrLMgSZcTXwbCZyUhdJlmO6iKYTFLi+F1bimHXoGqNTZNTZNrY6h2st
rHH3aNyNQ1Iyls2x9vcBlW61cLwbO9m2svQ50/zKzZrGNirNo5rqUELuIU18mfrpprXqbK/p8gXs
lkdL+VgT+d6My4McIQKNvp0x7RV+S7NKVC5f/dqhJh6QNUshpsrBZKFLTTiUGCNKyLE2HjL1caRn
tX1XO8gbYSf2AIa4mpaak7yQCYqusYGa/yWjd9F71F2shQkOnzpUsrTBBFKk1Ot8CK+6RnfY3uDV
oF2Y4MAoRAu/HyYogUYQEEKtPWjcyDQEUbSeyCyscEcvjmijT+xBrsFHRpPYvjsHdu01RygZh+KE
Yv0zY2GPeb3IMP1pkvQ8fSuIs1kZvAEPDpu8AqgfQjDsCvwTLSJ3SMq4zPOZsV1J84R3mQLS3BAS
KHbbW/XWzfnXxWGYpk41KOJAXudPryYouRJoheBaHsLEDUBtlbTZkRbSd0s2L1ogP2qq4ehNeeMX
ZJ/n2bEC6UHUQ7tkynelPl/avj5qVvSQz51LrE4AsOuVjcUP5JIgizSVHEv4gcq+RH/8Lt+ZsU0/
0YtxIzuBM//oXsf3gO7CJHfYca2NJC2gJd4M0Ov7NPWvg5IKtle08HzJS5rpMGNaF5qlMv2WauAI
Uqfz6EduQ8x7c6xvqNQfyiZ91En13NTFXZlgLmAOa7uph2Oblp6e9piRqYmLp1svrQbBnbD+HX9d
Br40VhY0kEf2SVVjDoI6zX489wft2IDBt9j56J4RbPXqJbSwxyFTatY5lSg+ROksfR716FBbuBb6
6nE2P+rgXhPsAAucjcj/q2Q2ZoZMTehPD+W3GDHdGOcWx2weLUhOfO8UQXfHegfSwj0Or1KS97Oc
YDnngDxGSX8waO+2seHKaFhRNUwaGneZPx+wDHZTtUeSoK6WaqckRPOcGu6hmtnb+RwczVYSLMXq
7bb4aRy0Za1mzdGAWAzMW710rTRxGjTtdc8CsBHZ4TAt7ak/9wOWID4GB3wP3pnH+JXRjlK8AfgO
PqNQXnsfkP5GOL68ZpVRD81qhFXov2hQKYrKo5EJaijCs8KhlB7nRB5DGCF7iv6QZo/cyWOyCuz9
13JF/Bbrl8PVJw6h+mkC49cIc5NS2GOzj5TGLkQPbCwgNw4IX1cjUxgQv0NUyNY+Hx8l9XU7HNiP
3Pr7XLID0TBdj3U4ERXpTd5ZH2bw1ccmvqcVNK+P87mY60MWGYKDKAhCvqSGK06ZoScGHdOis+yy
kgvbzJI9dNs9gua/bR9Fa6j+eb3KYJUhlo6IH5pdqp+0VFCDEAQCX1jTe9rNsQln1OBxSLzKuklE
XPWi2NY5dOhJZsxz93YPMH7AdJc5ptvsWGwrh1QoQylaMg4k6ioeZx2KigCj7ihHaKGQRCO0QpfY
VbTI5drBt4hqwKV2p5zA2w7aEYfiZpP2dAcirE+iwef1DpgrwuocPkC6wJoThrDTQ4/JqhCEb8kP
JbanT2DGZlSEASMh/zEZtikaTPpHovwbLPgq3BjrdK7Z/vU7GVTB8Y6UdgXmCLyJ7k1R49L63NrV
U77wlvmSQRK2tI03ohcGY/uou9CLdjd6sX0bn4ZDdXjHGTMVxVJU09DAFvDnZlo69DAV9hJl6Hc5
Ocq9oCa7noIuDHCbZ1WzFSQzDECU5xdZX1bZ9Huk47WctQ1PBxmUeqIK5urRXljlMD5XjZyGBsP4
6ZhPl8rcm6Ky/CoUXk3wI5t1bYUURtA3Gbau2XyOK3pHZWg4t7vtLRIt4VuMLg4c7oUonNgSGndk
j36iC3tUm/fRjf+UPff7dC/q/RKs3tvX3MJgW8u1BjlMNNPqR1WJnIRArloW5E0iIxy6g54a1WET
RlJFe6Gd8toq8T6WQk+wequZ8WKfGGQunCGGXwcti3Dd7t3gEELaGNO0fu6okBn6oH1UXND7P9LA
Dit7Egmmr17TC+NsERbGBzn0IZXFnETSBsLAvb5nLRuiAvH6WqKJCeRZsoIW/T/NpJJK/Jww2evs
q5VKOzO4lJX6Lqi4GuEWMvBrnaBZQ3K14lFWTlQ05seQ4K+Uxrz+fW6tRoxZk7bE3zdUJ6+eiqSx
UyOzGSFhJH0ufRF37+pdubDH3ZWgyxmsTMOiQbDDnvB9IEmW4OiK9oVHVyrHGgZqoLxuJSeagHA+
NG6jVvEEMc6+7raWjgPZWVITRaWwU/9PvLs90wujmiAH/SgJZqJETnHYCnnmuTBV6J1nMmElw2Nj
1nspGgX4sI6vv8OBb0BFSdwwKh/bo4+3UfeIflS3ms9TJ6J6EIQB333azP9H2nUtx60r2y9iFXN4
JTkkJ0mjbPmFteXAnDO//i7IZ3soiCbqepcf5WJPA42FRofVWsSLLcxuBu9CdBJZk9VZ36de5pj4
CD7eDHrELQ7mIFiDFrIu2fWjYwgI6UrgTqKjDWHS8ohMvvsNvqt5hStexpfgnJ2Vc3Ua9rwZ2Bhu
eBH2zHb+dW9Qv4qm1NNjIRYDlM+8l6aJu9TxS1PZFScf04n4Y3jOGNa3upyGiMC1hIpJZA4/Qt3o
c6Ohk6B+xe8TIzAN/+f2YVpdy6sA+l6fCi2bZTJfp5W+S3Vthu2lBa9ejxGnSf5FCXvvv8mjXnIc
hpBGsQaFUsxK4J+jyumERzFWHNn4x8BMlm1pq4d3oR21XUnsS1KkQbs5u0ui1GzUr2X5dVvGezni
JzhaCKGuozwfpXHSka4suuonpmqbuDsuJad+a7pqB4f6a4UR74jhewoKr8Di0v6DafONlU/ck5pG
FggNWztrG/4Q1QVnyXO6a4tqtnij9owI/GN1B6ZiWTilQo3cYM3ZhRE6STCjqdWodnldfJ2k8lmq
wlMyxZyZxtw+q+d9r4vftjVlrSYx1sX1blRKVGsFVjNoHW74ZvDeGDJErL8JFotJfsNCRlUUUlOR
7KR6HkjXkaPdo7CBf0DBSYPRzflu8JIXuTGV79u6reLvQi75+0Ju6ftFMSaQyzW7RH4JUVc+tEc+
rhg4v36g0ZGOwQyqKtAVark0lGHBwz9Tk8OQjpbWZQwJ67t0lUBpkohCD75FQFTeCOZc2pWUu1zK
M07WChLKPLJb4EFS0CYJ2ryPCxZ0cxpPpWbY2fROaRje9qaG3lZ3IB3wduqyQu0rYfAPEumS8hAt
QnOQQCKGepyGw+Qql2oX3KDL1YzuknOHybygflKdxEmfWJHBdxz8eMg/CqdwqzPSUglyCFduRZSd
zh6miOxURDWYVQGfyyw+SqIwS5LlFu2ZqmFHz+phOOuXFq/+4BUlYwwoXklTfZQkfdzCROi0Qaih
U3xCLeFe8HRbfFBcwjfKYRzQ9gF75634vIKg5gOdO7pqVco7TJO0lKRMMmzSW47p3bvM9AMzRsvI
gEJojJ5EXQCa5IQb/UE3A6t44PbVy/Zv+IPRXn8DuQ0Xp1yL4lT1o/ffMNrxKxm0xu3I5DPB6u/C
ncKotfh82GVe0hWwQImKJmH8x0dxfp+WoZAScTmmIKglkJtVck0+Qa/qUgSlUal3VSlOEKHN33T5
PCO8V3RuoYKZD0Q5jOVj6UOd+VmVtZmPIax9d7wFT7sJH4JTZxPqlfiuOU7M3qLPaPZhCWnuF3nU
p3HA3NJ3q+n32U3ujF5kdU54Q26DxDb2rCDR6rlQDEERVVXXFHB0ftw2SQv7rB1FvGNspF0uoJJE
DXGxx4wueJasJvo1BZfCyJovTFLpIzGqRgnvC/WYpZoVdJXdRiIDrj9fb2j8WahEXav1mKHnmUiJ
hXana0duEnZG+pCEr9smwtKGunymThmCVBcgx7jl21shORgBC7aISdMmrxgorNBVCSTa9M1TClqZ
dwUPS3+QvqE95Enf+05jS4fsCWSKh35Xk+LhC6GMeNzW7g+W8Vs0fQXFicxHfA3Roqu77S2IOGor
OREG9PcaMdY07BVvSOZVXtAlWeUNHrNnPhqHLMSVkSuwxMHCYKR7jN87+I+t2dngfrNJs3zqGhcW
Uq+t71IoBSnh3Mvi5MsIQNcc0vcg5+M7BzPizZSfD+ksX/iycRgLS44UvadLmRSyiKPqY/wJUfTw
3gp3ziz1Mdr/ouKM2b7EtjxEcj4u7KgGcoqZAoiGPPc2v8sOhYsAmWbl/8RmeZiOEePmWYPpq34K
Xa1jxP1Qah300zFWEBXIpoDRAGXpKM1Bk//irC9lUQ4EigXGNsqwf6N+yEQ7GA9+7aYNIze2dtKX
UiiQLCRezOZRQVGCLHr8xN/qEho74plhGSwxFDyOU12Mekw2Kjj7ys0UuYbK2BtiW3+2PYXmYvZ5
rUDWFyK48L4KHa67CZLRSmrUroATPBAe+/D7trmvofFy7SiUrPiWb4IcO6ROtaOLsRUF0Y9+qu1G
L5+3Ra1C1lIWBSEVX2joQYB202F4RjLJ9fcyAGR8Fj12gwVLMQo6qqjv66yAYjN6Rrpxx/ePqvA8
Ia65rRXLKii4wCzZFFltyBGqL3F2V+f9Tp5Zc7NWMnFL9EWk6SNIcINahvyEpSP9uYM7evqevyQH
356+k2xObdYWWnxCR7zf1o7Y9IZB0hmQngMfK0fMQ0sdVXgQ9cft76+6wQubeLeZhc8RjYqilDrQ
SLglbM4ZKOKzc/nSW9VJdzDcgFWus1LG+XElKbBAaUDYog6B3GN41WM2WOaiohikc7I9fBkuBrqe
edN41a3ylJjavkD0TrMZSjNs5j3vtFBaTjqJV33sZoGZRvmeME5Jb/5JulHuZtDcYgj3Ayt6xxJJ
/r4QqWZJWtUVRKISupU8sd63TNZgguafjQWs5zxoZXSdrseVuiko5Q44TJZWsMHcVqLJSEUBee0q
rywygT+YzlUcBV29OOWyLGpIi2DSEJLhd+1RumneZ5/xHvcolYyTvvrwVvmrQAq/1H4sYji2nI34
mFeBMlvbKS6ZjM0iJPvDcb9KosBLkCd+4FFnZyuYRk8e+cFo6q+lF/8cLqPl402agKLOlG8a1ry1
dTu5SqbgrKlGXYsHLKqhuxzwpLWYrL7ryPxbBM1709c8zh+5riVNvBuM/Mnw+YcM/JVlxLPi8+v4
dZVFxUqi2eASOYA6v5iDfk2PM+6/kdEDOGa5yRqkyFi/Tww4YyHVpagCqA3RBBfOkZT0S5P/tA0h
LL0oFNN9pQ0AndBrimxhnA+YUcSA/pWeEIKU17Ujv2EBGZwu5QkXYu1IlKS8gD3oCQdafiCjmvvz
ZMZw+Fn8XKzlI39fyAzrcVAxroqzSx842O35LPO6ZGZ4Iis0rh9Vo6BjDg2dFzEzy06mzmzb8acy
YikF4VnNI09UJk/V8/MYzudAxsB0vrnHZKZdJUf7uCncxjfAABg4foiK7Y4PwAw4Ta6eZzc15oFJ
jXQQ8/aYZrioC3jWLer7tzefdYAoHArgb/zafBkdMeg7maw+AdoNeeiVesCo1WIJo6BoBP9Vwakw
6Cz2enUnajV0vkxlzVCKZdEU8EwovsknA3I47LzGz49p0rNkrBR0fNh3OrU55XAJRQ1CSMO5Cg9U
iS0ZuApeSXCdcK+oRPiLipiPMikIqozU1xoOtpbq+i6rup3QGG/aqL5uGwXrdqLJdUKhbmQMYyTH
NbohDczK/XgIvfaJeTutv1h/A4NOgY9STODs63BIyUhO0iwWfPUv6jsdW+age8p43FZt3TR0jPVR
FBVziyl5FXJVfVHBR5y14FYHH7HJ5xPjplg386sMCuymWgzDLka0aOZms8xQpCLequFJG9L9f1OG
QrisTAefdH7bybwvhruycra/v46gV0WIogsEjXLwrysNvi9KvVlqqacJoo1KSHtbzB8ec1c5FAhp
floFgohN6R3CLFchaN6b8m21x7XK7l9fy0RgLt5vE6BQaJBD7HuDaNeokb4/pLv7xuL5+BAlmlXw
ZMCbaIG+50sqhh5D03Vzv8qmkEkSSmlsJciu7fZEiEzRDPxW7gxXwUtBi5E3YAgUV/3o3wLpJoug
kcVYnrG01U8e9JTKMfuhgxKjuOhvkc2UxlhauoRhCuEEDCmkxXtM7AGzKCHMEnbxgVUrxTjG9CTS
tuZltdOIIN+J+XPPHKJDjODz++O6bhROZFOho3saAgi6J15xP+Bph3KCY+n1O84Nb0huoC2szmPx
9vzBV7qKpuBD42QtqlScunAv43Egef5+zkz1PWEm/RTNBLhiTqxiS2J5WwpTWNKlWj5wPaRG05MG
Hm5c/qUR7YzE7WqvDQM4H8Zu2zgZ8CLT8AJy8yIVIXKcUf6LmgFfKg5yozG8DpYYCl3q2a+SMISY
tHpUg8hMoidZZhGr/eHKvO4ahSpqppQqgAOPHb/djVLp+cWboAeOljZfRwmU/WH06PexI8slo5jm
D4/Xq2gKVCoMQE+nCaL5O/2ufZS89ijuhfK9qwSjPjE7iEEDsXo4BBGRa0XiQWxGuSGBKquiHkNg
LX+TJANTI28j6V7KbJlrTLFj6Le6fwtpBOIWt1CSGgYZOYpQX3oUAxAiFXtZ5xgu4/ozeSGFOvCR
MKh1DacbwSPBMMmwoNDJRpekYEgHy3A0vJ/NQ8DETGJ9n87dQi512iW+GpO+JzGkcVdOl7G1pPhO
ae6F5G9O20IQWebFMpaoxanLFpsmidWdGEROpPUYxFlnP7dP9WpGHAWsv62DOtad0PB9nWK/2i8F
WNBFS0BUhQyvi3Yh6VBFtzPqKZq96AmWYlW3fzPOAm7y4hdQJ75S50yoyZMsVIwDH0gPje+bzZi5
25quPwEWcqgzr4RJKg4cllR2FSc5FOfgKX6Z3ckhbIf5Wb3JB8Z9vnrvLSRSRx1cwkaplsRault9
Qp6Fkf5YvQWu36djw0aeakXbQ6N436JyQt0rmLgdH1jxNmICG0ZPh4KlOAR/9YQNGufR1MLXPjzn
+kPLKlRYafz4YAh0RNj3aw7/AaYouuqhRIpdOisHwkCRuqz04joKL5aOApBY5itcAcTsQfw/29kO
bL9HbTdb1b5An4nwum18DFSk476znvutiq58W1cvfDybc2LXvPTfzO3dVVlgxoApqKFOvKAuF5w0
ac5+FjDQnbluFFxMaPPgRRLA/jWoWvAyFL6StnIy5dK//493F128IsgleuZjrFsboPfnrqm/8uE+
7wM7EROzakTGvcLaJgoiWjlJY32AdkNyEBvZ9KXnPGSNeGWgAj2wKOT8sah6Ygs9j47Zo9QxXrSs
TaLrVTQuwCMph4TwNGKQCgqEbbCTOKpJqlUih5XVYKza+5CNhd1FuVIhVwS743NXy5GRGm0Dda7b
J4ipFOVY5ChHK+UWSnGeCgCv3PalGyxCyxR64lHCbEmG38SUSGFEOilpOsyQ2Ds6Gspnr3wZXmWb
dyQsIth4WPn5da9UIGPMZE1HtIO6CTPR4MopQ0Ay3o94kKFP9jzgQdZi8jZjMVeffgtJlKH7WtUF
cv0uqd9XVuhErubGXun+VR2TupBE3YFxJ0yKkKMkrE5RPiIj6Za+6af+gGkgTnT7d8+xq7hPL+hx
nFRQPV7bMhI3OLsgtDbJiNjY/c6SuH6af+8Z/Yg26nyc4gb6delockp7B+qKL4zdYsmgTD/W00HI
MfT9Pd8lmAXSkzcIVsmwfdJvEoLsgP2wXRUqKsjm4eFgoFryoweaqWKjiEiawvqLG/mAaN9BuuGe
xVsJM4YRJ78XWGk2YnSf/IyFRPKLFjiixBwn1Rwk5qJtcPtc9/QYqiIlCrpwJXv7m1VdiKNcbLma
hihU+n/jWNFhBAcuGQQiO/khAft1z3AC1gFlIZG6PLM4Gwc/hHGSvEr6HQwVXgJ57TOJJ0U297it
ITlaW+tJwYkh1JPa9FhPTQjMLroNqiNSO07TPgbxcyFbAcdqIGLZDAUracWlXTVjSbuw3A+h8CTN
/mFbqfXw42IRKUBJMQSgltCbjBhZbysOPBArfEE2Fk48m+qdYZJ02kALfT2VJQhr1W+DdkmiS5ju
heZWL+8UJhU7OVEb+0W3RZVqX3J8BWGi20cm3ig7/aJZzbfiNJzSg28xDxxrLT9lDvhIrAoBEmt4
wd0NKUU2dqMlHQjBxf9/3gW89+vG0ckDo63jHv3xOG/lXQ9qWv2WY0VsiUVvrSCFIGmTcSWXwv5U
PB+MY6PbXPskJ1aRtwxfm3WWaW7+usrEsPuFHkj/nUDphOgwIn+EAF35h22J64HGxfJR4OGHSo34
G3STHshUreQwvuh2b2X7wQ6szEYd1Y71Slp17BYiKQBRm2iMhwI7NtT9bCZ6ZaZjGVgyiPa2D/Xq
C3MhiMKNiEuDUhOgW6I5VSBanf/ac3d56WyLYW4ahR09NyhqSO60X7XjKbxIzjIAwaJTOPEPlmO8
Hqa66mVQxVsCWPz0pCELCMBHI/RFRpVT4sr7YD9bk11b5TvdOsvpEtdx2JBEUTIMTaadEm2c8k6O
SeKirRxJHA5tg4J1o3tKougicMmD5MfmMPBelQ03WTg5U++bVSd4Rj+/VllxK8z1GbU+oZkN8bmd
xROXtk/xFHpcHu8z+Uko45+MvSFhyM9n9/qbKSenwewd9DTCyQn3YLxxMJtuX5DJ7RbcYcbhZS0P
5dokjSgUIBfEkUG3x9iKplI8bGvDkkD+vnBlhlyVfUWGMll1nMsL4nfb3/+DJV9Xi3Je9LrwRaOC
CoY3gj6d0BMkFriWTOEXFjBW7A/oc5VHTvBCIWFSg7CWoFBi6nczCEEiTOfUT6qpflGdyEZU8MA8
PWTHtyyCgp/aSPME+0QctDMION3WE9zQ483QZHJykJ+/JYoCoCGOuZyvJ1y97X0w3pEeSK144zVW
4JplFxQA8WU7RI2IZcyj17RxpIrRB8r4Ps2BpEaJLLQi9JA74ZArsi3HLDrM9UvhtyXQhOKFkKed
3kGFgO/MWHG5ColQFlKzhFBgEBUJGDFSAFgh3lX8MU/2Xcg6Qow9VygUmAyF10uwJNotnvf1RTBD
W7qPwe38QNhvSVDYeAW9bMOqG17tIcQj9F90pkmQiiHm5FnHCpJqyeomRy0FSS5XZ9DV4UnX7Id9
engvS2GTz7OUpnAj1+WenzjIlpVuB6ax48hzd7EvR2ZeYB7h3NuVknzp0+6265Rv8uRbbcjvjKn3
2mrYJ/N4UJglbSwwU8iPXoCLqmdNrAr4Ua2d7wlVZQF2I99JUT+a7gKneGGAJ2sRKGApjRgD1kOy
CHczqDEbK0aFm2FhSg7me5GNDxxkir1tqSyTpiAmEFSjl1sInSbQ4naF6ev9TvFZx5N85hOSSaKm
6JImKTrdrF8bKgZrkioQntPvemN46cbK8uXwmEwT6Mom2eTlcr+t2rpFX4XSiQjw5GmCkCACmIDw
pflHtQRPtlK7sFpPctVLhycuIYxC4Wr5JF22hTMUprMTYorWdYxFwSu3fAzFF4RKzJZ/yjjDEsN/
ppJhO8Q0NpaXzlEMQjeLEdFUkyKzUy+Ypis0nTWnb1rKov1atZjFqlIAhZHlndwbkGUYZ388GOPO
GBg7xxJB+Sl+NhrIRQNnpQmE3wHYi4vMG33WVc5aNQp1QM2Xhj7JTMh5YSlabg4J2Ii/h0VoggyU
5auwLIKCE4zanqORlGQIt4TcUHMEM7Y5q3lNX3LeTE7CQbQTWxgsoPvfFf0tNo3CFl1A0eQoQdW+
9BTtsWjssMrNbZNfz5QthFBYgmLJuZsrCIk03sn4zOzH8UHLz0muvbRJts8i1fZj3o2TGVmSwt4W
vwqfC+mUExNh8FHrkxMXpr3Fp5c+rzy9uxTDt2056xnbqyA6jwEK/masCiLopLv5hQAKZ0ln1SQV
WK1rMPvDGZrRmQwhUKY2mGA5o/aUNM+F8KOtn3NW8yjj0L2n5BfXnawheGC0yDJVsXKMozdjbu/D
IPpvu/TeDrOQ0g+i3gUjdMnH6K4bKo8Xhce5ixzB/6s4wWKfKBQxxFEIJFJCWY8vfvcqR7pZqX+H
hkglyJKsyYJGHSy5Fka+SuCuqf5DgKb9IriEEeMuWd+ZqwzqXM2JkIxlBhmBcA7ney4/pqwg8Do4
XUVQh6cRW1koAmReVPlRH28V/XFAZ3d69uMnLuoYULiOu7+F0eFLVapyPewgzJebnTHOuyDUEA8I
oV94EuaRkR0WWfKoUiOdT4om1bF+fcWbfIyJB51iG7JyI6hCYnFpEaB+PrsFsdTO8FPb90H7wJe+
OQjVueaTH5ye/zCa9msiy16Q8ccxSI9+njwPUm3pSnEjtdXDHKbnGhVb3RB05gwSqW3QWYeA65JR
Lw84ZkKTpFgysEc8jJhsNRqGqc/CTTpjAMS2LHIuPjsTV1nUBd/Jfju1MjFp4zlUbYlFrsH6PnUu
Y5Gf2zYmEddIfTMm3c6z9mVbBdZyUTe76Le64WsQMdYvXW3PPrr63RQkUdti1pvQwbT3v9Ovk9+x
QLOkkJAzJ5HqAUPVODPEcB71MnuI3v0jI7mnO5OnXMq/KuBZSKUwZ1TCKFFKGMMcuPMQo3Tu79La
CxEU5IS9mrX+DMV4t9uhCRxVVxrm4NU70cHb5/ZvmB7UhTgKfvyh7UduhkajPFhxZLc6WPBVRhSC
fGTDrumwpxg3XF6SxhrZuEkweGq6cElhDz682C96cI/yFAbOrWfOr2oZFPDkAhoQ4xwSf5UyR4fA
JRwyicNqgWAcKYOCh1yd/K4RIGjg97zwIJRP24bO+j4FCYneJiHmLZLyydaVc9/lyuRxWwTjkjMo
VBB7QS8xrh2dVllj55hBK4fCWYokd1sM46IzKGTQk3ToVPCL2RofmGM0mHrk+Zmd829KjfGOCePq
ZomjAEKTmmzWB6QQjPBrO/7I/SMmnpeFnTdvcjix7I1sw5aFU8BQRLmWI3aOY+SQCeHNeTxyqEXh
zmS6xvDG6oNZTyQs7JtCiTxo5kYUYRagndrjHLmEkXl8yyyUYd92Dilaq58Cm5VIYJkKhRZalkS+
RtBd8p3E+BEb6MxjkUGuh5Z/6ybSNBiZnmvg4iNOg0MSuqndvqW3vi1jGrlu1jfpnfYatKz7ZHsD
P02uiZS5iWblHXbLEyHAz370x8aJn2eU2xixKd5vn4b1VOtCSwo4ijrmhLaHQMKJS8J90gtnVSCM
yXflE4u/a/tWFnkKRSJDanSVg7nMceG08vzY1opTToNbjSWjXv8PsZ9/b2aRHimV5to4+sSJ6Q6k
HbsBmVXcmoWF4Wz7+ph7lY0bBhNxAzzdBrOPGTu5fe5FmjhjLIQ6bUjaqGwPfvFUx7MtZY9I25uF
/5aVrILE7RMh8hTMyEopVjqpPsCEEwmzgkbD4ln0pSwZFLhgMIPQZcQlqMrIauvQHLFzxsCq1Gce
PApUxrGvNTx34XqgcQWP6x96aerfc09DMUXrIjnoSYrFoi9aV45EISXQJik092DpJwIOAiJOKTrM
C+T6xGaHxy/DKv4AmFcx1D5Faq+0uQbdZLc/kZAyGXDBWdld6LSmdDfZrdXLJio6Xv7qnF8FU5tX
l/HsjwnskbAz9RfM8btpPUUxkbjyKojeM+StA9lVHrWJWVBGYk4yPmRmZWilt4XbopB5xLDKwsEU
6ob1xlvN00pXgdSdUPsjH3ckeE6AjDAURLvkR307whevQKQRnXinRrfV5IWufzNkJqtuax3bfsun
U1y1pqmhrBMPqXyexR2qEqxIvNeCb9sLy7BTOs01KcUwcgTWet2bxoMunhomBcq6s3dVhboTphYE
4qOCpZQRpiwO0jG8VWPTsOC6OhiCzZnxD9/aVoslkroZdGQBojiCyFQFxUrzVgcP/00A5V1OYRgO
IklzzMJspeVNWisMFVg7Q/6+eAoqY12OEunKnDT+InRgTcScx0Ec3W1FWHZGIUjF93zvE0W6oLXS
xLAKXzB1ocSUOI0h6g9IfDUECjR4vkJrOEErziNcOGToBeYGXiJrBltF75aWwXTtyCc/e7BXkRRu
cEXJq4MG9cJAvtel5CXvqx8CBnmZaVfcDH7kbS8na9co2ChKDZMHMCnLNsRnqfs51WehZbTDMESo
VLWNZoT5KIcwjDY+ydx9Ld4xRyqTX7mxair1zkS/DXggSIDrveMG3EGTozol6oq3F4theyoNDGOb
8bUEMaV/W/s7Tjeb4ZANP7elMLBApbCgmX0k2YkyghHchn3tBF3AOKus9aLQoOdbruQzbAlxMYQj
5tnuSWkh61XOMGaaf2hs0dDZkYx6JfS5mfrV3hdzt9aHSySOZ82IWEWoq5egiqQm8jmISemUNdfC
IPtBUeBx+1CDNnY8Jnj9qWZ5059Zuq1nx3UN3K2GIoPlmAKHVDdQozmnpDBKdxPQD2UoWUtOxT6w
QswiZsWMV0/RQhwFDEqcxnM7QNw0fo0GLy3wGGoZrRWrZgGmFVnQNVXW6ZZUMeaDIeqbdyfpIHjv
WWKU5/9V49pCDHWMtGqetU6CmAjGIN0ECiZbgEKid7bPEVmRT6CwEEOdo4zj+3yaICaQsTWpk+s5
psFiCmV5NITvg8p6ca2hg4YmESCmwkuoG/h4AcpNPqUppuq9VxXONgi2zSCwtJvpVdn1u+iVN/Fg
R3sKy3dYO2ULuTR9Uy01Yy3lqJ7Uh2on9ZZQoP1Vbqwsu62ZOU6GkhqFtGiALYxyqMk7ITR1kq6d
raSyg+H79uat5lKXWlFGMtV1J0gjtMJw6J345O/5vWp2p8KBdbLC2GuIu5RFWUoXFlqFXAYC/q0z
yOggZuDS2tldfp+CW1HTg1ED54ydKhgpG186+UfDCh8yF4z8iIX/FRep1sk8FqwubQFVusaTH5Z2
B1aAgZ/MvkXR6W7i7Z5jXIos5YjFLOROkihpWge5c+fOyteUv02qh21jeE/w0kd5uYAU1nKSasjJ
ABn+V3Dd7mYvt2OMQ++c0uN28xGtBj9/3fjaXilNYzBZ1SyrcaLlL6Dglx9LQRoyHO4as8hEK7fz
0IzczjFcWCQq7RiLuvpQ1sChD15f/DPo+EneYsC55FfE/EF6a0kekZoc6mNlJygnJaXlYmvmFiud
u3qtLQVT25lFyAlGTYk7G4KjIxl4X2LwWrsjjVoq8ruMh+s6el0VpbbWbxr0cZCz0c+hJfZPcteb
fNObibEXsy/bdrRuqldZ1CYWqYo0aIBzPuWuoN1Nyq5SWLcASwZ1C+RNKYy5jo1Tz9lz4OUOCbfh
siYEd5h7b+k77sIqnF4FZUHAvaNpGLxO94RVxSDJAenQ4vm7ULFGMI9k9bmPn7eXjyWGgrFMavt8
INH1Lo3MVn/K1HgXC/u2Y6zhKhwv1KGQTGrTuS5EqKOjgjr4EUbMMNSaawAv8feCUUZeKTLevzxp
bPipPnUY/B1/SZ3QLr3ZbXfdqU1NwSId7oHD2iqWZMrcB17QVIWk/rOf/HyW5u/hYOfaax1Hploz
jtaqKS60pMzdELMQyAktg15wEx/D3cZ2P+rcftssVuuBlqtJmbxRTGKZSNivZEIVug863OxMCkWz
U3Xi7fn8d50CC4l0AQVYECsurKGZ2iIaKkhuVzAHGhAH49Odc109uu3LmJKmqYlbVYLpf7ZV9BEZ
9yiQcMtD5LBQkHG06I4vfdRUo9KgEIhoTaM3o6JyJcWOYsNkbBZLLcrX4fR6qtICalXh3ugFs5y/
i/NXXb4Zsx/EVx5PlX9uo8qSWHS0q0i/WFAKPgYeI+DfHYWhn54Fv7U53TBHrbgFF26HmeQNI/XI
gBG6FYzv9EQLW6wpiHbf8kJ1o0Zxt1eTccLo8ofUFztJ7SCiRm4qmUD5KP1Ar5u9LWVdEUUUBcxH
UVW6bahFIG3mSIlVIR40CfbubX9/XYvr9ylXOxgTpYlIbQ2G2e6iuNtrnG8FCusFu27jVzGU5c0N
+KOCCWKarMdMcsz+63yhsIYgM7tQZWAfa83I3xdeqRyEkdHouKsmjI1N/6lV1kFiLRr5+0KArwbF
IPDQptS8YfC4aJ8mDB3WnUDMGvl346lritO5WRbRF2Cja0E411r3vRbf0jiczCAdd3mkTlak1KMp
i+J+kvr9rIASKGrNqtDulGC2/USGa2oI5mSkEwtIWCtM3WS+mjWYiIofl6QmoUXI7eYpOfeHGXTI
/Vn1ImaXBGvJqftMzqb/FTWJ1aXvv9foxhAHhlqrxEvaYs2py2woCl3ISCFg+40MSf2ifm3BMkho
b+bYqo+9pR3k42t7yE3J8t9y629qshfy6TxKwyVZMZCWJ7+sLbV64uqb5tRX35W/KXddCqJe8hKK
Xf2pgaJ9dN/5Pzru0PSsIgLGjtFD0rt6zsWALOao+yYnpWbl97Y0sJwqBrLQLUMhjkRcVxAjTDgM
2UuW61Zn7JvheRso/+Dp/D6QdIuQmsriqJEyrQpjbEGr0u4rF92+h0beCQfe9t+6o8C4xYR1jxHk
7fDt0ftEd46kyiiOE3kgkVgtclG5yT8VGJ1eoitpxPTtcGdc0AJkp09/FxcRfoum+0d8P1f8hMOj
N2xjWxAUp255Z3tJ11HkKoKywqgQCpmbIUIa9VOQ624l+YwjzRJBXW+yL/j1UEPEVBZW6g83ydAy
AjzrBnjVgrraxKxRNDmBCMO4rRXwPtaT5bemiODY9nKtP88XW0Lda1wxh21IlJFuS9Ldjkbp8jha
zUlCRCACO8a2PIbxvWfIFreciIGtSivD+NoCk7yaBvSq1Yj3eWDlmIgdxfATioF17ZEN+ex5X1eT
rPZC6BCHqDPnyDP9IB8kewYbB3oyQTlGOsBY0VOC51vCqGssCoZETypoqBqXKA7NHm/1NK+sFmMm
MqR61crMEsYDl7mL1E3WVlrXJAp2UXa1Lxkm27em4JJJcy1yB7nL0nEdhq8LSt1pc2wgEp5Cxyl9
zsfY9OUWSWZGmu8P4PhbCt0WErfwhlUSgOydAU9qxYtthHIuKXonJWs8w0c6bRsn42DTbSExpskk
c4dV7OvHXu6RYLr/bwIo5Ai1dp4QTUdEPzfQeJw9Jn3zsC1itYIaQZt/4Z3uB8l8xO57sjejU/0T
eYMreL0nXpTd++Swl/JQWqDvYhxrlgG+MxUsjpiu552eTtCMvyPhj8YNbdVO0Dc+2YWN9BlLHsnx
bpwykfKWKwG1REoOLeN9fCkRE8PAh/he9pgMWgRptwRR2KGpqtSLEhQjlMOyVTqVxd1rWMz6hhS/
ZC/b28c4We+dF4t1bIdSQVgM4uIstnqQ5Mcy5qJpMcPSWWIovGiaIpdQaQan0EdmEVMOSr1yoyRk
bRNLDgUUilL5OoJE5AgHXnUXO+i3P/unbO8De0sUDoUnVk0kyxTpuXlhOUv1TG607kCeERlK3tAI
A24wUHGcigdW3nYVNEQRXLeqIYHLjVIx1uW2LgkXjTJlz8IQHYuWlV1fXcWrCDo6VXeBGPiEg0Ya
Oi/i/B36fK2iZrEiMjShA1Q9X4hpC75pW53HyKyz/NAbDcOxYalCIaAWIFaUvhdU86AODEJ1P3TK
41SXu+1zxNKFcqBirtV1jniaw5w+/h9p39Ucuc5D+YtURWXpVaFzO9tjz4tqPIHKOf/6PfT9dlrD
0W3u+lb5zVUNgQQBEATOyfT6KS5kQVqxGugXu8I+YXFUcyPOSp0Vvoyi+KHP/WEwskOThpsiU7e6
RvaZnj0UcyHI2FZTw4VYtsILsdIwRgFhpcpZf8iVb2b90If7zHy7vn4iKZzb6yyjV8oeUoLkUbJD
B2XROk9dYYeFyB64bGkMe0mdWMErQbzVgpeR1k4xC7ydyBg4b4eHvqTUGexQH9V4K+3ug0k0jCwS
wXkBvZdz22COTjWaTdfn+0qXBSa9vlSWbeio2BH5w+8tNj7qA43EPR6Cxg6tAMVuyG+DRpRIrubn
ykUIZ9RSZ1YWlTJkdpi/YrRlxXO+KdzA878DPcgr7lp3OBY7eX/d3NazloVc3qprNeuzGK+E9abz
QTexQSEmvQ29+lj7/8Drp2frBm2m1+WK1pQzczVVSzuosaaVVDpmoDudljq56P1JJIUzcpIqgaLS
HFLIvk7OYeGbnX9dkfVb/WIBORsPtDGz6gaaoD3/0D0A4s2lZ6Xzu83gqSAT64BB6wbPnWPvde+6
bJF6nO3XUhOYdom9G/QNQEVyuhkNwQkWiOCvAo0+Fok0oA8ri4cbdObd0jx2JfkzyMrmZRH5C0Bh
5JWmt1jEpJ8wsdrcZ2b/8/piracnCxlcBExazWjVFqrIt6we2ADuqDyCZNoLd/EBwURgGMy2/spf
F+K4QFglsp7TFOICqQJNWezUteWN08Egb3r+cF030S5xzqMAOnDUjpBFjMJJ8ocCJQs9owJzWw9N
v10Un/ongZ0EAfD/PK34roNs1gAkMMgd7F/XlVkvli9WjvMNiVzMg95AGwYdDgQE9ZQCXYJu5e0I
TLdq0z2xC0B3FHVMiFaR8xZ22NmSMUM/mhzaehvVu8jYCnRjO3HNKnhvIWWhXAL9ChTI0Y110Heo
iZwxvr1l9OrZ9+FoPgkkrl7YFqvJOYk8J7SuTGjV+Kz6nW3nbbXH9LcnWj72Q1dU49N/Est6RXOc
YVbeZKdL32poRRXNXK8GSlXRCNpXNEvjk2VtakPZsBK0ctcHoAHLKNIpoeUk2inJ7kcwblxfv9Vj
DJwfFYA/lmFp3PIZlQ60nxAbVhelQ/UvA1VRnrhLq2+5LfBQq/Z3EcU/GORASFOAQ4yHKPU0y74S
n0bRy+1699NCBlelzdCNnJkpZMi31tbejF9M1z7bAElkLfCFf33tVi1iIYzzuPqQlsYoI6cZxrFx
WswrmAlK7aPhVIl2lKISkGBq4Jrg87suePWULQRzvrdDkdiWAwgOFLgMw76BL76/LkKkG/uERVLY
4QYyDcwu4j0jJWLUEDEmkEQdtuvNgAtVmNEs5DSWRPVCwoYFZ0BpoWFuvDdBpJtsUD4QmLrI/ji/
S3pU7/UcKlGyM8eTTc+qKCET2h/nY/PEyEeTLVu/kQvnn5JwsNNeGSjYcBSVSwWHV+e8rZKPvRYD
sxZDyoOTdACca3/q+U2RdZ4lAq5ar5oudorzFICjpKx9Fxn8fQ58TVaJS1xyq3kZUDZLQMxLm+sm
uJ7RqDbaxHTg/uJt+U/byOoiK/SZJdEglmGYkSBdec7c1sGAod//FJXk2P7/5eAX4rjVbBrwmVUj
qvlNFjlNdAgBN4bpeUfOPgNzbS4kcUtZVSUBOQAkxSD2UmPzoS2b9+uLt+4ifq8dn9hGatwO6oC1
K0A0pJ2HXtSKLNodPqfNiGwBXh1KtBvTUTehOx8xG4m3PlYPJu8iT7F+ei8Kcc5WYQScJSs/Kw31
NfprIspuVkVIRP9i5RcxnGs1SqWukgHpRP8qHQc32KpeeGs/kLvSr/bdnfKp0ZOFLfAFbl2ROlQz
Wf5iHk1l9mdYnZE8qIXpt6Lbzqq/ALE1sXXVwFHmnG2WTKM8UNQrOoL6pbSLgO63Sdvvlv6Z6LEQ
xLnaUpnNXJGwWeHeODCGMvQfHxh9wnUjF+nDOYhATsosYEXtWhu9WHHj/IdahO5gbyWl+kz0WKjE
eYdwqhraFVApjU/FcJ7zyJGVx+v6fMxl/eWCFkI4x5DMGkDvO5yp2pDfp2LehkS5A7rBvjZUvOmo
zjAGD4WlH+3YOAxt8IrP+GLS8DGcp19dGe+KKpHcPlIAgCnNp0o1O8eqqm+dEf7Ke6tzSkk6SEO7
j8tkH4yKT00b4yZZ4M4WTdCBQ05Vlbgqse7UpPTonNVoyZHORks8nYa7XopuulDaUiXdNBVg8er8
pOjBlz6NPK2qzgZtXkJF2dRd4s+1vSvr7nXKQfOXhl5nKz9J393XkbLpJvIzDYx3TCx5gBkbvBTz
fHYHPtjA8q6v6epspHlZUx5MJlPTOZhiGEkW+PSXfIf2OkySYdold5UnO/AZUGq0ETmSVf+7kMol
orpuBqFJYC6VmdynqrEDv73AIv9FM1wTdB11O5zpP+NjQzXgFLJrMeNSGjes9TN7VgHm5wL4+pxv
dS8E6v/15Vx1w9pFJpcXDnWSh9GELKDOpduQVnsQSd4UkehlYj0vXMjhXFUjF5PdsgG56SBvPpqa
tv8MrOWuqCln3YtcVOKclVZb/0t1DXSLF/1zqbg1egpl+0bRnq+v3rpVXERxDqu2e7we2Fi9bnie
85skFqRMot3hnFRuo0AiJ1g1uTyXxCuSDRHVfUQiOBclBXNDBnbDT9HQ3NyptjtpX6+v0npqcdl8
fhBXrigpQHcGGWp4ICA6Hkl5rlswTwWlZ5PMNebaLxJwis8K5uv1U1KhKhlV/223+GFdMDWOicWK
g9VMXnWz2sph9982jB/UjSRZ66aORf+hucF8DfPdD3ErwlISbBo/qWv2tZ0APY91TYNMVnoEy5sT
dK/Xt42dk7+D12/jNjjXgFKCGVTMuA0zcIPisSjDjUVOUSB4HxMpw/6/uDLO6mBH1IKcvvEm60Ua
vV4YiFdVsXWLlWAY0MifIsbeKoPOQhwGT7WTxk+FlLoD+OlUgaWv+4OLHC6pHdqGJGqGKBHH9dOg
hpspy0QVHpEMLkpIAR0m22R1qy49D3p7lPTGu77z/xKJLnpwW99FplmF9cddAP1kW7zu3GMIwZ9R
9osfwHbm2Z6o8LduBReRnBUooRKqmQG1EqA32MrkdOB70sZf1zUTSWE2v7C1LlG0eAihWFel59CI
PF1WMicvg+f/JocLDFnYTH3BBprb7rFnlDO3gejl9V+86mXFuODQzEmmA5+B1caSF3XTgfKhPmLU
mA18ZZvhixBahoWCvx3CRSAXKuQ+apuugkBlME2Hzm3pzFmPEZjgR9iiG9xWMLykTRba2OxTHCiv
qvTU9U34EGvKWZL6yu367JxJitdY1rPRZ786+hksYlP7/Y18VTdLm9Bq2fPWZDXurO9nIvsMA0BH
Onx9i0Xrr3JOJaZBW0AeK6Dot4xymPrKfqyB1sIgIMJnIhiSX3/7XOjGeZe8jOUhl7H++av9aBwA
7uOBMGxLSgdN9sat7Ko+3ly/zD+uKypwOCrncBpS50HPnKc0bQb5sRPB3jA7vWJWKudsQH85acrH
Y5oN2rosRpEGvaVK7vVm5CmxuTGicntdpfW6Huiv2WCLiTo5Z8pm1rRFAx7qj36jHK8M9o22z0EO
bwA4tIy96+JWM9KLNP7KUstVMFPJxEnVMLxbvJsAfmqHlwyVZT0Qtb6v2+VCGmeXVK2KpuyhG6OT
kD0YydHam37jMSxC8040obxqHgtxnFWauU7HIIE4mn0B3q+jd2/XV0+0WTZngBYmkqc8goR4r2/M
I6tTMl4MRs0QHwzBKVuNEAt1OGuM5aZB3zGENW3rRHN3pGiwk+xC8FAtWjUu3PVa09C6gEkk9mPX
WUCSFfmndaMzNF3VVNkkOmfido/LQx4HMPG5fmiS6dZOym+gKniUBrIJQd10fZfW1+23OD7HN416
UGoN4jS0EecnSo+taN5ToBGfv2vDkJColWAH5X0in61yI03vaqu4AJkSnNhVn6TblmVrRNdBePln
nhAnQTQFjGd4KstvNUl9YJwdDPBfzabsV1m46cdWcHVY1+4ikktN7LIHH3RksI53dC2guyRH9zk5
keresoRFFLb5f/nchX7sYxZ5UD41UWa2GnvXrb71hWNtAUHpqLtqC1S8c7SvM2faqBhFHkBIuRNl
Euu2clGVy1wsPW/nNsLqmspLYYEgON3N9stn7PEigzN/VGCLSf1gih6Mg9YmzijLd2orKv2zXbmy
kHy+EahdnM6ME7iZbtXxhYzUNeipVXRBtrHuL36rwycbVWEBenrChtG+8NFy6aulkLXlA2bnmjKc
K08jYlpA28fjndoc0q51dSV/koNoGxDzTSWZH0sRgCcV1ekmeUdNgviVmF5UjFvDouek6xJnnkZf
0qQeYAD97VzlX5WSlVZj+6sK1FaAur+0Yy4BD6f2Ysu866sc00ShdQb0w1bqQsUFKOpZCYyNoVJX
NpRfCn3V9eGFkuyUTe0hC0M3NIOtFdWeOdZ+KJueNae3caMeOzK7VmD6tS2dAES+jUj4okuBV8ba
o6TQE/jq9wPwM+W0PprJc1qoD1QJ30xrcFHSSx0jy1wdimQ6ICHmJnfpWGybuDjaUuCopDvVdHb0
hu6kCRMpQ2G5U4HsC9QXN4bSn1DVeGhqVGhTeRu3+e1sOm2rv2dKFfklmSYnsgq3S5VvlTkeEsno
N7qJgEbIdgrLx2kaz6ldPAzUxls6an4a2eZZtpdm802KExAy6elbnVnCjjDBafwrv7MrqzIwDOUp
RnpUahOclQNKjbP2NgTt2Y76fTv1DvjqvQgocETKNyDB9qRyHJwQg01DJkLvFtk6+//COQGcZAwC
E2eqI5U/FxEwwueH695h9dgahmnIqo5yAF9AsYyAyoNFqU+nt1SW/YY+DPHGrs3PtDEv5HCq9JZJ
5rqCnMrczCUst/eCtBLUcEXKcMEKJF0D7oIQIlfVXgkad7SaxG+iHvFDlwWOaL2Su1CJfc1id+Sq
7OY2hLR4j0uPF99mLgbonhjxdC8ail01zYUsLkwVE1BhEtBAY7zt2UzPuv0YhILsctXYTDyfASKS
IN5zIlD71lQksMhbxq8ohDqmKkgoRQK4YKclTasrBQQk9fe0eBk0QeK1uvsLBbhAJ8dVGfSyjXbf
6VGObo3xJi+22vSpdPK3GJtH5Y5aKluVCTFNHbmlvg+sF8uYHBJ6DVqarp/O1W23iE50RQM9Ou+R
JGvOzMhUkB/oz6V2S8Jvc1d+5tAsZHAns+3Npp9SFfpk26z/blTEHZuXSBfR7qymdQs53OGc7RK9
oRrkzONGtu8H9CuPJnE1dSdVIp1E68YdTYnMpNBqyIpiQDfLxoCh5KbxiBl41zdolV/BXGjFnRp5
kPW5zrBDRi091+YvmsTAWbSqB5kG91LXvgRz8NQ0+b2kZYIDK1KSO0+qNRa6ZrLUtTw2/dkuXywh
Br1IBnemCkTsZi6wkK10Oyb3lflgi97u10WotoaSM7oDecjDOI7UstaR7g8z6Ll29rSrrM8EH+si
gkvn4k6dApvF0Wm+7TAFKd8PsWD2ctW5WSbwU2TbUDDZ9GcwyHKlLxE/Mc4wxcckol40J4L9/rjW
/ZWVXmTwMIMdNWhmSARWrdupG45D4gzGeDSl5GyhGz+oqR+0g0vt9n1WpDuC22Eks8Sktw5JoHn5
kPtJlLpmNDdIXI19UdR7vVM9OUMfepN+jxKQWNOiU7ZNFW4zW6kRDFKgN47USeXhYBlV6rYlOuey
FvzrrbLDqXqsAJNTyOaPPCD3QxGciTQ/VMYNnjlbN6vnEEBi2tdkVHYRqbZ5oNQOAD1PXWMmnl3P
38sRRzQx9XsptAJfkYfeb/MpchPa/dKHTtu0kbqRku6W2gjsw5AD1doUYWmsxo7F0nKlIitObUxx
YPtks3bbLHGN5NQOb7VlCxzGurX/thOTM8VmiquwYIxgIWAELAp+6dwdRDQz7ORfMxSuTtSGcZ9E
jB+YTADctA6lJvuRvdX0yM3oNkmfBE5QpBQ7HItMiIRZqQAxFw2wnRtiuJR+DU7BnfJD++CjI4BD
uUVaIUgnVoXaxJJZUYdgRTmhKsZnmxDuL59u6mJXmPv8U6WchQjOw+p5NpYYcGBjKChsD63bSeG3
ohQxk4o04XxHX6PNwJjhZLP4HAN9yog2kixq81kvml+U0Vi/+WKTZi1sxzSCMsaIrkM26DnDAvfF
a+fNvjT+77UE7S6iJGbVNS4Ec2erD6wW9XoItukpVrY9FXj39TrvQgB3pjo8ZjdxxUoPpdueqgMA
NxFzvw+vvR84ipM9BkSQMwkXkzthhTFrHQq+yDVfkcK4I67SjSv5yeAUp9lP/e5dOUa588nXwYWu
3FFTiyayZQW2MrTvilS5WpA4Yd8L8s5VB2JrimbLmmrLPPZlnKVFNWqIydq01zSMpugHGUi6JD0N
OpiKEsFRXvW+C3FculZEUdhhygY9nRpBfNkF9CUq3iriXfdT7Bz95RYXYjiPMTbxaGoDSs2MjgWj
Ihh0kP34IGroXLf3y+JxXsPOjDLTbGgzZxikfZiEA1HswFzTg/MXtgXY686CHroz+Bg5dOJHum1O
iofUSdCSINiZj/R34TSGPi9JHUCUlOQ3PS7SYya5cdmeYP//URTnJqZKJlU4Y9n6zmnSbT+cptZN
RCwd632wFyP4eGNZaBS3M82GAGLYo1DjIwHa9V+sExC9sr3iod27dPQf1+1u3b//NogP/7UQifeu
eFLYs82c9k4R/hg1zelFHfprQoAXLisysWXd4iHqaFbjPtDiyFooWYfFCCbtR3PqBY5vzbaXUjhX
2yZaKs8FpGDUIDe+kliQ44p+n/Or8VD2Rh3i92V9Z0V3A8ZPru/F6hvaUgP2BYvN6KPO6uYREsgh
ONjvMZDxN6XPmJgyL+1QIfUEAldVAqu9YRlgRdJ4CP66xGtGogGCf3CJG82O7FVb8hY8jg86yHqB
7W460ft1mau2AJhCoum2pll82WAgpa6ELB+zEAXj90q6zSNRGWRdLRtdRLphqX/xhGWSIU1GDbX6
XvFVrTjqkv6Jp0HLuIjgjI0GXRih4o2CUUgep2zYR0SEIbgWEpYiOHvD6GCaDowki82+MXLEf5xA
uL2+IaLFYv9fGF3e6GFat4CUy4JHs3xssvvrv//Rt8WHhKUezCIWAmivYRKuHVlfOpsGb1zA1t2g
EQYY3W/GCQjd9yzLA9cY4JUs33oA8yB5uP4N60Z32S0uiNc0/x+4pDFRUFqGPgHAkSSHgov2WkRa
asoF8SqWE0OfsZSN2h/iwvDLAIlWHk3b0Mh2/00lLpKjyk+NLISsUJ5RtgK8V5EcTWG2JbIOLp7H
c6blOuPojNTcs4rqTY6b5+uasFW5Yh98HI9mxY6MAkfJzt8ykuKVB03+z5JCnFF7ui5qNcIuduij
br6wRTNDPp5aPXYIvAHgT8PsTORLvvE0bBiCudl+CpZyKZFzFLZi/Y/ONwW8ctWnt7WqeHYgQgMV
mB4fx4MyaKOoxCLCuzrA642aW1rdd6noqiY4SR8LvFjAUI3zf5hv8Wi2mxLF1SPrELfJf7NuHlmu
q5vIyEF662VoMo4jVr/GeBjIta7bg8C6P65SC21Ims+jzRAbjVDeWOmwD6nhXRexumAmeNYNdCjI
Ol98a9sZMZ0xqlZ006TEU8MdeB0FqY9ACF99y6lZa9RGqEBnnY9JyFPUTm4ZlYLb7Cr8KSpR/1cZ
nt+DhIo11DqUyUPyQHCzzAB9ZuTyXrLb3ZhF+zCUvppVUPl9WqHeLG1tWvtyXW7tAE3jlbWxh35f
UeMmSxlEa4t+xGB6zJQidPSc/PpPS8/Xs0CWjIauHl+r0xuavEvyrhS1PYkWnovRU4MSe0hR9kw0
4mRhu1Wnyh8M0fPRahnBsjA9pmkggjZ4DP+8nAGex4i/Msut9w26SFFr1BRXOjNItmkHcE8hc8x6
OmojUQNEjaxqPLao3Y1RaTCkHUwe3AcG8UiRe6pM74NK90lXPwKK9kYe7L0kW1s9k27CUvpM8dO6
fAMfHEhnZkrGpud643s8vhT2Twzlz0R0d1jdx4UY7oKn1LTH4WSqxslRZwCIUnPqYm1z3SJXvfRC
DBcM6miuhzCCl1bnzdC9BQUuW0BktqjoTfZjgvGvoLqQxBlm1A6SPPZQKJDr3o2K7GBG+cmqh8Nc
13dRGn0tJBBT0cQdbXCw0+GYmZnXdXnhDIREqM5Wx0nTTjTqDkMTvQa0ftcS3Yll5XsVN8fWQkfI
nAsQi0TbwPz1wh9Tq5HjjqUC9SBjxkRx1CE807b3r2+DSAz7/0KMbPSGmkoQA2LdNHvKzdgtZtEl
RLTX7P8LIUpSxXXHoORI8iiXh6TCMdm2n6HPW54PLuXUy6QyOgZjH9jECebYU1PFSdTPwFUtxXDZ
ZoJe7qzLISaxXsOOYpzlWyGngmi8vmKqZSuqpYN+g6sCd50ykJQR6MVSdpZq81yrplu1sT+oogff
1buVjUgGn2qDlYuzAAtwnWEctLj4NoChUkGr2dLSt2JgTpa4jiaF7c3JfLayXpCBrpveRTBnFWln
piEa9JGAxj8m6XuvP7ZjKVhHkQzOJhKZMpwKKDcZgzfR1MU0ppsEolFIkRjOJtqh1NJyblBvscFD
PLUgQR0Hr03rTzmFy5JxV5CiGUOpbrFkSK9cu76PhsKTRRQbH0iqfzvM31J4oJQwtua+s6BN31sY
Uk0zx6D0JPfjryj51STqVjKM56IIbuwoujM1gFBmBnVMM9xJRP+l5OSlzvAwUib1OSrybTxLPjGn
d9J+kbTBi0IRTtdqdEaHB6j4VJixzmf8ZllGOgG6BjinrK3hphttcIzTtJF93GPeoi///y5zKY3z
zPLc1EPE4HsVafJKXas9NU/8aLQ+g723FMSdzJIoEmay4Jtj1MC185y8XFeEfSi/z8vf5w6gZoaR
lDLExT6/j8gdSV+v//5aqobBYCD7mBp2hvBdyX3d2V0no5sjAt/NVvMLQDGh7Kk99r61GY7NkQq2
Zm0QTCaKhoKaahMb7XJ/RhpSKdRsBgOTRa+dT76pO506aP+sPP2eXWrDn5mHKCTEolhx13+I5ZIZ
DM1bVdhC7OCOHqvrUNykGd2a5oQPuY/BUS89i+aG16pJf0jlEhv4mbqkjR542tcBqXBxiL2coCk6
9Gw3OjHIe4aUnfvSXjrek2MluJiuddb9IZ87CE07kyCJoDVDWZjODJx7dK1XAOC6IvDbFVP9QxR3
FIaU6KFhQNUyPIXFTZ2+C0yV7RB3Fv4QwJ2FtFfivKHQpfKTG+ASHBK3Bhgyw80RU1eItOGiUj+Y
kRSyhavDo0nOshCGisWbv7UxLYazAQgvhYsT0UgjzZgjVtsB4m3wq3EZCyABHlTq9H7tACDFIw4j
HslfP1FgxEr+ls13mHdovVEyAtkhPVrhXdKAe+ru+m6tRag/ZHDHvGvbUktwwQaEXXAf7nsv2pWP
4N/DzGd8K/lAKTuNrrTNNvZ+l2GYbh89irA/1o/8RU3uyOcY/KrtIsYnyJKrEq+kGF0iOz34dV1X
wVbyjwTAoCyjaMRy5jQHFr3qRogz5fyexKcoPAaNCCxZpBd3qKlh2EarY2n7JMbcI57ZOs2VY81V
uv//52QZ9K8q+7MM8Df+6asbTCJEfQakuTk4AA8rkTNATW8leRJUhFY1WshhK7y4fYxqN4OgADtl
yMW5yb/PA0mcWiObqRbRW6xHvIUs7uDFptar6GVlhtl76RtYJ/xmA6cIHsr5mXqiB4vrqoHz5E/V
lApvvUENcbEaOhgoAP2yq/e3XSd8j2Ob8ZdH+a2Yzrf/RbOalkEGqC9gJneYgDkxDN15l51RNd5O
qavjkdtT/Wkn34nmSEVKcidtHmKtLEvs3xjctibAMZK9rX1JDMHjzEoOvzBHEBP/uZZ2PU1G2oE3
uqfRfjQit+iqs2pH2+vnWSSGO18hfl3NGb5iBoCcvpMeDMzrFf20vy5GtF9cwMSwXmNXLbRJB/0N
mYKjD/SgT/Zd147bZCA/rosTGL5O2CYuDpmWaKM1MXkYO9uCjXLbvidu973zjE18aI4im1iNoAtz
5HyHZWZyFoUQl9TqpojIsUc9+T+qxPmNhBiljp4A5Pn3k6tuGPsInkd+VJhLTf38Zyi4231Aol07
YpzvwBRsGJgDLOPjBXqnHOYTgAy29GC7pU82ERISBnmcAW0KHUsipGrBivLVRQz/91SXsKJo9L0P
aoDcCp8Y/sVINBNFWxmd8vwbe67H9kAqipof9RiyWXHud/bsNN7shrv6vtyKBvfYkv29pBeBnFUS
AATJacWC2SbYlpt+J2+lbbsVUSWsxmj1IoazxqEw53KSIaYuFXTE5sqDVai7YtTOOCgeyYYnVf5E
ZQPu6iKTs04ABZuDaWAtk6Tcx2GJyaB8Pymz4J1DtIKcUdayTVPSQgzD4Uw3xn7C6+D/Aw7nulv8
rQ7/bFMldUSjEmmOdl/vzZ36bmECfBPeSFuGjtXslV3qZqJS3vp18bKI/CPOhL78sWUGGTxrwCfI
N+YmOmh3ATjrdHCGqX5+Rp8luMivuxaRslxEUzraGC2IiD0SP1rqW6NPTpu+XJchOmz8OwnGVMJw
ziCk9sALD+6a3Av21hNr9o2PeeWIchGRUszBLCJAVk8kU1IcAlkG1sMY3QBECb3sIuzZtWLP0vBN
LrIlSWhoyvChF0PmSr0AJCjWLbve256I1mPdK17MknMgaRYn9txDWAd3bL0VzRfBLrEfuOKhTN51
mKqFwWLmOlCwUFyMrD6mj5ZX5fD5rNupdpPE1e/o+3W5os3ivMdYNZneo5iIaSIkjuFOHjtAPO+v
C1kvECyOF+c81NYEUFKH1RsOzP0Ge6YTSC+3YnRskVnwFXNjMlS7YzulnenNP+gyZJ//mjzE6q0I
GlZgFjxIthTqRTkmECbVr4n9szIEucBa4/LSyHma46Sh5Tgyx6Rtx9PkA+7WDfbzDX1uPP2g7aS3
8DztRORTgjBmcRlwUYBsDRkPzlOFqkc6OHQCDONOGV9r260APnTdPASmb3EOA1RNI3pdmHXkx8i4
68m3GIzvVMSmu75XlgIYLctQFf4CPZVACkxkpHFWUJ60xJ4cc5x+Xldl/ThdZHCqtFWYNZWN46SM
6UPf5YcwmL7ImSW4ovyLT7/I4Xxfa86J2qrQRXf+YTEpQwfMU+7s5jeszidi7RIK5PxfXaUYBcXI
DdJ6zLJuO9xn5QcaoYjE5mcDV5TXixaSc4cBxXBR2UBBlaqv2Qgct0wqnKnIBT2L67Z3WUjO/7Um
niR7HelG1D6U9lsaf7EBFdb/1/3iHGDcl3VjEuZm/dGTPTZW7xhe501e7mcb4IF+yq3/VosfHqFJ
gm5PQLB6RZsCSvKUF4Wbad+uG/u/uPWLFPnPSC8BQXIOZ2gl3+YndQN0djBBgr3Qz7zyLGrTZzv+
d4C8CONypUYNUhrH7PiGxqnAwxOpmkM84J3aDBRfGRVBf7vAXWicE2xTmvTKAHmzdprs20zUOCSw
PI1zFUaYV4pcw/JSk+5mgCyA+MrtzHcqaqEXHCX+XVfqBpKHOQQp0peMgojF+K5aiaC29i+B6rI9
nIModLtq+pEtV+dMh+IbaoVO8NY7kTu91imeHyheA6iXCuSKdonzE2EXtYX8URMaKseKY9ew3gRW
zjb6muFxLgKkgaY2sRQJcCC9x0oalmed5C0j6USL6aMo+or2i/cVGBmSKo3FkLB2Ov1uiFFgE8JI
r7V9IrP4vWH84245GnnTdDALoPDd2Jv5i/0QPOFRbtgYuNeFhlsdRQ/KApPXOX8REi2WUhaBJ7Vw
sv4WtQFHajAwKngWEEUrnfMVQamgcZGZPK48bv+Ue/M7UmlPDoE0Byha0xHlgeurqQGPw1YMMKbw
ZdFJS6PZUFEW7TfqpjoUW2tvnfoDy3LxDHbW70SPz+tX1oVETsdO7aK0sCCx9gZfRUgB7FezpT65
G8BjVrvA5dIAALa5fhpWjXMhlfOKtZKmUkohtVEOYXqujaMu3L3VM72QwXlGDW8tYWFDhradfMON
DhJ18Ir6wCwTfBxnzE6LiHFXLXMhkqm9uLPaEqFmRADl2nYHSl4TbXAnyZXqT6BWy2Qhh/OS6Cm0
CmmAarR8iZLWySrqmvbP63u0GikXQjifCFynyLYZ/q0tU8dCNC46R+tkR562ViM4aqK94pyj1GaG
FZcMa3dQ3L6Yd7Q0t9fVEZkc5w/VLmvClNGlmHUKICdz29TtvlNEyGnsZ/5y85dV4+ueVitXUZ0z
NN9Z26sjeSZjagCRqXcyvTmO7Q8twmhOSgVpxnq1dyGXc4oG0c3JYp5D27Ynyck3rBzKqKAlP999
UFjsWvDIsnkn8QO0wO4/LtMLuwfKgtqHMdu+/ts4Jt5YvETBvQHugut7uJ4qajoxdVy8bJtv+ZYm
Shpclln5cAQ7Vr+bt70/eQrennWBSYpk8SXEZIgM9EZBFrscNTfd2do3nuxqp1pY8F23zd9q8XXD
trRiow0r3P9lDyBgTkp8TTRBs17RuKwd37PdAIVW7lVgc0u7eaNvqm1dbemWdTWRXTZ7ymeeYxfi
OBc/90YUpIztMKYaIMEOUiRt5vletn5dt4l113FZO87NZ4pekpEBuCfKedIe1Figx0dzw98n+iKA
c+qhVtNmjpkdSGCGyMGgk7WRVyr2tsyzt7HPHgByPju5hhqKaTttkZiO1RAfbD9HdGN27pjoPhiC
n9ICBcwWlTFSzF8ze6ydxgTEhj43njl1AM1AvW5qHqOg9JtudFLJupGS6f+Q9mU9cuM817/IgPfl
1rtr6e7qLZ3cGElP4n3f/eu/o87zpjyKU/qQGQSYiwaKpkRSFEWewyjA70f1qzbU0aGp9dK1I7YF
fQDOvEwAfy5PTbmcuGa2ykT1b+/OfmS4iqMOkUbQtTQviRXw7ScAdfm5Kl90rTNVoWeIYhkCdYbE
Blf2OEQQeafamXjlpRFYl7n968nGqKlDRJ0kCaw9CHT5SRss4kTRC/8wWkWgnvoP2IH0oqSm9s/t
VSSffsME6WJk22uz0RJfWoDEAliXWrjk3DFrzrVwz4lPt4UxtowuRvJCJSkzB3uXF5+fnGbwP0tT
cFsGSyEq64yKQpBDEvAkBTRY3Peoei7iR2X20+E+00rztjSGZdCFyFVbOHDTk+Op/Fbmh4H/9t9+
nwpBfTEDWN3A9ojAV9R8gRWCWEcRTXSUAOk80khSYRQXVXgCDKQ0/gC4o9S74fye10D0KGyJCaXM
iBU6FSvSXgzTfiHOixtxGQYLmjWM1QrHyk4iVuK0fwai21YQAbMJgvh/5856KvZpM6LWFCvZCQ3A
QBISTnzJAlfct+6rGCpKDFwrtDLps1qadymdzEHPzEq9aKypwf3LI+Db/k8fKlSsvdykEQ9BP49b
AY/9+gm3VFQ6Mzc9s97b9/POX+LoUl2sZWuskeUDABrOotxP0thLEl636jnBQ3J3yivQiS4da5aa
sW80AoEohdosg47DNpIULepxIIq9JWTR220fY+lHRYxRMoiG6CcgKB6dl3k/x0pZbXj7oeK6jFTW
MvK8lBo6dk2qQRzuisbn22qwzIKu1xmDaISGguUa3cnhncwpPDUI0dOFl2lP+fxX5c6rFdJVuwU0
qFyZYtkqcb1TC91WWkBwLopfAuVLKljZxR/KCdf1o0KGMqIzoUHZ2BY9vD9CPQ0JzrfY1Zz6leTp
bWOm3wVGqs4yQSp0CCsA5owRSjaZ5Mx5eVByxZGrjJE6scRQoaOMOaPNROg2YRAoLL821b1Qr4yz
SmAZOvn75i4lZmM/6AoskCCVyOA4iO9Fzsw8UwM7ZYirHLrlrOHYVXZqrawuEEZ0pKt5MtfzoaSi
4mVooZlwP4RENIEUVxeP/80N6Boe17VK0iXQUvT6oMOjtAkWJBtTXM7qiD4nmSxH2L/+KIIha4Iu
qMBm/ve6NlKP9qsWF2T1rH3QVXBOr5kCSI8LG62wf1V+3YijbBKl3orLPipcq+JyytfKaO87bXJv
r+OuSW6kUCYpAvx0VVMolQGeT+DX4zgXXjvIl/8mhrLJYcnzQi9JcWF+Kcd/Gv5JZVWA9lPrqyp0
4aSo2g5synDiztE93unwwAA2FRh+dhodMB1cunu1s4yA1Wy1X3PdCKYqJ/ys8GOYQTn+ouJsqe8b
b/RLPzmtFm8398k9q0q4n85tJFJnWT6nRReOkEhcHLUae/XFgNRo0JnEqAsxDOTjONpEk6HXwHMr
QpTAGVY1X8TkiyQzzjSWDCr9lbusXuKBLGDuD9XXorsIzZfbBshcMvINGz1a1VjmWiZLdtC9yZv9
drFnUGCUDoA9WZ0Eu0nAZn+oUJH3xaTVMRE2nIrpWDNPSZJF/Haf2wiggkMvAXybI8Ghbv2PQaYX
FaP7dhTwbmXrPdoxWfyNrPAnUJEiUYbUEBqITE/qocTFlbOUM6mdoR/OlhgHMvn+3/VTJF0SFAWX
fyqLagtgogJ8NQSuZtCWF5ETTcylSMthAUIVwzKIs9ySRVlfNehGJgvoMsnRUVhdPlic38g7YWZH
tsg4t/ZN/aoYZYZGqhmdkEMxeS5LwDMAhWFQNAsDi85ttViCKBNMAQ2TFyEE6aAsraIhSNPYLLWK
kdLsW/pVH8oQl1GBTUCOzZXtAWi5x0no7f+mCWV4y2TUYS0TTcRnMfpnUt455ljuftqpXPWgDiid
U4pOI61G4BKwpMScvPCBTI+JruaFJm5cGNNjjYky1o4uygy4G8tgScGQXvWPrGTmODK6tvZr+let
6EpMnushl47QSrpfkE4vDnCCznWAV7rD+EmzJLzrBnzQAHqycOPvrCHk/avKRjx1THGgahB1zQjB
iF29Km7uZmdQAp1IG2F5iGzW/B8x6RuOTFdp+CFUcYPFenbGp7S0lrQi6OpF6d+2xz9Ewl+2QveJ
CWINlsIGq9pipoYkGrGbeIInuqWTMzv7/nBwXaVREWPWpkVCb0tIXpBtzc3vCXmTdEArsMdCbdyP
GbouAArUkGT6Jj4upbrWCV7808XlyiA1HmTgCTBWj9/dpasQ2iggWg7JPBd5Fcn81ZeRuZBBHVb/
7x4iDiBIr5KoQ0QKk4RLSvSKKa3uL73yvUsSU4saxxAqnzeWb6m8mFKZPoLH8C5KjRc5mpDS5145
ZC9Ay3SR8B+BVYdrbvI2rukhl2q7FTDkVrKyE9bKU2fQVAAubyUN2NzSWOCz9gajqkxh7g8Dh/Xh
U3fO0EzMTUExT/4ocp4wG06bGR6nSL4utIyY+wfXva4dZXVGBVyGhXwQujK+4oKFPrvVS1+LgKDB
4TMZ15CP7OF3373Ko44rOeT7AgzRJKMdbdmKLUKoxJ/J2LLkGQftsjqlEzvaAysIs1aeOsBiueer
yUDQCKfnsHlTVMvIWEjG+4Hpqhx1gnGcnEpiTZQbRSuqLW6y2waEyqnEcK79tOkqiDrFxFkf1Jn4
VlGtk9kkg1tM3SMv66dMXN1YZ00y7p9gv+TRt31NLrV+IKcmhyMznB+EmWGHjN2hb/lJV4mTvMAM
i7UFJXt/0jWczUnyfDsoscRQMUmNlrVXWhJju9MovbTS51FgWDhLBBWM5BhoPW0LTfLmrMzvc3Uc
NMYlm7Ub5O+bKw4QeopiIInsWpYPal29qesY/MVCqaJICNYlQf8NdioamyEacaKLmZcnld1pq2kY
/9wWsmvFVyH0RT5C103R1wSloXzglHdlSkyRW60Kh0TKWLLdXdmIoq7u/SyTGR/oo2G8PnnGM1U9
MJZs1/k3ImjbihORBx9AaIOoMBzcJg6MkQM+09vtRdvPSjZyKAPL+Sk1OhVykO/XQQG0h97XT8mp
CXInf2E1EO1rBcg8gdc0QGpQYXMYVaHRiCFIKLW1/CPHL3ZvWJzaMkIaSxAVO8Fe1U1ahvicqLmd
FGaiaiD4+76wmKf3TyD1qhEVO7NmVkWNJKv6y+CkD3MA4Byr/ZZ+qr+1DqDvLePQe8MnITVZR9Cu
314l0/eAVuhR6xsguSo7sxZyayhZbyz795uNDMrQB0OJdICbITdG43fm57ZS2b0pmwJKVGD3wO2m
OlbfbpvkvnP9WlF6ZkQcuKGYe8jMhCA2atCgH8aRBTpC9v+3xGGjGGX2QBxZwoIkeXN7nlXJ7NPn
cbifRoAAGaByZrMW70enq1ZUlOX6ukqXGbvFX+oAxCNe6BVO5BSYhhXdHJwVYPgukZwXjEIccwvJ
cm/CexyHaL4h18X6TbsXwR7QveiBhGlVzgxxS0V0PI6yPaYMB2Q5Bv2ImxhTswI+I0TL1GqDge1Z
sAlVc+ujCQPA7g4wze5FU/SNgPUss19Z3WwuFWX0ZZ0n3FZCvHXx1mqXduRoTgzcbbLEk794LGti
mSwVbeS2mNQF5Hl2X2bHEOl2CyAdM+9V1jsJSxAVbfJ+ydWkgaA05l8kXnmocsDlhJJ92wUZoeU3
4mTQJvXrir2LDKsov7bcj9u/z3AGgworyiIsg9oRm+xSJy6el8Ff9EPJf5ZZtkAW5IafG9Qxiree
PqsKaNKHxmRKcnkESt2DUcynQkoumHf6xCucpU+s6tP+swLOOREUwLyu0A+gXRWlokTmI+TaCs+T
s9oC6mmW4QheBdqaO9JYjZnFyGVV8PbvYBvJ5GjcODwBUOeLAk9ceRD5aW+FtmqDg9PCg5O74HmD
OW+3by1XVSl3qwEgu6YCVG2EiyC8TJ1321r+EMKuAij30qKsFWsCxUMQBYrOBAWFLT8M6GmYHWDa
W4s/HVku/YfE6CqUcjUl0cZyJHPARtFZRXpsWr9M3Xw6JUCGT78Wyf1c3U/1W8rCf2SpS1+PZNQt
k8bABpKhSd5SBJt0HhAEFsK9eiGwDcs31rvhR3r8u6f80pe+Mw3r0OUD6UDgD22AOmYAXlYzf2Sj
DDD1o3ySm2JxTEVsJwGXUSpTslNXD2p/PIyOZLXn0fvLGtXVKRTqvK9Rb9Z4wFXZo/bSABQ67cxZ
YiFpMxxBIX/feN4cFU0ukLkNHD5+k/CXuZ+D276wn9ded4k6zUNNztW1xy5VzXjsxQEA1NVo1lP3
kPERY7iQpQ4VSEq1McaY7BN4uKX6KUFidFuZPxzUV22oyJFmSql3ZFcmfXqYuT7gV+2V43I/lBp7
HoA6R2BRJqSdAoqX02Tn4mKBdqQ1G4GFIMvSlgoyYy0MitrgW3ItNbk+Mtu/S2yv2lIRRdUqcdQz
SBCNp2yozCR74Yqvt5d0v3p5NXSaD15QQrmMYhjIEgNtMVwCUcCUpja9Kn37akiiWzSSHWXrJ3Tk
+hiKtaVGPURpZ0+q5C9ciMaZ5ZKngjOIuBGGBX9I1aoBDi0X1Mv8fvtrWUGWxjlMCpmTFwLw1qMr
SbA7r/0UodBPoDm0wGDY837y9Gv9VSruJG1XxWVEdlh67eZnFfschqx0mwSSG2GUZjjm6ikV8SyN
uab38CyiIllcCiux5Nwic6XAi7EYS8gSSAUdPsH5NKnY8N6tMWIPZmBbD+RgcKUDAumZVexnBCAa
+6bQgN+shLg49dxzOfwTtl5Y3hUrwzAYzqhSoUefmxJgcVCq1g+T4XWSf3vV9tPCqylQgadSpE4w
SHZGyJQ79F1IANQRfVZXH+uoU6mgAvTCXqtJUBEvgitb6Hz/1PutQ845xUqdxNaYz4Os/I+eVdHL
thyjHDInS3DRweU058KqffIo2XvRE8sgGF5Fj6vo1bA0DQEN4lfRxrp6OFe/IqF2/tOO0aMqeaJL
9VhAK/4Q+dIx8yQv9kVEidtiGIZHD6uIgzJUKhFjAGUVKV7LOvMY/kO3KBiRKHYGOVS59hCjb6rs
HX59lZi5yP4D4PUg0Ki40C7zWKYCHJU8jcxBYxUWue8T2jbWkxlTFpWViAPAHDli5itgMnujM3HA
gLhCtepiMCOj/hLXKOfkuRNP4zEbUkbQZZkgFS1ANZGHPJmtFwbDzLPayQFkOdUcK9SSA+JGbKer
l7Xejv1IPGs5gKfBVD7F9mgSVr/5zA7sjBClUaHD4NRi6cmtKg/6QAA6Ye8AXIw5AsYyeCop4bhQ
jVD2QmLMlSYnXkYmdRcrCNKFSi2comIkaTG5vk1fS7uxQBLiyOZgl3ctSkBsTGGWRf7WwoBsuEsl
yPxZfWqs2P5p/bX3V/0DmgggKiA2w+Eo4wdisipFBAlx1PwOgI4VIrt07OLKvh2adq18I4eyckVY
QWpNgB0zBYwhmJwzkh9RqLIu27v5xEYMdTQW9RyVCQ8x8v/6VbOX/BN/b1wICjmovBhjbiytKDNP
0rzV0wziYsNbx84sZ3vBy83tpds18o1OlJGHXbdOWYgt0oHvIfUvQ8ranN2wfpXw0VKzufopashp
HRgobL53o/QTJ34VtcxcdGabNmN7PsC0N4LCvlSyUoYqnQNaTBt02U79rXaaoAISMq6F326v3H4d
a6MYlTTHbYQ2zhXySB/JagMSPLIw0E66SZRDdZo+uGqW1JqYHR+70XYjmazERtMazOfZSgoSUQfM
56g5jMXqtlPq9K3uiOXwY9CBEtupts4Nr7G0PORizEgT9zuhNt9AHaJcrY7LOpFtPTR3UWNFvuBn
58zq0cAYvxZWZi3u6oDD2yKLLzPXgOEdNPJ8WFdqJfdYfdKxm/nRo+ImeDPgAVSD6Clg3sVcfNYE
8r5QxTB0/FNEOnYqGAnO1xyZQz5EvhhrjtQUZjOzOOz3E1XtKocyLRGtG6tOrkoEf6cNJB/tjehF
VTxCgJS4zFbUfde5yqMMSpB1Wc2jj4yIPAt0Vg6MBGdEXoweEQyhWswaImslKfOJ2lVIExHV558z
FQLyIk/8rJMb7huBZMcNFA0XemsxnJalKfmujesYYpo3C4G7Wg4DGr2nOzDiWa3f2JgXdYGswepl
34+v15WljiYVOEPqEGEne7Dv5JeuZ2TlrHWkzqR0Xec0JeuIp2Mza1YTToGucqa7kXeH3xK8jUVS
h1HYGRmg/rBuhOr44+HoUGPyhbyRsZaMaf3UmdStCboieLyB8BfpXXJLgArkAIM6F4Hg1B7Yv1gg
soxNoh91VK5XErHAJhX5Ic7AyDl8v212LAHUq06uAoJBInFj1b8Bl8FMc9ajIksCFTHGAsSVRgYJ
ffk5Gmuriirztg4MSzOoGFE2QlhJPCSkwg8gM5mL8GMCKd5tIcRcb5iZQdTcuKeWaHHOGzBnvvBE
JQLoeGKv0aWYMfQk/hXE1NWmDSoWJJwgjzN5a0tkF77ZNPZtZVgrRvl+CjrATiXNXOt0xKSwEDZm
M/y4LWM/u/oVX2iI/VJqyxksUvB/NYhH4FjlD4b46Z/bQgTWttDeX/XSUIFfEKMKaRB6hDlZn8zC
A4R6YgqWaNbW5NcvAIlnLCErFhhULFDbRP4J+tm+yxf5YLizL9zNoB/BlBiphLKaAj7yhj9boMST
btuNBaZSDS8SoWrOC1amcT7I4Ly+zb2p/CYCQnAU67MBFlqurL2+Ko+1vB6rpgp0nZdNNcaUozqc
0HfiqkXt8tLscU1opUrytOitnYq8PSbocJ6Ub7e3iKzDrc+mIkxcp23akOJjfkIRyO9RtuuC1mOV
7W6bNK51/16dal0q8B7CZbpQAyBK4zSpGIzK9PLftKFiTb/IVSyQU40DVHmizEewJD3qcu9w0+p0
XXbkBsVtW1YZfL/o/isiSDwVfqZhEQAYjVWcgSY+YAwdpaH+gOZSc3gqPdZMDvGaW3tGxR8RlJ3h
xEFaI14a6UvP343dUQRJRowpUoP/T5mCRE9bxkXYilUNafwaCLrLd4dJZcyu7NczNutHZSNyl7Tj
kJKSiftzOAJx4oFzEkv4IeEeEDuhlX26bSq3A6DEU6EJEPTCohEAeLCwW1XjdrNqRcJDP7F0288c
DVkCj4kI0h0qEhXoVW8WUjfpAcsGCjKgUkuPslmaBJc6sv9Or1/i6KfumW+SUCdzv+Xcn9VOCM1V
5tDALvpDubLIP/bd+iqMih61xs9JRChojBpHYVM/8oVkZ33OcOs/XJmvcqjwEedSEg+kpCZfZtL5
lLpgsgKpj+QZXoi8P7Nzz5BMJsjtvpFc5VLxJJsUvapHsnewy8mJLZDKcqZxF6Kdswjwsm7VjYk7
asaIyn84vq6CqYBS8OD4BJszMRrShU9YmoDm66iAaK/cyGUlsn8IYFd5VEgpY8MYtBKVgcYpGqDh
dB55YuMWPLGRqUJma8Su4RgSOoN0ldA+UYYTak03TPmMfA11X2h3n71od6GbYQKFDMVPx/jcaOZt
j9+tYAo8T7qHBIzxKFSUUcI8ieRBRI/x0+qK1uCNnxIAJIdvsv9Xd5GtLCq8qNE8pimRBRA3NLCW
YGhCm+fyRpAT0i+5pzFeYpnKUWEGaBciN/QymYXCrsFmMIn8sLiSkx6YjxN7brFRjn4Rz3pukFvA
/mD3En9AFYvHI2nkKHfLZ+C4n2Ch9+2ZdertJpNbqZTNpInOLytASuzWANzj6NaBccQopfoMUgb1
vjr9jKcqhmJYiAPE2+gDdyuZCj/j3OcrN0JfcWwtuZNdacr/4pQluO5wB1C7oq//3wlSlKBmq0Y8
lnQ9TI0fz/ZfXSa3IsiubjJUVS17DBJARLYiQVoFR5dYUwm7cWsrg3IxXSxLVeYgQ/YkV/GBIusX
lvicjCZu/H7zaWEVGPYCyVYg5WdZwTe4ikEhCaXDMDKLxBb7H7cDx765q9gWDS8SIJD898LVxgRQ
6QpKSeV9kz2sw1cjs9vQvy1l38iuUqiQv8jzFC0VIkbUuV16xzERz3YFCJJGcDMwyE1T/4EncdDa
dQw/SjGIuiaCEtJU9KQJlu7jJnZkZf37Qekqkmb8G4G4V9f68LPZfXhcjyJYYiSneYqYY/EM7SQq
OiR5N4kgJ0cDrBbwpT2z8ioSP3+LARtVqBgg5KXRDi1+X/YQ87zezwLcJJlLtmvPGzGUrbW6xi2S
ihVrxEOU3VWLW86X24a2H0g3MihLE/J47PsJqsxv3atoqV96uw/q++QlsfLX5GE+TCf5lAGE/rZc
4oq3VpAKcb2kNXObQ6w2Hcf0W4HUQnuax4dBmIFM8zfxdKMjFewmXgclXQxhGCZz8mF0yiU5qrNh
3dZp9+YCBIT/cyoa66wB5HLdipCzHAyTJGrxPRjOPmWWdFkt8r4XFibPGmPcRRbaSqWiXse3fNIZ
sBLy/ss7dSDYgl+89MfswFlTbc4/QlP308wsJytlAu/vR/mN0lSuMRpyOpTzh3gUdU/wNt4EsaxF
GG25QDwaz7dXmZwaNyyHRkQbuUYpdLKZRjg+xlpuoQP9cxaC+R5DuvU8shJFhhPKVCxB8Wgw5AH6
hec2AKbLUTnGaPkO3cEV3fYgf8o9iaHibuPmZktlKr6kWv6/+LIcuPsFs+yNp929E/oz0kb1/0GL
s3uqXTfxNzqDqTDEioOS4pnwC2XH6SVyptTs8fKpfeFd0tbCPeusKyPLeGjYNCBR63w2Qa6KqeLs
vS0eddFr+wc1/86XmNqZYzvhLop2t6jnkft+25IYMYieISj4sGhicYLS4llWHmrjKAmHNTtG/fcw
cW/L2t9SkVfxn6LLPN3Y14KzpFKEjngpOFleJX/0CWCAcV6t1kTnossi+dg9AzcCqaAXhmLapZgC
sStBc9L1Rymxwuqu0WwkUPldvsjlapQ9DvQCuNTFZAqd5I7Iipd+ZhwXLGWoGCcCdVGtRthJpD21
5XFaWU8fu16+0YWKYmoWhWtSQEBeppYkvcx6YUUsGi+GELqXL62rZtBjCNHjOlinNeiN+VEIU/u2
rbHEUBELs30KyEMRIYXy3pCCRHaEyb8tYjcBui4X3cc39ameGD00STEEQ9oF10Ps88ybM8PC6G6+
cg61QeJhwwag3KJM9ptCM9eUf6oVRp/MbizYKEQMcHMfAjn20OpSi3y4Cyrt0qHqYbwa2ZPuc6wL
5H4ivJFF9m8jS5nRMx718BvZI5hNMzDJmoBgneOt2rm9T0xZVBRQQMdbitmHrPgfA9xq4Lk4SFZ4
BFI0K/0hp9JvJ/NGLyoeZHjeLTgiq7eTO/0g+PMRqY/X3o1nMEMxzuX9iCCD3xtsXaJM83WBWa3h
1BLBW+++6fODFjFyxl18cFCM/BJAWUSSZU3MY+oQBSLdI7NewnE8qd5sr6fhjPYGE50inmHNVjea
80E7cOfFDo/Sa2ZPPu8lLnN5idv+vrzXD6LMZk3GqBxnuPUogBZ18GJXrs1+sQYbcEG+UDK2c9/3
ruIoy1krsc56HQs8SbypA/8EdBdFdqpZ5c39aHWVQ1lN2CZTkehQS858LblXo+OwMALivnNfRVCn
B+ZHubVTsZVVHFtK1VtycRrnr5n0dRq+JpnL8Lk9LJ2t5VBnSRGpc6eSeubogooCXC8zCovkpZFZ
WGSsHZ0LqyATkReF2Oh9HKzoRu8s4VhZyp2EtEJ9I3Q2EmtGdrdpC3OXKJqqvMrrNJmN1OTGxC2o
sqQBpucqgHI1L+gVye3mhbNGkJiLbuVyD0IwXgr8n1ku3g8zV/lUclxK6VqX5fJxy3pfg9Ql1Wlw
SOVmfSgtptuRS/bvbncVR/6+idYJoO5bfYW6A5p9Er9BMbwr4fb6RxWLO7E6NnffN7brSwWeWBU6
owqxqQQSObrLHjU3OmQEJfY9fMI7uV17obU83jba/XB61ZIKLqEShgaPp0Rbn30JdTqO0UPO+n0q
mnRLUwlFjk3j9aO8Powy4/xmrhoVRgZANcXcCAWyVx403J0nVbgGxzYQPwNSZ++/S4Dk9Fjl7/0o
eV03KrSEadZkOamh4o1ZDn/E87me7zv0UNzent1xf0HiDU1WNMMQ6KmTZMp6QCIi4eqc6i4PZruI
TNJ1naGlabkn887Tc36I3NZVGZaxX9W4iqaz1p7v0ERM0knZqwM8JZQ4+Qz0pybPxqEARAWmXmzW
su6+QW30pedRhqkvC42UUjqnDTKnOgPDgXS0Cw7YA612Yhx2THlUUJGrCvdNCevb24ILdjPMA0uP
EvpDCKP0zLptMMVRQUUL5aQZgYr3Qc+12pkTx4CLaB3OA+QfsLRZ6hHr/y2IbfaQiimLwXU5v0A9
4R5guEfBH00ZFELKCjDF+mvlLni5QbsCu81YJJrckkwFFq3rASAmQ1Ptnvd0sLmvx8IJPRUHVeyO
5orjMbFI1dl4Lb8k9yCUAQD2befZvaxslKdiz9okpayTWrfshQeCMf//d1nZHfHe2iwVgnJgMxUS
8VG0Nx3QzOwkoOFJ/cxlnfu7wXSjEBV0gLZVAmIPCmVzAYCv1jQERrjeDWsbCVQK067ykJQLJEzx
kyB8bVSnTO4WFlEtQw96cqXGgzCqIpDC9yfJAEzF0+2Nlxhq0K3Wahxmo8F9qLEQbpo54BTUYJdQ
tlS5O4Coz12a4iAWkbtkixsWfWF2pRLwPQoMfRVj7KhNj2I9+KH8XUU3Q9xe6jKyi7FwqsjueLPt
1ac0nM3ReBebwSsk5aHVeqvTgT6ZKMewEqxWmY6AV/S1UnHqZXRv67ibAl53iobzCbswE0oBRifm
nSnNoz0pkanOrAOItVXEzTdZUCiocrj0ZKtmO5Qfyo6Btcj6ffL3ze8rsfI/g4uUJz7yyvI/nmI0
18qytmkLlvGfr0+k84Z7zAAQFHmEoqFwjQf+qLJyEkbsozF6Wl5IpIQ8Q5HKfOTHGFDNzqq9InfU
/cRlDRb84aQGQigPeFfkJFQAahKhVI0KmSPpLpLR09A1IH3kMAo2OutrbwGg5Kiw7gP7PnYVSgWj
tk5lpc+Q2XHJlwyloC60tN5Nk7/r2CD4p//TjopJ+oDGs1qGdirwXkAg63OPPfhIY7+6ZwXYfaf6
JYq+V8kAK5j7BqLy7iIVgd6cS4kRm3aRBISrOvS7QtJxgmKskEGMI/+H86tjb+OFwUVTbIYbDeY0
HrLTz77Y+ty48YV5k9q9qG4+gUp6lhG8e1z98QmTQzo+1QCD2geRPcG67wnXBaXCB0gtxTXkPySF
F7wykhamux4TE1Uwe/FFZ3jefjS5iqOiiTj0AG5LIG6pHnTxqU1YfXy7tZjNylFZTaipxso1MHrZ
E63GlHzAvmJ+NEYPM/PdnOzC7xnUVRnigJvQWA3ttHI/1260OTO2ooPh5CYhFmDfZ1grR4UQUcAj
RUJKJU2nqPZSLhgqlnJGfxLLvaiQMXS4TaDFAUIyX28UK+x8ZYms2wfjfulzs0dUvAhLpenqFlK0
8SBJiqmP6WHJNUeTslM4jCfOAMK7vgqmqALGtmaCie3n3L/2jW6+HIuswXkD+Zyqmb18VotzM7uA
Y1TmkaErY9docKGy75vWmCAq785K9UkYWXMbrMVUqFChrPWoRMTgB5iIGepO0nWWpk0PE0FiAwhy
GlqEomdQe1CVl5fbe8k4Y2h4ITwQ1uB5gX5z8VnpnoA04rTyU6Nx5m05f7iXXfeMChyY61rTfoWa
o7s4Mgq8yVkMZgKchI6linWksbaNiiLFUKD9PEHxgCAV1E8GEw2B4WgKFTqWdEB5gpTKEu6UzE6b
f89yxtYwl4yKGOqKhs5sxN5M1goMjtiawaY9WgbCE8fkvdp/ML46tUKFDs7IVb7PIG056JfEz13O
km3JwxAZ2NYjdtF9f4s0jC4qKHkaPLVFnYxXgKZSfxbjkDBe5Af5H1LkJK3o/LfQYnam7tdXpatI
atPaVSyypZORanuzK7gh5lVa9HTkT5y13PPvfW4uNqLyobViJ/Xmh9susG8yV+nUdorZqmkdYI7s
rozNdjnVylubvd6WsR8ZrzKoTUyElHCkQwYqdu9LBPSMYTLbKLxMRWHFFSub2++Q2awodRJEQyfr
BZGXnrh7ATQLnfnBFWXjCeV5QV9F9tC4hDBqOIqPt1VlLOdHzWBzePc1ah8Lqqt2FN2DdPGY9Mc5
nFnpyK6VyoKoiwovyCL9Tqo1PD8XGJK3cWV/zJrkLZYBx9gr0gUXYFuXxUDmG2codE/Rh8IphtTh
lcJbotHno5lxGO2qvPkYKoYWYtfi1DVw7goICN1LXTaHPKuc2wu731CxEUM+Y7OyC/KUeG6ARx0H
P8dEsi9hkJxrh8e8cf0CYin/tkSWXpRfCs0UjjwBBB4lJ0JfVdV6eZozTiCWEMr9Yl5XV2PGTtbi
q754bYfUIWG4336tfLN0lP9l6rSALRNCpMGcfoSe4maO4Ov2cj8vlv60WmSYoXzpmcfr7oVjI5hy
xKRelmiVsWdTmzjTOJqAtnE1TbVrafCGCcwg5XAQ+cHPw4ZhlfsZjIx2V10GzbhK37cWoR96XkLH
eH4aTxNAet8VTLdVT+y59N3wtpFE5Upj2Ylj1SCAg4u0xcRxq4Du5A0s7lbXMbhk/uAFV62kf3tB
G8kTvxiIL+17firuCgcYwAbgBAkCMIb8WW2b++Z5FUf5dqI2K7rGsYiYNhskwVR7Rwm//42fXWWQ
b9g4dh8KmlHxWL6hPCpTbMri96RhAZizFKGcOawzPusUKGJMR116GtpAb5/+mx6UKytaVoFbDyIq
+S1Zzmubm6LByr6Ix/x2OdzYGuXKq1bOol5hseJgtPtncrFOXtrjaIXGR4qS2AYSM9X7ER9YgA/7
h851nyhnVlVQcQorTC+L0necQM9CLdq3l3BfBAZ0ZFkGpj1NbDDJ61AVHUQoqpekaAJkNs8SX/x9
/X5JoM9nYa2NNZbI+fy6YKQrOQDJ2gYqcyDaxROzG4cljZQVNqY9oBXvZ3JFgCPAYAMwwcpSnzVP
d9MLs3BAfP+WblQc0lI17xoUvG1Qs3v8eT2+y0/gKQY0XnzImS+h+x51XUkqEoF8OZqjHIdKnHzN
12+qYM8dC91t/xlUvgqh4s8M4pFO7CAk+aFelLcPHlWX/5ybTTC5EdjaiwCHvycFrLR4v7a6kUxF
pWpZO3FtIJnMcEl+ahuItMrj9NDY9asEmZpiMQdaGPb/cZBv7EXJOVHVgQcJYFbDTdLhLjGEt9su
9ocT5LqkVJiqhhFTLjUUG9+1pxYUFZGTWVxm8oFqzg46OZg0gixLoWJWnbVcZhCvjuPCFOXQjOSv
I2vUlvzILeOnotM66Eud8lBrlmKzqB19csbsbVhjqy98EE7/P9K+rLttXOn2F3EtEhzxykGUZHmS
HTvOC1eGDud55q+/G845EYPwCN91P/STOywVUNgAClV724JhZBvGX/Z0pGxljUCmiyevM2ivpOgy
YBfTCcVhzX35D8rDvPle99Dlgssigf7jD2GEiMxyY7ksKCMvZBxKg2K2y/G2Dn4U9GnURamKzTlb
uccNZ0UaEyoRcE8OTslypvULe/W6Poab0X6xwT8HBiArMyoUorjTcldNZz0RXG2374ErAxz8mrMR
WnIFAwq1m1N+VtkTwnsZdgMGJrzLBLaBPuzMz78lt8JCIsEQ8i91xahJaByzMFVN5E994al59dXK
wtcwDL4sTb2vDHIoyH1USpmdN4mr97WXliDlItrLUMUiWartXMpqODjENiRpGGs2p4w+SfZqdIla
7n8fxEK3fL0+vdutRit7HHgrHemoynQPA/B3j2npL/p47jqUregQqZrpi6QPD5GxnAuyQIertnap
NSaOEnWPqkaeaSGBm34I96a6CCJDFHkcuA/UmvOsQGBU8qlQbjvRBX176nVWq0rR4qxxp83WWMqs
6dGyLpWPZLlPgtHWZ//68G77cLHB43hV9nnEpEXpvBu7t1wocb95eIHs63+d4KBmyqOuHhnrFd3j
NAamNsnpEqfyWFtKdAyELFubCL6yx0GORsHFpzFxHM2PHvKvyq61Fbv+FIHFLLkjil0eGht5DCxV
Ing+2p4u5PyICkFxIOifx7S4BEdLzuRg8dgdDgc9By/Ehy5u6AT5rw1uMRDKRLEXoMGA7B47x1gP
rJIxOLXu4nV+YNqRwCQLgL93qItFLshprv9Hiipodr3xqEaQ11pc0JVb5tv1UNzelC6WuHCfgtya
zBybUhfEj2lGXFpGZyM09lQzhEdCkTEu7umy1NEgIafAyouIt+zl0TZc6R8UNtnkVL3zzgWfFNGz
9/a5aTWB/HLI2iJIQ0xgHpBnq5PdBk0d+pzYslKdsyUqHJNO90sXfVci+jhOaI+ZZb8o84NetD+u
D/h2En71Y7i1Uqdy3pMCI87kO9kbYeIGB82tTxZKu0T0AoLlwZNxmnO99JOFESfL3khekvCx7wQr
cBvMfkcQTwlhNVRViwCDWzS3sXky0vvrA7b5fUOxqIW3BE3j9+JQVbK4CYAtJYR2FbQUnf/d9zkE
UWg6hcguoFZh8Qb1PhCB8fbv11VVg94fsXgemaImc63ECrZuPAdkEbUDIanrdpbQ+G2Df78M2tqq
p5LZwPGAIRTkWXbTDUVLR/pMbMbIqR5UAXRsH0pWVrkzWjLPUqaq6K9vvV9kJ4ttHSxXY2QnKDaN
Pl2fqM1YXpljm97qhlXFCkQamJOSdQzzczchFfkR3RJlZYMLBn0MajJQPPOVqJBHP38qAHaRDyxY
Vj6YXaMYUwMfUMrWD08ksCvydH2YNveOlQvsJ6xM6NE4GfoAPgKDtg8GaCgX0oAcpkoda8m8ohR1
bGxna1cGuS0kSGtFUlL4xLgj2sdkJ1eo9SmRlpH3luxc9277cr+yxu0hYGgD/0wFa2bRSDeFnJyz
qWnsrESxLCRS4jDYKQsqrvOY+LlCHmjdOWAePZdx5iWtua9wf7j+kzZ3tdUv4nYXXZ8UK2NzOtO7
FKoiMV79DM8UiXqKQofbN4J6oL2RYV6JBvbzIj3G0ReFSq/Xndk8yV2c4SlihlomrNMWB3+i2Xme
OgW0O4ocemHNoaz2eiU8FAjilRc+WQIVajMZhq84BX5xIB4Kuu8U1IstjnxgB9bkWL4GZ1HZumA4
eQmUpa+ITEc4Gsq3CvqManoYqw+lrlejycHJEHa1DH0NHPQr3U6jp7QBJZry9fqUiQaQw5QYBZ+B
OsLI2Kj2soDWlnbPUUkc2tQ3+fzj31nj4KWtk5yMIaypcuSosWeVYPFpDnH/LAnrCEVzxCGLNTdJ
ijptpBCrh6b7afV+Obxcd0ewOxscnCh62JpBhz3Mkk5ptNckAeCzVfnXSX4VARw4kCCkNKoQZhG0
C7Bm/RGv12Kexu2C9pUdDh3KIMChMoEf8lHflcfJlpz0MJ/IXj/8qwHjW0zikAx5PWD+a/pZ0j+P
jQCARKcKvp0k1LJARVM067eYvQGSNCW4xXXU7LFeNSsUNlwI4Jvvj5aCWG1TGQ5BETGrn7Qqtnsp
c+ZEJCW5nVS5zBH/9J9ZfROiVxNIlznaUXXr29S3iPMQoTJG+mT6NS4A+Wt0EhU2iHZoXgAljdW+
ixsM6XyE9o437Yt9e2Lse2I6HyJAI5PDh6APp85MEYjEn538TnGrp/xT7mX3yNhAUJnVN8eHxavB
wZN5jLwo3YGVw2695FbUTCJY2yYHH5mZaVmvsFDNkIjyySyojRROKA8eYRGa/QQDjLvN8hi1We4x
xr8BXaRo2bmdPFb4KdS1FOAiL4jS5Qp8Y8RWyn2PbCD4ODztITj1O8vGMzmrHH8QvSCKrhgmDzC0
7eQhQQyFaNoDIfgOZU5u5Op3rasfx11/eOcbFGw2245aEMgmlKA4jRvgTDNxKWeBa1nljVWXD51U
PkBw/Pk6pv2PibzY4VC6z83OohHstJ52HI+dSz+ze3m3J4ceOZ7l2J90p7oVVXVvr5WLWW5MGyka
xygAIEjQckDtn92kRxA82UlZ7WgmKvbZBrrf1vhcQEqiPCMtnJTTxq9aKGaAZqS0CqcbU8Gd+n+A
+MUWdzUMopQMcg1b0SH/Or60aKdQz8s5Pcjucht9Eb3Wbq/0iznuaqiMi9VoGgaynMOjGii+2Wj7
6zHC5uLvjfxigjvK6XLSKq3FRg+qW+mx2TO1I/ljOmmKcbHDXF1d3/LSNJuWhXxyAvmM0z+GX6hT
fg52w08dT1P0TbsT0c8IwpDnMIynWa+NGaNXhZI3tYNXB6OXaGDBarVvVUgFR6LtDNjKRQ6XG2Xp
5maCvRQZMEbPUN9a7nf2HBwJOS+37zOX4eQQZG5MIw80DGepg4+499ruvutPhhzZMooHehEFlSgQ
OSDRtIz01ogajyJG+fVTP3+/HoXbrSirseMgo0sM1OMb8AeNxSftlp5Y0y3dISd9WM5KaIcn1nge
osJ23jNdDXoQPcBsZ1NNAvYQYuhU59uzCiuKEw2MTABL1hxa+uEn41nDdY2Voo2vgdO9XXd6cxdY
GeTixVSafDbHGRec5bYZX/ryPhUyWbPl+9fyXtng4iRKKqhQ9LDReiqOSOCxPphedjPvDJR7ZE4v
ShqIfOICJR6QOstmHB1y5TGjb2bwOg2P14dte52tfOJiZWqbIBgKTNR8jB5Yup06kNwG/TFrBRft
ZZv4eDFGWT3hH7hlVLLSInP2Cx9DiLSxi46osnN7q17Z4XYWZYqLMYNaCCYqvyFf2Dk6u59RQWuX
J0jVjpiwxl/ewp3oNCmKe15AXTdrLaSs4UB5YlySTLwt9xdfs4N7JmgK+lpHMIGbwLzyldtzqmY0
+obxWWiPUKa9kx3GGhI+oi3FX+4M2zzKburG962go3gTxFZmuS2o62czjxk/wwTmvO5olKIaaLYd
X1lsvBBHI/WgK2EdKsTXjuw+Uu1bd3ZxI9mFwpbyzR1g5Q2HHlOgDNVC2couUztQ4htFyw+LfKgq
R4oUP15EYtGb56yVQQ5K8JigKL0Jg4nyYkx7OSgdTXNkBKcgPASYRTkM6YMmhyAW5ikrNFvKkbAz
KOg/i8kf8PTez8meKNFTuwyfxtZ6bnuagqVv8tSpE76wiWaUg5pgqFj9Gn5K68VnlsJDZ/N01FzG
ApEdA2EW+LrrBq/aIVVdn9MZY2xGdvzVOOp7LMXzBI4+snuv8HL/1Vij5eFPeLOIWc/LANiJTpbP
+nUZmqan8sCu0YUvQtPrMWTwuhupHpbDxG7R6VzYSnQzDcQlrWtKombx7UKb39FqyBzG9HpVq3qI
mZNQe4UHKgi79A5jd4+c4h6d8R2ueLpnQmI2ZKT5oirl7ZuCqRsoxVKpSfl+MSpZURez9EvjWhCa
ydzhW3EzOSN4YPL7cCeqF9hOlK3sceBWZGYdGCxbOpnkobM0b+gWf+40LzVBh1SZx142wCxZ+rre
+oIg2t70L76yv6/2SH3sDBqyVHd2anazUz3nXrQrvi25PTCH3eFT8UkkSrxdh7lymMO/VlKrImJJ
1PE4IKM2+uUt8fA++PrryJZ5mV8f2HFRNNQibzkcrPsMhCIpDCvaiUJmsq/3lkmc62MqMsJh4FBn
CuTdMaR1EtvN9E1ujqq4P3X7cHOZOB7eYkKCSMdyBLWpO5zU+9npDvq+dpDQcufP1GcJn9lFf/RR
tEDe38//3ix/2+ZfZJYcWfCAPXhVn7tT55on3ab3TLOvdCQnGBxpsUFpjYo41hVVOeaDLqo+2yaG
uYQQ/0QDneZcVtlhtdLzWzOe3ZzIDxUUNfRI9jTDOBRVPezqrNstcX+S9NEdc+3ZosFJqdKHyJqP
aeLp7bDgYSx2FTV7WvAP69iy62pyofsl2hm3t6PLmLG/rxZaGpemZrLE3OiAA+PIlOAHe3x4b3R8
EK4whv3XZoiD0IZaZZexF37iW0eIYuw6JAdkV9uL+1UE4W5w6KUT2tYzQ0ssKDtY7jUj8lAEJhg/
kRX299XwyWGW5S3L8WsAYDxZtPsqOF9ft+yHXhszDpXkPtA6SWImcnepn4zx5fr3t4/OlwjgwCep
ez1NDZZjUB5z9fOsWk6gfO+Mm6TV/uVocRA01Rnqz9j7t0HvSrx9L/V3a54FRrYPBBd/OASKJXwy
KWAkKnrXmOV9VL5qUnpUiWjkRIDDv/AMmjq3A0sHxS/sqJN601N0j/wyEgwZysxxv3LmfbLP3dht
98ZZlN0WzBz//kO1HDKvLcxbbf8qUXJul3zXGMtdXox2XfadYGQF2M6//8i1NEQlOxAkh+Gw3DRQ
uSRuuhO9mwkmkH/8ScN66CMLW4g0FAd9jG+H6VOZPUv/cu3ybz1mME9pOjM7SeJgmTlRZO2AFoI7
4v9ILvwOSP6dJ4acSq5OsJMtuzlPbEu+HcK3KXhYmhvkGFK7kU5l9PYx9ufLXsQ/6rTasnRxjvCo
k9uMNG5cgNMDdYTX4UOAgHyLgDblSQPRFaRO9Oe+teyhfjGoIbpUbIMglU2LKCq4cblLhRaDs3Uw
0V3BRFaZCEF9G+1McAAxBbrhU7j74KxdLJI/kX1pwPCmG7A4Ogo4SFOPmmCwATHuwYD2vFCHi33u
b5S/mON2xrGPB6tk3dy0t5mwa7SLWocR8TKxoRE0geePTNvFHrc9SsnSFXWIThKZEHcp26dxBO6P
qiiDzX73Nb+4DbKMUtTEs2Hs3Old5mt618KeIKBc7uInoU7h+33vmkFuuxxqs8/ynjnWTmBHs2K/
UYufdYBw0ZrPdZD/WOLxDUS2x6WS/5mWqEFLeYzKP40erMw8mwn1FEs/pIW1K1XQr5o/tcB0pkIa
7UqHQG2yvGjx6IRk+hQbUKw12AW+yQ6BOrtVUrtR2Pyw4ukRMXtnlbWHIqTb2giJPavpc2EAoWOc
jAN1Z8zJzpCgRlsPQIWc1i66os59VP5DitGjg+WaqvEPnlI8o82+JpJ00jXq93171tK2tuNQd8xJ
vzUL3EE1xSnm+lnTgm/TCNbDKcUJUyM3YTHty8Y80kY6znS07Koe9Vui/ohN6aRo6T/lZIR2mSAZ
Ilvn0Zq8mAyOUSTnJBhOejTtM43+E8ngltN6KAn2Mv5vgidNWtxYpXk3mt2zbmW9087Dt9Cs93Kj
+HlZo95F9xsthDixmn+qtflkQfxTj4bjFIT7PB/PVYgDwPWY3t44LjHNnWQGi8yWxUCiGu8sPFjQ
4qUbcicJRFq8IkPcOUZrWzpGEwzV4WObvGS66im6YltRKcC9Tdiz8HQgKwZIGHk9N6XT1BFoiK7h
bG+orzQUebKdJF5Z4FxJx2aWyYBnmPFYHcpjskP7kEfBoHnTgZi0+8oY3CmaAH3p+fpkbe4bK8Pc
MY1O85S17LJtyIemb6Hq6Q/i/vhNWL1Y4a+EpVwuSdixKz0EKthVMPRQsLdnbAqxcM8QuMRf/tpS
AmiwF7SiOcwVWCJAMV6kgmu8ICT4arxRV5asYkQqw1R4OETvy+pD58rVoHF70ZxFbdzLiLp0KPaV
Gp7GvHXJjyX5pw/frkfBdlJrZYu5u7pApXOs5y17am/cgtjpvrwdO1d91G+Zita8DxY7lwUwIZom
bkvSl0mbCvbiPi73RfJcdecl/CFwSxR33C4UGnOk5u/L6l07EDcDqMQZTwtaTzNfOVy3JgoJHvei
LAMEIyQS2h0l2h+WsBS0LmwfYi0KenRF1Rkby5/zlBeplUw6bLBeDLaQlm856JLfS7FeRUUK29Yo
mF+IIlvIdXIRCEKYEoRmDRPrXHYpHpAi13KlT5KfeaErQqLN4VsZ40KQqp2ehR2MBYts1xGag6Xx
IzO0MsGFXN3KLemNGgrD9A6bhx0JtyThkHERp8q5ZMV4WcDlbPRY2lLWMT8gzN8lKB5rRW98m4to
5REXD4uhxaA/x6BN7VEzdmb+ozA+0r9IDaJbMrpBsAH+GXK1FLbtPLaQTA5sMlV2L0wVsD3mr7Pi
ygJbxSvwIWhoisweTuS9+ZwG890YhScyGOCnVMd9BFV6pVb30KhQPgJBK8NcfIc5icomg2tk2i/F
izQ5+fztA6CwMsFFdRB0MXqaYKKm7XlCg0NLhPX82y0GlBoURPSQgOIFF8dBi5tZL7F0brtDfgze
wOj/QH6wa5nuJJ4BfXcn+PoRx37b5BUXk1I1l35AoFPtXJqnQdlf/z6LXD4oULIB9mELnpk832wv
qejWreBTF526AnXOx2j8UTSObkbudUtba2htiTt76RG0OFNSYPTq3IY6wt5KoG5eqgKHNqFhbYct
g1WYJ6HURcEEj4adukMp+o0x2tpzx/JTfqLZIh1JwQDyPLMGLiflMsBcb9xY0zEfDrP1NcO+gfbW
6wMo8oynPyoTRQ3bAqaYqgSI7L7kjn5mqIe+D3/+yGkcb29QK7BMbII8bV6tzg1KNzBfbeGXwVka
Hz/kzsUAh+HNkJhFa8CAfGR6wwq2WNqiXoOhuLxfTO+6va1rzNofDsNRxakg+Qtzk/KAPJudhKOd
F6Udp9LuuqXNTOnaFBfqla40lrywofPyOyu1mR5nDr4RiA7+CA/5od5Nx8qbwFVA7AYsBSKmk+2Y
vIwstwRCYpDIZEsAVc73iQRxbDrt21n3e3Ny41F7vu7v9sr+bY4n4Gm7RpVLaA+6WoJ7P17Z5P5z
VQvYxTeNqGjlZkkxEIBx+2OWGRKyRjmmj34dpZ9KgYp/6Xzdkc03UbIyQv7EDpnEKISI30MSMpig
YkK9l4vyCOkMweMvoBB1MGE4B7rSXhWJNYkc5HZJdQSrWi7BwXY5hKPXh+dG1PW7dQJYu8ftkkZe
Vtpcwz0NIonBW9U/p/I3DfiY0FedBs6Ahq7rI7q16LBbWjqBEjbEhrhIpCBkQFdQJaFJ9zEOH5f2
pyw/BL1gwW34BcIWoqoqckQmiNP/nDbwUXTYrWuWqu/QGNLtVZQlpDvzcN2ZjRn6www3fCjgyXpT
gZkZcb70kd1b38JUsJi2UP4PK+xXrPYvhf7XmXq2w33rR6561x1ZuTnZ04cPaLD9YY1N4MpaVwD+
8xo+pctBmw5BJli2DOq48wW+r4NMGyLVOor1//y+VgZp2qj4vtIU/px8Sa0T7WKnHe80tD0rg2AF
b8TbH+a4BQzN6EgvZJgL6x9a6Wmo+pHfIlNwP2QTfc0pLt7UaiYRbVtcD/V7XfIakXSH6PtcoI0d
tID1Ad+vk4NhnqbMvx7IG/vDH6PEhZiWtKMSJw1e8oI7I9hDUY20OPjfCAsV2exeGyguupS8CZKW
zT5bmOVj6DG2f2NX34tfwLcaURi2yeCaxIuJzFerG1BsHTQm/9l6kW+AEFPZyZDdBZme31N0F6k4
osdPooKszeWK07OOhxomJc9f3q3e0nuC4uv3lxMFMkDDt2BnvAuo/R9UgLaQbm2NiwxJtjIrSkZE
BnmkNXKIum1EnT3Er2YXOOn4JSRfr8fK1p6Icb04yAVLVy5B2CwY1+RU77VbkLCjbuJXkw/1pNvl
/J7ocWMh1d5WTfsflrnomTSFMYa/WzaObC+e0dAUPE979hQ2eTrei0ZWHArS6PKGNa0hXX/d+a2F
svad/X2FjgNCTR0rTO4ym+BIfM3B+tScLJI6dBHl87d2l7Ut7tCopVJCrRhTG+IxQz207SEVUXKI
THC7MVkkVZFTuGPkx254SWNvxpPO9SETLAiNL8GUxzgIVRVGus7XylM2veJ+ZOfzjTY8xrlThD+l
bte2riynItPX/dP4YkxWnNzILGBoZFu3+ddfKfDU6T/3b5MzeBkOBUKKRral8Bh3mTeNL8kMpFam
GpPVaT3LryEaNeyXRwNshhBV24lum1sZ5NWa0PiyzNGicTU1iJJf+jBQHdtJXrX/pYAT3EmiVsYt
BF97xwFOPYVpRXJ417gsE8qUK4obULUjWy3qvBcgDY6Nf642uaP5FCmwxcS3ilN3YkUm5a0JMaQn
xtaeQIx+PGl7ZP0EG+LWhrv2kkOaasC7UNwgcLoQrxhSfzeW/dv1dSEywUGJRSIrJxCTcHPzAYRw
g+hsL/o+Bx+R1HXBwjTuzfFG7+7URTBE13cejT/JZ8FCScMEy1gjeQr5Eibb83/ocxMsJ/4yOamx
kS85ApxR1rBq42SHlhuHSaXMe1FHw9ZxcTXv7w3SK3yPZatUI6buZNQPCxQfZ1CvtLdaLdQmZCfC
KyDxDporQ6VVpcasY3b03v5VGRAeUZwyfyY7XJf3/asoY73VlbIGincgWVnM88iKRgqLrafsctwj
6J0JnYXWZcmiILRB/HM9wEVjySFFN6Wt1gYYS9oOb0M0egj5n4qe3ZA0EpgSxPp7onblW6CVJFrY
FmMse604UdEDxlZj/B+Dx+FBYKam2mcYvMY17RmnyAUdvzpQr/Lr/fVh27ogrUOQw4UChZtdNiLe
oXiEfNR0GmNQAOEd19ZQZjGhPiGVzE/XbYrGj8eKxpL0hLkXyv6Yf0UiTrATC8DivblgNUEt+tDx
yzFBw45pUrG6V3Z9Fe4Ygt2Jb12eAxA/x8Z/ghxn0h2qUyDiikxvv6fP1wdNFBT8VdbU56oCxwlD
JtkhDtTDH02vPhlgZxCtJdE2/340Xg2gmRdVb2YYQOVpdt6Vwl3ywB4gJ3SUxeIeNsHifa/0/sNe
nE15+D5h6i4HYkSoOovc7LX9PN+z7T6+T2V7eLs+pILzGuEgY9ZHFJO8q3qC+TYJT1G+OFUlCPb3
ILiCvfzF0AQKquG7hN9x9slxdOJztRtulhsTKVjGsa/eWvYvkTbpILwCC5CfcFBSlXKjE+Yjq8lg
Y5uhn8bBUj8ATW6JsFH83Z1r7nKAUi6pmiYMHOMXeoJiCEjKyT/RrtnTnQ5hcfQG7PNDsp9vnMVT
j6w3N3kM3Y/klVawRjiIsUalkFSmPpp1+3C+q3VBqZ0oYBkCrQI2mRc9tyJ8fw53ejF4VnUc1HNQ
TQIkE4Qo//42lqo29mwhpsSneuyUDQrXGk1wuBKtd5UB3codauTTUJkAsuBT73UHZY+Bu2FtcqrT
OYWQYELkFTuErcz1oSTXPTvVj5mXRt8hORoFP66vbcEeo3I5sqCVw7pg6s9KGznReG9UT9cNbHVs
ERWqqxrSixRZH27MJhN7DJWQxRrorWl814t9ku2TBOy8n6f5lkovi0YF0SC0yQ0ckSOllHvY7HAd
Gu/io4VWP1RXPYnaezZ30JVz3PAROqakm2BI84dD7TNaCXb6EO2gm4GwMsMhsKElKFcdYWaiFNRG
sa0H6h7Sfo5grhjo/AVKKzvsd6wCbsZzutr1yGiy0yhL5cSfwIJzY7gxUjgthFulXXDb78n5ut1N
lFiZ5cAX1dVhVhKYVVG3IZ3DtHB1sJHJqiDLLYwLDnSVQEdxn4FxZNTxqJ8+Nje6z54xRXGxnV5R
DNXS8c5hwLc/R1IzrTSMpe7X/Qh8O1CfwHZyZNSahfBwuh0ev43x6CeP0ayWE4xp5HZQMnsonhoi
4tbcztxeXOLBL4uDPh8pBq/1Zg/aXp71kDoZrn3U+XVdUd/Se5Gy7yY+rYxyK3kqqBURE6ExVInb
dON+IrIA1UUmuDVcVXNokgajZ0r3UvzaJC/Xo1s0O9ziTdviP7cUQ3cN80WyvKV/vm5iq2IWIHuJ
AG7hLlWslXMKH4Zdedfdl77xHFO7daGJbadudtvbMs7aykE0PduntpVhbun2VpnECpuf5BDui4Ps
ZW7uK7ZyM703JqhHvPAh8Yv25xvxY4Jo5rjlHGd6UQYFtuMxuNPlxmnDWYSIosnjDkgd+HHjocbA
TmAHMyCFnIO9P3eyG+s7k5qYX0EVehBMpsgmhx0l+JjR9vtuM/BZQ2KxQ0biHDuGDaaKXXCX3osS
iNv72O/44ctjlmoCkR5bA5rf4Gk29XvwHHZC+g+BZ3x1QJVK4zAmMJMS3SHGjPp9autUsOC2d7GL
MxxmQE9XL2mOmAQnmGPEixfVxSmrFF/Ji72Vdt71+RI5xeGHPIAUPVLgFEU7cf/WFE9m8u26ie2D
52WZaRyGdIlSoL8CNpjCFPLltvothSCAYQd2cDPvRdkO0falMZ9XB4FkNgYlghgs7KHDl6X3wHIe
gn2Glajr//81lWvw0jgMGY0RDyohnNNjUA5L3SEgnYCzRDRHHFJ0WTYNs46QMFG5rWo5ssdHKRKx
MYiscGDRYINUR3Z8ipdDPPvTvO81ATiIYpvDBr2iapOxk61ePkbGOUqPmVTaUX1HIgFxuyjmeFby
uC0WiNHAm2lHfjKaF+o0HmjTnBLM0EjuC6BWAOa8snIQKbiBs9wrKuDj8llPBNUALIr+Ptv+RgVe
V7nMJznLA4Y90SEIiTOVJa6J/mRO/vXFKogCvsylHhKtSXpmqDvJzRfan9paYEIQBToHBzXyBrKG
p2S3pKVdBdOuM17Qwu4t4YDX1cL7dw4xh1dgIJUGujZZ+m5Iyx3AzkFF/gMZZ0Foi8aNg4GhHokZ
DTCjFqFj5p2X1D9SYXn19lGJqEQ30cBELIPzplChEZtaOXsop/fsjQTStAfWtyl5JnbYydNO3W1y
K2Lp2wzvlVnOO8lorBJ1Y3hYyo/x5NNUAKKbo7f6PguZ1SSlspaCl7BAgrpRbQnyfQtUhada9NDI
9s6/VtHKDAdxZdwGs07hRvP5/cS3Q+ukA21WsgPDppBHR+QUh3a0sgjNqxJbq4zTo/p1ar/VkVC+
fhMZLj7xHfNhXg5tCZ5Bxn12E/iRo78iw7Nrvxu25Fs4v0ouSDlEKcfNgFARghSqGPQvSiIQTqhy
ksAqaWJbNhI7CV6ur9vtXXxlgjsI9ZWWW42ewbHMrQ6qi/453Hjrz/px8Oe9qEFmc7JW1rhzUN8b
USWZsKbIqL3Aw4h8BL5ed4mF11/ht7LBAV+h9y2tcgxatUy2Uf2gxjGC0E2n+BTaKM3rdWsij9jf
V2sKDUdRksjwiNIjQcJgvpVS97qJzdhbOcTBgr5UeTYMMDFX3xvtRYd0baMe20m0btng/z1wKprD
wdRkolHhT1diQ881K6xg55H47KUihwqwbeLmLvn1vXko9x/x67c9fk2pUGOSwxz2DOuJzj+yNHUU
9W3sBsH4bcO5ejHEpxdlKZG0DoYacF95mo+0ER4Cw2N6W7upr/poPCagvIg8YXf85ia8ssytLiMz
SEwnWEZ1+uwZTvy4Cw7tJ8lZ/PI0u52PRfatvxGdk7Yj5uIwt8xms2/LsUSxHsETBQ3euhKEHmhh
tn5en8Ht4DdlWYGSGgqouA2lHwxNl1R2ZO6OqX43VA+DJjiSbbGXoRz4YoPbTZIkKFE5htNs83lw
q2d2zai+zYVjQFDqPw+50af8pkDOcdyLchfbAHwxzi0JvUYtPDrtcd5YTgEIxPp/6R1/qZbRopVL
BDPVuMuuvWMXqRLNIIZbu+ZRR2VGdsc4XtE09ENUZiKYPP6iLS/p0g0STGeBtMv00DEkGSqIsgBW
RGa4JQD266IkbP6qJLeL9qlcajtJReO4+Xx8iRKNi/hQS0t0gsDK6Cy75cQyTM1NfhgPkVDJl835
3zD5Oyb4e3bfSUWkDTDFtGdZibqOEvXK/1Ah08ojbmNJ9KgIKTOTSq+9+ZWKbtSieeF2lXLSkTUl
gKYuOkvgiyD0qymshNwGostYcQAxBwmEAnAedLXUOsbpj35qDLs0wtkuRjQvXEej/3GWuVjjoCJu
yqWgCatRBoMjY8PVoEPMqJLZAvrQs+hqfjhoSCK5H5YO86OOD7J1m2ofoPlZAx9/t9ZNs27LCga6
9JRB/6gcPqv5+fqQbe9Pv0eMv1BPgwKpUzZitTHiP9fCS3P7ddDvsBFft7Rdc3EZL/5u3ffpIqUz
QkE+gln3ni0b9lLPBF5FUyMIbf52PaLeXglDmJqHM9hQ8uVulL8J3BGgAH+9HpoyqTsGa8kJTVle
cY/TeewPeAfrbtJD0aIfLHb1Q3A2bqmbi6iZBHCnc+BQxU1dtwY87CTq0MCn3e6f19A6DN1PkzpZ
Ce4YEV+SKFQ4vFhkOTIM9r6YNPJ3CzLO6Ui9KY3Pc5ffhZYi4osQ2eOgQzWDyaAsXqzgSQ0r25CI
XciHgr5ApFaAHAKY0jngmLsuLCDdguGUG3tMvWL8YminpBOkywSnCZ2DjHTukVYEZbfbZq9gSAHk
xo4gLLfP8L8XNM8bEihaRkc2amODQ26B4hjdI28USQuCXD1NbFWQUxAMHf90P/QdRLhDIMhiHEhw
VJZzlL/GXWtfd0ywpHn2EFlrl2iSMXS5dCcNoa2XrR0J2S/k61u7wZ0iKJIJOs3gzHxk959h39ms
HLvzhe83onliobK6Nqa1VfVNC0ulcujCt7k75/m3xnxU6N08OI31ojS7wjQdMDr0TfGRTPcFivn0
VpCXitwFMD5WL0o72WXY2zPJBFMmiHaDAww1l5Qaemu465MHvelsKfp+PSZEBjiECEbZXMoRbiTS
Mc7PsSEoTBIgkMGhQqgObWsZ+D4WLWraNI9kgaMoO4W8KKLUnMgWBw051aVEZRdFtXtKrDdJv+nM
x8RwIzPaXR819quvHF/5W3eK0sdKYVs+UM9uk8ie01NlhU7QHJLl2Na5e93e9hvBJdp4tsdINadC
XhAHo1McIB+JC1zoDTbrdpehXiY6NwuQgid7HCLwFuYs7AoS2Qvd9y0afqOf153aRD1N1v4fa9+1
3LjOdPtErGIOt0wSFSwnje25YU0yCeacnv4seL5/pI3hCLv2nBvfuEpNAI3uRoe1MKVqIIvOzjcs
oZ4UaoccE+ravliGZ9Ps3JkCmBnT9rao1fVciWKu0WCq6Ti2EJWG90a8SapvShTcFrEem13JYG7S
JMIBVjVk0H5Yss2A4kc2dLi92vD69FfjpitRzKWa4hytGqheu4X+VR+e8zyohs2QL65BgiTfhxlv
GHvVSlwJZG5W1OuhBkJRZJlCLxRfi+WBs3mcA/poKLoy5blp9gIIK4DbSoDxKDuSnbj5D4DxPUiA
BQAlKXoy/1Ni+LKojwO9kil202jmAw6s0U9JfzAKzqOds2kfL62r3+/7Ga3/Gk5JsrYzOesz592x
PhB4tQDG02Zxr2KgAFl7eTOC3yxzJ5tORxMK5PwkIOUIltWgc0DgEDyokU183nuEd2p0B65WaJRl
WzchVrgIzZdF0DemOZzihkedy9tI+hlXYqZCKdKig5g2Tb1aKY6SMf+4rYA8EYyBIFNvZsBUQzki
3YnJJ6HinRXH2H2kV6/WkCl1qosRzmrwxXfRS738bHiPNIWanSKPOMLR8ICOjvbr1MX4yzbxLFfw
iw0P+nM9j3ulNIztWMAJMTUAIgBDg7o5lnfoeRltclSD/EDRRikpXuW8c+eCeetnLIhRC2mZJ1g/
7XiMnXwXLDYm2agLq4MED73KIS4X7e2jZf43R31ZLTsRoUsSMcFzTMV2B/NYBTJoyXRHBnEDEsle
t8es4A5glbbp9wfy3D5Tej5e089qXKIqwI0BNbsispjGgjYLpTJi7VHp9UNvhyLyhM0uEr5UAm9E
dw2VSQaH+i9hzJ2M9MmI4xlBEC0/xK+Z3+zDrXE37QYPxHlOc+5GR3Nv3571w73IZC6o0QtRuuhY
oCA9VrnkdNluUJ9UtXf+Tg5zSwU1LIDESpUoepiKO3N57dttWMccMbzzYjy51pVjVkwQU4NSTnmR
hcOkfjbquwKj5bcXtG5ALxvHXEazya1FWSDJDO9D2c+6L+bMCfB5Z8NcvFKwsqpuoQ/WQh50rXXr
QWkdtVkA/FO+317Oet/vRflM+ja8snIm3rB6kkFYG4WeXHd3phbfKV062LIR2rVmbbRZvJvkygZQ
LSefw9lLkylQmYtUKEtMXzLSXaTeGd1Xg/dYWg/Dr9Yn/3N9Q1+LRZVgfQhTUGbw0tTW76ut+o1C
F8Wfez5kBP3F3w3YLw0xGR/ftrFq1RUkFgfJL9zqFIOiIXuniYi245L8rrvBizTGeJgAVMgXCfqY
qechOi7Cd46CcLSRJcXrG2XIipQ+B2GdrBOCFn96Ice+cJTN7AID9Al4s3yeIN66GMNRD13YFwTr
qkqgnwlq0Ooh56HLM7wmYzUIwPHFkEZjnT/5wwckRAgq6w7D6JJjbiUv4bI2cmUy9iMX4hhwDPS8
ArKV7PhJ2cOWuHSu1XqnPtW4X3gp9fVR2qtLwFgUkRgt3nM4w+wwbzo3u+83sT+/GThC4cFEzFK+
3NYazumxnHlKbibomcUdWLTSQW/ZFnQ5T7dFcEy+xRgPY4qmqSdYkzVa6OoZX9PCsDEqF4BdKtDj
ljcgwZPHGBJQGqZxnuLg9OMHNd+T8Nj6KP7uCRhyPnDQzvpjDRRmjsPhyWXMSS83cxlqkIuQek9U
8VS1+jHEIFckpn6b80AOeSdH/3/lD6xKlqqW6mfTump5rkdO2M4xJyxDnmaRsUhmHFu6nCYxscOs
dXPlbOR/u2+MAUmsRbQkel6GtTyCIe+5NvWHWNx0qWKPwsipxNJre8PoW/QUr7YtSkqkRGgTSaSW
9jS8j8WplfZFup2nT2P/l3vI2BB9yMWeUJUQ802tP4G7yDaWLwaPyYbjni3GalR63aV6S8XUj0L6
mgEAkFteWS9e/jJNEgu2gpQSIUsJIdEd5VTP/FZFgxmtLYNis7NTXvzGMcASC7HStkudEQGvqQYe
bfZizOnkP4CwhIEQan7pjBpvGPq2zgPZ6Z/KMUWCJS4adaGjDuSa3pbybScbnjGJ29tGkWPpJRZd
xeqqvmo+WmAeBsrfgKSMBYTNzjMxIEFfSjz2F06AJYmMwUjrvhrnHAdIkaZpP3yKRo4Og94tHokY
LOcUXv6gMAZGcxXJlFS2f6M0UOZB4gkB6673zB0dNFVd9UTHTInPSzj9YXUXaczRgckpSeV2wsMC
c8gUHCs+WV7o/0SrMd54wJvc1THWXtHi0JJUyJt35qZCC6kYUP41qpn8dBpXGnN2cpJ0fRxhL5XT
4pMt2VnOgLe1hs6ByOeNUK6bk8tW0v9fmciwNFKzVSEsTQJ18JJiPxYBR/1XK1nqRQZj9ItCm+ZW
pgylAa1kmUEGVoTF44/r/OHddJHEGHyh0UID3WaUvCJ10vI9g1OmjZfRljSW24Kp1zpaPAie9Vjg
IpQx/Ilsit1gQDt0E64Tozw7oTKfZcXOovA4CwknxPqDNbnIYzyARlQiYjAJAbJbfsrudWfZ547w
pXXBgwRrAnoLnjlZDz9+SWS7PwC1CDhHFUPXulyglAHiSunxto5w1JDt/ejjMU7zEioyyUi4knan
G/lLuIwJJ27jbR7b+ZHpYlXPMQT9BLoqYaoSn5rGxdF2spsXNo+vj6MebAOIZs16rFAe57I1bCV/
0BpAR+OdFgfa9Hp7F3mGkW0EacZcz/oOstBArX0gAjUnylRLSjv6rjnxjrc4nmYw5qMcxHxOKUwh
mi41YT/nnNz/upO+aB5jOrJkESON6sXQgrrUEve6ABbHrllsXflPPYgXM8XyxKjFYKhzClka2hS6
0u6yu7nlRKS8/WJshTiMbStTWyFHoZ2glBEV+fttJeBdJcY8hL1ioKIP81DM7ykoEhLLiQvRvS2E
56TY3g6lwahVZkDKcuo9TNKiSocBv/fZpa3L3Kw3Z9vYxg6lkZvUmqBmytPySqXlmyxxygyPPHTe
ukIwJXbDsxX0LH5/PfzSPbbNI9WaNs46elZpIMzfFOWY9Qe5+ZwrXyWZN7jLWyETYmRx00kLxUHL
pwdh2ZY1z2twnDBL5Vl25pBXNGYaHcNGkgPMgzMwU1FU3d5WDd62MSYhipohIhZWIqSiZGt1/6QW
uj1E1k6bTdkeYt1TypkjlLd9jJ0o2sbEUUEdMa0UNZ+NseQ4Ds6t0pnIwjAGQ+ooy/rQbcbR68hL
xmuCXV2DJgIZX7Yky2Sh8CbkkxFbQwRGEPToUyL7tw+G8/tsbbgG6InUtaDeniy4uzG2xZj3vF93
QJc1sLXgLA6baKohg7pXvOIoNn1AgKhKG5ciX+SYU6485iWgEzMnUwp5w4JsfK4RULB1k40xpcPS
mOdYSt/lSbub08xPytQlpfVtydStHFbn25u7HlhcrZy5wBi9iUsSiZilzWyK49VvCADePQoxGdr6
XsYEKi9258qkJ34VvPd5bNWYW4HWj5iXwoxMbYNN7r7/JmzULfiZ/cjnWkWeFjHXO6kj02h0aGkV
fZGKxra4O7naT3q1k8xdrssiyeQKZ6rZs0Nnx8lnvMrBkpo88HBqeIthbnWV/1LXzqvlpzl+u60V
63ATV2uhxvLqhAoQ9Q66gRNqXsXZFr7FKJbisYpR+PZgOOSoHOlLKPEo6oQy2lwCTqp1v/mwK/lM
MEDCOBX6AvIptwetkYMPES/lwVMBIlN/5cnj7CdbJi4GRa4iHUeXk2PUVk428Lpj6QffWJDMJJjr
tJOTivLNJoHmA274Y+CBjxe6au4v+8YC5ZG8FkchxkLiTHTqvN0a81nLU47XWn+vXolhjAb4soQB
HV0fZRy8RGAqg9CO/kWczjMVLCbeMGlo0mk+LlXvGSDc3OXetK/2BZC+MTWaedmZl2CTV18+V6tj
TEXVqOaSoZgDOtZs1yiaI6kY+ZatfWeqhW3pjSNFJAPxsujL2uzH83g0tNSvI9T0RdwLdfRq0I04
YTzdVUvhdKP0ZgC72+6b3JvF0ass1VOM6nXqhiPo1z9VXcRJbPH0gLFF5Rx3IqFLiK1NJuwnfZ9m
nILXarx0tUuMDZq7WayXFgaVFO3eKLNPcmGd6lgYHSE0t6TDkG8rV85tw0S/+9Y1YuzSBOAHAOJi
XYqW2CJSBsQ8ddV9Vf1tRMACS4WdAWbYHIqHygJQO1sMcqYOOnR2mDhEbpDrEzkWj8WWKjLwlxbU
P7Xe6OWP/aYS7W5H5+TnAw1BOt4sAkdFWJgpRRKyIqJbacmpnYMFu4BhzyTOgfEusMJEOvFUakqa
SzR+H1zNb23tRXCoX2wD5CE3BpfCYz0nr6mIOWVdMyWWlDrpRhi+GDG1uEPPxmEIMnfYy9+H9wVS
KTMZcp8LJ8zmCmUUs5FmcSpoQqH2KDA4OvAwFSvtU9DwWZvatwIUIHhWeP0ELwtlnGSGXgqj/oml
SWEtEUf+6L7KwWQ4nYdOMgBSwTVHPHaZP8Suv8SyTR5NCx5zCaB4iJXbzDb8ZSs4tdt5QHTwOwyJ
8V7RH77x90t/Ecj4TkHo5nj4SNKDP4pWdYy78qjdTS/i6SciJPHjI9C3bYSqnnJKv962OX9Q4Yt8
RoXV0gylTqC4HP7s5WBXLDpbvu92oq948YMCsC/l+S9FMg6W1OCpLij2u7zRPXR8H5KT4KluhnRf
d4eT9XmbvB4BXdZI/38V8NWjgNcPfcen9aEQtzmvZZmjq2zjR61PQByhdCSGdVSLx6jflB2nAYh7
TozT06d51FWa7qXAecaWAotLWwSO5+yTbkse0Ad5nanrWH0XW8M2fUz5YOla8nFOozc9px55AJTj
Y+XVgfWJAlpYBz6Y+boTvJwVY2siqQTuSA+hkaqBeaNzRXX222S4L7m4bLxjY0xMP5nFLKfUlgov
nQEkx25bi9wqKr1ANy442+BRlBhtqD7wV9E6T3tirZ+doUBx9Isjrx2TZ6vZZg+1ENNSomC56kbx
tYO2T1zMwlfvC177gP+dkErHwCHvSq8/D3+dmsVYEdKSOExC3ACSvDQ6UI/R3Z48AMgDqLOvYk7s
ftrnhlc159u2hHOELCNPO4nGOA84QjVFqXHoXG1UbbnkAWb94U1wWR9jQVShKLuiwa4aGR5s9WQr
BP3oZRA3PSawvBY030m/q3PejON6SvdyB9kmELNsmimjYN20tXhxae4m3ZADfRz0e97Lm7ebjI0R
rCXOTYrjazSv0vRDWgTb5DX2r4+SXK2ICa1HNdGHrsaRhQm6wXXZK5Nxo2rFg95mVEHNXUjaYzRU
djtb27A3Zvu2zqxzj1x9AWNidLXVm6GFsppHfWftQZcI+HPtse/t2h1d2kicFnbodG/9nhsJrz+/
LorE2JzMAs8Q3lA/zXj3PQX+KdkhLfuDZuNK9Mdbb9p9vOMxQXPiGpltHonQvr1kNY42FDRfqEQn
S2cPaKyvCiCbrRGja3p+3zeZX4rdfumlfR1rezWJOG7stobJbEvJqIyWbnZ0+ctJ70vb0hJHDnPv
9gnTA/yzyZXZLpIsaqMetNQ4YHWwO31TG0CaE9/A6BTmhWMOvKLEH3YXsNSGDJwTjUU6hA2KOpPq
tFAHPzGS5rck39DmSGALnPu9xHkCr3vJi0DmppbmEMpDhcKBIR367iSqQJcSHsOl4bxweHKYy6oJ
loQMKuQ0RPxU9wBNUIVDTlQbQLHu7UOjJvT3Q7ssibmVrZjJmTlBVFGJewO5Yb1QOTeftxrm8hlt
Y+lqhWfoMt9VxibqajvMnUXhJMDXlfzXStjKvBJ2daj0EJPNflgehvI+5g2Kr89+gGrxfxrH1uZb
oSazOmC3xIcRz6N8J+Q2+AaALVDWmHhBjZ4CW8g2irNgyAgTR70rNlrwL0gPOJvKFu/HWg6BJAjd
148Z4HvbjfGYn7W79FxswycRpceqtoGVOfLoRnm7zLwi2sGSSoM2DeQt8VK9tmex2Vbc3OYfAqrL
TjOufzAWeRAl7HTrgTVIcdOHMMhO5Dif5tfQ7hwVAYGjcBuR123YRSxd/tWbRR4LpRMiLM/os8hp
M+lB1JaXPMuctuxfZ7V1I93aZcZ33UD6pgNvkoHWcqnfdGYGBJWw8/qyt1s9d+vsv/VeXWkfY37a
UkxVmVbl5YfoDhO7IC7NXkYf3VcHwn298awr2wOAbBhG8WgyjmaPMJcAHjS0a7gTMLlK/1/0EUvr
Tvqy94wp6mQzVnMRRy5vFj/aA8zYzhB21ZReEnh+tIiDkcN4xwO/410lxj6laO8sQoM6afICqDij
be1w3KfLfyPPu5wf2ygAkB0r1mk7grANj9OBZp31+yVC/EOxvqsd0khPMscq/iGU/bWrbL9Ahj7F
RG2xOnUzftGBSJ1UnnEEWSfIvtLWmXnTYhwDwbYKLKZEqi7HKc5Z0Ci5nQ47sePBTqy/y3Xw3YKI
VFGtD+W9uqfhIs6joci0SXb0BLt1pK/R5ERH/dC7+TNdG9E56AzrO3klkzFJtSIvJJaRdrSG+GA1
6N6Ltcd0UnZNHHt9q3pRXruV9t5K4veikuw2kr7cdtbroGtXn8CYp3octN6M8QnmUd4B1cOXXKAo
YrQ5P4/3M1wP+BdP5onSxvGyLauBwpVoxvh0gpmXSYEdN6ZP4nInp6+310Zv2W+ByNXvMzHPbJL/
FY0pDhHZ0ZYMCa3OPISPVfW8EsMYmUzVa1VosIPlqHlDoTtzCBQWjRfBrWdxruQwRgXYcZExUDkC
oPWLN21bHhHhR/ayqQMNhKqCq+/HrzzySs7q2KJjoxZqAvgwmNBsH2s7BWxIHScGXjfTl5WxZUc9
UtuipIognSgIL5KXLsVNrLYRhuvFE+28BM645mjfbyvIes72SjCT7YgmayjDHltKmmZjEsFvMnlb
xcOdXoVwuZTQXTgIrbJPZ8ci4EMTiiDLAHXbpr1b9NNnCw2wzpIXAHUOn5DO30sElthYnm9/KEeT
WaYvwPXVoZXiO2mhWdmSzQhA/n+Rq6eh1o0bw9YxVb3JSDpCjnkMG/Qx1RsB1STlYfCaO1pP4uUp
Vv3k1f4zxofEZi+3KQ5eqR76/kQUu+yfTY0zx8Q9ZsbQFElFMpHqMPDrfXPXAryrdPq7Fs3S5AG5
QmAlbdLvGBXw25eo9uIjD/+Ud4kYS6QPsmBmGfZ1Up2ifkGc2/AmV3j+iyXvEpYJ1q6CjOVEx8cR
S56Lr8U+P2jvHe0aDJCIua2V6/mXq+NjLFKILqs6bVCc63wZFDrVfb4b0PBrYrBP2EwPo9vY0zH2
rO/cuJWzoWwdclzaDrSpONH0ffE13/JrBxg3gxN/sR7Q+05V9chrv1hPeF2W+1stMtETo7eww8VB
dlSndkpHDv5dmx/HNbL1SBk4MHMiQFTd+orxpvOuBG//mDdXOGWFoJXYP0NtXmpMEc5m/C4bkX9b
Q3hi6DKvYqplsRBvRViG0j338mgvaJiqssj9Oyn0K66kaF1s5ITWiOvhUMe9I4YPKeEVotdPhIJz
S0AtkNnB7RKBWl6BL8qF1qPfstrMMw/ynieC8UZjEWlpHUGEVZzi6iWpOO3e617ksgTm0NFuC3jf
Cr9PvYi0TTdpIHnNf6MnQwnr/3aKOfQZbdhhbUC35Lq3qzzQIr+KDY7tWfccFyHMmcv6mOWtAc0a
+3PYfDMWjAxpso17wxH0hxj9IolxHmFhAcYoocvZqLvKB5nSgfZFA+DesbhVZN4RMY5issZOD2MN
MR7Cu0ZDumCwR+QESfNkWYCsEL4vCa8rYP2SGpasSUAa0dkMlNFJoAebsZURrNkM+MXwqHWic/uO
/iHGu0hhlFuhlDWZ9LNFSgV7kgJoMOuxQ7f08Ufoi77ognzdaWruhMj6rboIZrS+l1HOKkZYh1Sq
bCPdRlbBURHeBjIKT/SqirqPNKFmeuoSOmNcPY1zxWll4m4ho/NW1eZCN2ILaeW4Bh9qjXYfCwX3
xVGQIQQkzAadDQEP2nz9ql02kLkAVpz9L2tjlM9S92RUxLGsgyryUATX00P6RRCj/JpKxnCi65vQ
wRA7FYjL4Gv3E2aHOoCn519vqyRPMZh3W5t2cadOyEZFup/1n2qZ87ReVQtDAt+fpGiwrMxyrETX
MbgGw6H2Z0FMbVP6ISf/yS1dCWEWoVUZaesSlzfOtSDrlDuhHd3b+0R/4rdHgaGCrlMSTRMchv90
r0kkdagJowizAELYDkvdJqV0FjLzJTKku0ZtXxSBx9m5vncXmYzOSVKkS7MMShuheUjRelg8SQnn
1bmq1lfLYo5n0lOrSRaIyEZMZT7JJHI7Y79ovNmT9bDxShBzRFNF9FJU6VokZadO30dJvdfz5TCh
Ai2X5FCMURCPJCCDdY7NgWN415ukr8QzQbquh1WWUU4+eaO8ghbd1vbZ0/ASnZv8gxJQc/KT5ZYv
+BuAcMu7rTzrz5KLeLZrItXLrCg6aI/8eXaaIPeEuwmgrkdwMbiyW22EA29sYfVeX0lkGrFkIrZh
RtnrEvIY5id18G8viaObbIsEnb+piwq/P9TPJbgdwsyOpm+3ZfDWwDgtSY0Kok44tCwlOy2u3xdJ
4Og/bxn0E66i5nQEg6dESdCQsiK2lat2NlaxM8cKx37wBNH/XwmSpUmVTUr5W4AedAiWZTsMwe3t
4im5xdgLMizNUtCquGaD45eCAJAdoNPsZ0zIgJAZuWnMd6enp3HLa0njrY4xI1WhmDraEBCIptt4
mu2wAvPf2+3l8WQwFmRsu7oKYxwV0V6jKCiEw6hvbotYd75Xt4YxE2k0Sb1qQqspPYXk1oBE1oNw
27uiK2/1R4lzYuuNOL/kqWwfg5YReZQb2IUsoFMoFMGfUtYX3AbU25unsp0KJsmnWNOwsDnZpWi2
aU27S7hVPp4UJrydizouQglHJJ0QspNtv4lAITa+qbZpF4+aM5wjLkce58xUFvmiJngp5DqWNu7K
L8gsuQvot1Rbm+3Gzt3/DwIZm9GS0lj0AgIFYgZyocGPkY1Sxs4wSvZQzs/iqB7VcHRMofDKTl3s
Lu13Q8TrC+GunB7HlU3RM01dYoD/fxRrKKho5OmYvfmJUZFx0UzWM11X2srYlyktp2U0cMsH39zk
s1O+F4GBtyDZGK0tnMXXKJAcPKaBNsIzMBwPqoqMhSmlqSAiULxdALSCf3M6oH9zZ931r3T2bfrB
5178g0QTnBSiKesGO1RfmlWZyzmqilnQoS89OWHdvS/3dhlUu8IJnalwDJ6bWI/HLkIZ3TKMVG0j
GibpyS7PvAg0clXhmSjV37Z06zf1IodRHSBl9MqYwfBYjYHKU2hXRr1tY3n7d2IYjWnGriklGl7G
2veu1m1tCpLh+e9kMJqRV2oqFyK83jw9i+2boWFskGfZeNvF+J4qJZGu0obQNnwJu1MqfJaEH7eX
QU/29wfG5UQY11MSUmPAFFslya4inwTeNv3BWvwSwFbJ88yoQWgBASGgZCl3aYQWgAkIZiW4S/mo
L9IHEsSNFbEVckwCWHIoYtM0cTgTMkxeM2pbXWiJXelN6ajK+Ggu9SYWCvByy6kfKd3r2CMr1y+K
S6IF+H9mfa/lGiZus9Zu+3rbS/MJQ+YbqxU3JJ5PGJfeduh/dJHgeJ9C654kS5CWzTmUrEOZ637c
6M40Gidxml4ac3lqaoq/kUS2UWpbUr1rmnAfhXJul5V2UiNj287yfoiFLSVHrjrDW+bJsON49Aax
wSgqkZ/6CJOiSf2shcknQ8XclJpG93k0bpokTmxDjd5yWTqXiVi66lIEndadUyIGRIqeagCDEV1y
FbA29mn4CqijcyJU90JbbKM4e8VIFqAn4sOEF18r6U4t9g/S3H/RasNOSNjZXSn4Stzu8wyzqjrx
xSn/BGLsh1FR7wWlAWx/4qeF+Fj1VqCEeTDk6VkVlsdFIkE2YjZeHSdQdBfTj3bMggykpUSNnLIs
X03sCyQExGi2oTY9o+Cp2XXYPGdpeGeZTUCi4jOgl12heNH7ZKuTatsX7TkRRacArPmI8bq5Vf26
Eg5lqn2KJnl223nyFqnbCHp/jGckphf9WDbmvspVyyaJ9pSSGdE2iEnt2uqeRXM61S3YBwYLPBDq
eBhS0XSseNqqbbqP5y4Bd0N0shLzMM/iJkrfjSrzlrEyba0nGKExn1JdutfH6CGrRbfXuJNY64lQ
43KL2BCnbsxKo922407e0YGawY5GhBsSAMTm7cBDc+feWuYNpM1EaLsJ8sJz59KyZwwP337gUP33
2bar9TEOqBVLaRhnWAk6XS+5xBtoTOr07kepdc9ro+H4O5aaY5zMsE0INayG6E/athnynTF6Vsx5
5/0h/3A5N9YThe2gNCm8BF2XYBdutBMDDC24tEh225Lz1sQ4JKVU0FoaY01Wq7md1tjNKAW9WRxq
jApx/DgvSmFJO4SJhFqXIEqRnlqPZhYi3em26UH8hnwoNNL6rnH8LfV1t8w646gsa0hzIJNTAKx9
Fr4ZXW53+Wszfe2sA7jvOBEEb4GG+M8gt42tMG9n7Gbn1p+GoHBjP9qM9y16uyTge1nuwut/5jh7
lsCjrNR+iTKoShb66Gqxi3wHLBpORoqjJCxtR6goxTTSUY8+eVpC4Jei1aIHLGwvcjSEE1ewiOap
2M5qE2I1IskB6NgFQ2Nyns0cjTAYm6EZSix3GtayCCJxy0nyFILZv3neSgV5neRuE4qEd6F562Ii
2Llr62HqoIZCjU4gw0984PMpbgPPvinvYRtdFKY4qs+z/gZjRQC0BTBW2vRHiw8yXlxQkq/KhgLN
hXfy4207wpXGGhJd6auaDrB0LgXiB8lj6RRgW6PACkLh8CDY1uWZkq5bIkhxJbbBZoQNLmX6fE8O
ybPsSVvDyy1b25iA8MmckFMZWL0BV9IYrVlMg0RgpcDq2tmJx+/yBKbTEYkCnVPxXbf9V5IYVZHb
MNXSBZJi1aM1N+JZzqK72k5E5MvL9a7q5ZUwRkXKucZEKOXjWaxnU3ZlleNd1l/hVwIYrciFedHJ
Uv3UivGucKUX6y7xm+3gjG7k1E/ZMfOIGz3pHkcf6S//ZvmvJDOvoBG5F2mYsDTliXxpAgBy0cHp
xsGMrWrPfrzd6nvM9YoOr+mEpyqMyxGkJJqXBIIF8VM7lXYrferzw1hwfA1nfWw/jVkAwYIodH1G
jJA9daJQAGtdWZ6MKPlSDjyqKM6y2FaauR+aDqRhsCHDUwWGQYKph3rcLzrH13BUku2jKUMx7iZK
viagfQN5vwGkPRNg226rB281TKQ6xZYgyT1uWVTslcSvJcwKKW9Zwmt6WA+JL2qoMIZDRLyo1zSV
TkM5HWZRuNMD3cWECO3jOHOBZ+mH31B7hTEfSzpZJcpkkAeseMoHE/viGxrnhU3uG/c1RwnXC9xX
y2MMSGh1oj5LEEf79MINBSgAspQvOPN92W0oKGyGBLFFEDJzTpCnJ4xlSU1UqFCxR/KpOpeqs6g8
n0136tZOMgaki9MimWCO0bybIKnWUuAM0wXMHh2W/6A8wXDN3cRr0eNpJmM+IlEllpJjR6dJQQ4v
d9VWOcnLj3Ti4TvyXKjKRKupauRLQTneKbMYpa8BN5YTHUS/gEnWOPvJOS8WETkp+jDMKH3jokcn
2VQPkP53KqHK/4y+k0JaYo2emAbmgPprTL7dNhq8JTBGg+RK1o60qNOnu0w6qzPH93M0jiWvLgy5
QviLLWrbs55mtlX/qCONs0k8IYyBCIH3Kpo0vqiHsy7otik4vf5we6M4OqwyVkGWDcz0Ux22EHpm
mY2ikQ3+QinlwW6uVxEv9kdlrYCVGrMqQ5L6efIpWZnuRGC/Ql3lJdrIr+2r/rrsaNl63pqP3AvE
UwjGRCiFKBErg/TwXAR0ACV5UoPpQXmgdbF5W2+jl9sby4unVMY6DL0CkhMTEvudDhZtGKUX0w3f
tDvNm/3eH93ETuxiE1ru8MYRzVEcdrRSNoYq0elikUHagW3MCXepBzOV25WXH9qgPEUuUpMcqdQG
3bDCbKvbNLYinaFAOUP9ns9bdXKUSsHs8ms9bOX8uIS7njcmz4ms2KnKas4WpUf7vovMXI1BaSXb
tYs7YBhl+bsLz1ZtmnI2rFKBAY5mkOiF4GurwKMkVP7tTeSo6Ufu+6r0BjgrsJVLEKNp8hYj2Ns+
ir3bInjKwVgVY66RAU1hVaJ52IdLjRkXKfJMlQf2zZPDWJbZ0KyxSvCQhgiHTMZeRv45DDe3V7M+
uHMxK+zYY7QMkSoTaF36Tgt4lNItLoAlKT71r/WhAXGkuNW+R19vi11fnIYGa1ERMdDG+OM4jZKm
ELCJSrRphk812gNbDss1tQ+/X6eLCKbTpiiX3Gpy7N+AaA0UfUHvUyRSHoTUugO4iGE8sZ7IjR5S
putSx/ARaunlt956yMbevb1j6wk38yKIccmJJZgF+unwKjlQWB5lr+1pXZlO/+dvqcvvTeCtjN61
q7uURc3U6TSTs0iHZNiNRuIB/D1Map7hWw/kLytjblS0GOB8pZnL0Rk9sqWm1nKQ47MNtFYikfif
wrOLOOZiKYRImfjxblgkEOXGz4Khcazd+jj31WExzlovo7qu6ZKALOR0ger0xwXNxB0QF7tPFP4u
3s08B7Ju+y7rYly0GlOOXoOeV/ekkAdJ4MHE8AQwHllOOktuCAT0+VOUfFUiXtacfuGfryzaUhmN
mwapKT76VGRQOZntvpdEFzMvXogGICcZ9eciBpTH7Yt12xRpbAuOLmoFQWoZHWBJcxbRDdJH5DxK
xva2mNubp7FoIXO8mDNKRlByzTfj+0nlDT5Te3Zr8xj7QNLmf+0voyP5stM60z460EpKwe04uW0Z
NJZihgD3P4tBCOcq7WgLlB5eQn6wyGw9/Tud01iGa6Ed5AT1QsTwxl6Rv0QzLz3yBwf4f9dGExlz
EEtD3g4pHKCIMfzmew2UnvkNaTPZFfcRJlfdmcsRuB52XUQy1iEDSpy0WDDlujm7ZpY/JYMSkLbz
ZkN5aHpZ/ksVZywDCtFRMtPXol7c4aQMxK5S/P22fvOuEWMcJDIIygCmMtdMkQsp3DBqPUOTOL7i
tlPHDv7TQpBOlUHkDiniDkCYmC9ogJ/cbHjk7X/IF/w6oY/U9ZXvW8Ihy9IMaqcfF38K6KjpfEqD
eJv7occdGKQxwo2r+/E1V9Kq/0falS3HjSvLL2IESXB95dqrtrYsyy8M22Nz33d+/U3Id9wcmG6c
kM/EmRfFdBFAIVEoVGVmcqQXNHNmqv/0QW1n1SVWbLMfrBKce7WDYmij2SFCmt6ZRLsOlEENOZDm
PKCVQJRYQAIBZngYjtq+RrsGOMQLrp4MBzreopzVUENBmjWdYAGlwjjnLaS3amknNPpOLBpOAPiH
hOR1bExcsfRoSono2OirEG3pqb6CnFV3Ra/fR4cFOPm+jNbVIoMlPSRvoa6L0QXLJ5E8lqVqk/FV
bXhdD39IBhigFxNF0HyxUbtYKR34YsA6QXTZykP1oIyDhV4iL0WL8BQOtjhph6D+EUvDKQ8iVHjp
pZe26g7/jbuoiWug5KsjwosiZ/actT5ect914F0/kQGdrG86Ja/RwbKo31rppE/ObcD5w/JeDTCI
M05aLWk9njfJfXWiaICF9iQIx4lO7vFLHbcB7pc5tk4rDDTw3tDX1Ka8jyE6nc8vosJpBv/Dk9jV
CHNpySZjqjsTkyb+7EeAnuBo994cWwWyLDyKge3NeLXG3F3mycxFXYAXxUJ57ITFIlUGgjpItxm1
x1mtbYy72mKARsANVo8XOn14NCXg9q0gobxXfc1LDiSxeFyR2+HW1Rz9+wpnQD3dzJFGncPwBf2x
qDkR/uZBZGL/yaaK/cdSQoZaOqcGlaWZZNnPk+xBzKWnfK4fVQ0dJKQGzV49f+gC7s2CzhN7Viii
jLSxYZqgg2G8HuJYRj9BG9pRzskenEEgRYr98ESLi/G86PF0yTdPwpU99vEtBwOLqA2wF3ym2hZk
Fz4KdmeNTvza+D0HM7b2mCKquixS8XWNVe3MwlIFGUICY/JBSe7MZC8vT7cdccsx1iYYWIIQrt5k
BCbkZa+Ru2TiDGHz6rc2wCxQPLUTqqVgoMWjtuy/qQa+oF7Rz76Up9Ep8EjEJzvYCv6vRnX25gSe
PimBjitw49HwFVDoqq72jXYBhw6P1n17jUxJ1QwFC8WWhmlKHFXoJzXR73EsllMfPcWye3uNNnl/
FMjB/muDOUcTIQj7uBPMtwRsgVLYp+UEPnCv21U7PJDqvlEiMUU+oo/AS1/eo2y2ts6G51GYymUK
60RU3FaY7saOywBOA9XftrGkibKhm4phsLfO0ozbnoBOFmIWDeRbjL2CpzbBl3e8/NRm3khZWWJA
vjCaRW4WWKKKmSKoIVChj6dSE/0Ikj3c8QU0NnfYyiCD9NqEAv1QyYD0xk6M7wzj8bZ3vNW73Jo7
BtvFMFBVCWW6mDvx40K56V8SwW6+1mcI76IVAHxtojM9Z34bWs1ZfRj3qYesFS9xwBsn3SirIyY2
i3aKE3yGKU9uNIBPPTe+3R7q5uV0vXjMRgD5YjyPBmz87DqWdlBAc6Zds1Mc2qMYonVHHy2uz2wd
1muzzA7Qo3EsuzCnd2KorOK4jl0I1ty9KfF85l62KOTeWk8GkiHgJeY6heToNB+yPUFNVeLod/FB
sKl+VHIHNe8TzXDyLl5b8c96mAxUQwaYzEqBYRb689T4qAf1wKZgCQtXtpZjib23VsM4Zu2Edeyg
1qT4kwNZXhd0wKGV2rqf7KJDdfgfemU4M8teYwPgKBU2pDnjnzsfFdsHELe53a51Zqd05qN6QD0I
9wLN2RvsjbbQtVFMIcXljII7tHejwrvbbR54V5B5uxysNp+cN7kgRdQAcsbtEyVQU33Jre//h1nc
Stes3IS9s85JUSXQmqe2oAh0J0PluPAmvEYKHyNaIUEZUIvUmgPb5ESZm/eBtWkGY4RFVgW0YABL
x9paei8e7Eo44n4nTyAElc5ZuUBr9ikcOTnyzUN+Nb0M7rRBKCOBAwzvJlDuRY2TVNkHyVz2t/GN
Z4bBGSmeu2yMYWZSnk3yOcu+6dLltonteGw1FAZd6imoy0mle2BPtQ/zZ8gDn9AYp0AXBgI4lvAg
DLbynihzZZRFlsEo22GE0RIpjkK8r2deNfQfznVT0RRdM3RJY0zUSllrSQOvVC+TQzsCpiMYw6Bb
Qg7UIecjj2xv88KtSL8ssiXf09w0Q1HCYufNKKIBgBUWuUNr9h0kOO0g5GqYbbvH1SBzG+4yhIG1
Cml4TdJOJFadsks+yZXOKd3cRsmrGSZCIrKYqFUNM0QKHiIJsBzV+D95MlvZGc1l17Tcjc0bGhMk
lYKCJuMSKu3a2fCJU1xQcmXarSecKZOyuZdeM58XuW8fQtdxMnFTGhZhtkwYZ5tKta2SCSX0wa5p
aG12Ir3nOWrtLXQGVgg9oFykklN4S5wdMjBeKVz2o+1D5joeBqQycAaVS4vxjJJPhn/C+JUDHTwD
DDylRCjaWIIBykmFVlMP3VJODPJHWuvd+LXI5QPavm6v9hiDVmaYRkHc0zVCrC5YkV1+z9HGlNwZ
XuGXL7cHyBsfAyF61KVGTWCsa/dV8xSNH27/PsfJWZmjJB77pqUuEJinBfz7hpJZycwjEfkDwv/y
A5b9rFerpTYoLpGL0liyHdktGtyhD3jW7sMHyZVR/cwLHXkLZTCgYUyxnEcZBUPks8Dp4AcjYrnW
MVFjMIoWL0jm7F2DwYtekupJV7BUIDCTrNGIvCjN7tTZfMhkmeMWPFvUbVY7NwmFYhBbDK0iraWT
r6mhuHotQMH8y23/4K4cgxFRHMiaaeL8V87GmXZJDUdwfIFWXrF6XG7Ax/dcH+Ovt61yvN5gYCMA
k3IchZjKLIm8tha9sag/3jaxfTjLsilC01dWVcIgR56jMbKj+RgZFygts7r78NBZ08H0+3uIflLV
NodjknrAb7eolUkGOVq9DYUyQshBSw509PJCKZvKmOX/5BD84PMtbIoDKCuDDHqUeE7I4uTnGD8a
H4VPaN57HL80l/Cg7VvQmoz76g6a4J/lnewMX4ib32c270yjRm6Mmi3sJcKotUONj0hodPdGPksP
UB4X7CaSXcfKlvSKcdOrRY7JLdqDNjm99DGvXc4Cbl5pVjYYRCkNFXkaAUOhBPSoGPHDg/xGO1I9
vwtNVqYYNNEqdQInJUyN5XEE54iYeMNwNP/WDAMkYxxlQlzSxRG+5OmDIN83wkUeeCyIvMVhUEQ3
A61OFpipuy9atpeSszA9316cbRMactKItAn6sP4LiZ2UpWOoA6iqGqoXMkRu/ZCrxsAzwgBT1ata
PNMjJRA/DdmPVLIamfeAzrPBAFO9GHIihXBkoa+9Im+9Wqxc8Pe4t+dr8wiRr/PFgJGamuKcFtSM
Glu1viuLLwMUiBqO0M/27r+aYSAoG4YmSxssy+B1eyoJPKLbKTnw/JgzaWz2JpgNoy8imAmXwBtF
yGPF49081RzGfc5o2GxNFOG+IVKQocwm0o4KHCN44WaEeWYYnOmquim7HKN5M3OMEc0SFHm+L4l4
9QE2RbPEXakJ9HAf0J8Dbre3novl7mdJEq9JkrdEDNTki4IGlhhzVy73Y5Fbk3SWw9fbTr1Zkq6s
RkQ/YhUYiURNw6WCEdEvoEFNdjgPOgtSOJTGS/FQKutQadTIN1/lJ47tzahlZZsBh25JpVxoYbt1
aTlr6S+Sa5xU5A6Tg3YXe6ZTCdZtm5xN/NYRtRpumzRdTWgSoxMf+vQh7HZdcWjw9P13Zhis0MMx
M5IaZqQQJVhNuWvi1jLB24SStt1tU9tR+2oWGcAw6ibv0SoM3z81e0q2YiLBXNw1EHrlv5RtL5mp
6whi8WLLtnhXkxkUKBvAypBnOXZrXl/kts9ff5/x+QWZkbGuDBOyhBcintTynyp7F8BeTTAeH6H8
xChi03yrtyLAitGjD/bvA9irGca5QX4r19OEkSxSakXzU9xO1sg7LDaniyCbY2iaImpsDFd1URxW
Oh4upUi0xA5AXltQM7ntYW9M9r8FpCsrDLr22TSHc4YZk/0AQf58aD8q7gLG+8CXQG6hu3GM4kIq
iRHft7vL4gq43ud7JOHxVssTAnx7nb/1NUygVyiYjbf1S94eADJffmpwPVhQ55/iGcC0o4+Un7e0
U1tCDyNoKlwDOsT6AcfOUcS/eW3Y2xltghVQNKLjfsTswDbPOiPsdfq0i+84ofjLNS7tvoHqMa89
eXvBf5lij+15Kcq0r2AqkHCfhFQHWLtyZeLA1zamXEfEHttKUEHVUME2T/a08Fbf0d5C8UJ7C6N3
PpatrDH+VcVGMwkTrOkX8anYy26FJlSQi8Q+7TMnduaWcCa0otrl19uuzZtOxpdIpcgdYlTTmZD4
SoaPSRTZQbE4f2eFATUDjTtGVWPRpsiVyVmvIPUxcFBt+3q+mkQG1qqpE2fwKAFv7sFRIVutP6Gy
oP6Uo2C6cJWv5p7HlyLzZo+BuAYV4WSiXtK68sE4dKiD6l9qN/tQedORnPvnuLaqY3yaXNmJneQ8
W9GT7JQXXli2eSiths5cAFLwqmq6ju/oszuwnSrJh9vrtxldrn6fOc27QokkUDHR3RDvivtul1Me
/zPvxKCf+RuwgZjTEMFgrRNWoV6rEiVHYSRgNp9RzHxc5HspBo1W58Yd5y3sDSdu2WKG1LSBKuFN
+P+H5IFbwacCZvKOF8TyBsVgoxbk6UwiGKqMe7QTZe0Po7YG1JGmnBeP7Q1wnT42MxsqZbxoOiwp
n7UZ/QKVh448X4ud3lMPhZte+iMvU7PpeCuTzGMOMgGGNLR0FoP9IjwUpXfb8TY32Or3GWAU8zlt
uxAHb5W/VngFU45Jxeux4I2BgcDIJNE0iRgDuaghpMgICqZL23AM2U5qKn2NdqWcA1YcpzDoN62i
8FIBHCY1bNZFaBXxcVi+NVXszCBJ4dJPbj/xKQRiCyqQVmclZnsxakSNoNpvPPQu8X6eZf0rtN/t
5Yw2X87YtqOBlT0GFSOyEDIJKLWC7sGb7MJB+4e+dkDRk1uTsH1QA2JVZGRNBcT3/53JpJQbddQj
eoWivD3V/XTskJGl7Mv9Vx5AbbvK1RizbEMnlSkUZdBXabpdfVEyXtvctr9fDTBnmNxGRa+DXhES
fM+GeUCDqC7wGrK2fe9qg1kekhdiA4FDJD5US+kfKTNlm9sZtOVv712eHfr3lY9H5VCHogA7qhHe
V1V3EIzgLMqpU+q9X03R5ba5PyD6dVwMooOJkRipirmjNQHZvWB/o23s1Zkb7VLQ+f3ouBpiEB2d
wfKQ0PS0JFm0MDO6r44AC3ARWLRtXuPJpWzXxl19/K1xYDWT1QRdY0XETNYupRpX8IpILr1Ly+O1
fbEbDjNq43JnOVQWbW4CLZDNq4v7w6b+NWhWMS/SOjFTaT6W1uaA+dkLD8VORENVfOFOMN2zNyZY
ZlC/Q3nm1JoYb7RfvGWwQIfhBSejsGhBtHaEJLHAq8mhznHLJAMjkxIMcUzeTBqHzMnuVRSVKB9o
OaV4oux3A6Cr8czT+06C67wykDJHSqeoKea1NHO7HT+A0ttShPM0PUoNT8SaA19v4ezKj+Y4VvIg
hi1QEFTKuVk+cbYghY5bs8hASx0ubSXr1EkOxuPP9hzttTyn6HbQEYPH9zVIFrh1eDx3YYBGqARJ
UcDY6qSzpV9QiueWdm6DKrGaLRr44I2dc8RxYJpVvuvLMo0GGYdOJX6TBZ+Yp1565swlB2XYngDk
tMRF6TCXij+DECQ9zAWSCoaF5rGdvo87DlpvV6VeQYbtCcjGua8G9e0gDXwaOnbH6RicUJN6ILYG
MVbDli68kirORP7GyiVMZjt0WDpJfiiCY9jtGx7xB+cYYgm5IrGcoJZKfVLL7boTvcaMT22UuKRX
nXbpnNvrxtljhAGS1gRbHKGvcMLijZlg5ZBnvW3hLUV7Y5exnFw6eGo1kz4Kgzh5P4MyZtllXyk3
PLI81vQj2clWGFnaE5eTjrda9O8r/KgyJYpIB8PR6dPgoWoZr9E+BLUCj2oSRgf9QXy6PVaeRQZQ
hkoRhLTFbJYtuk/1DHJaDgln/++sMACiZyjllRqMa8hOuYGYf7EbiXCWbVMTFAmyfyNVwsQnU9sr
mkbHMtrk2+z2fnKPlikvxUvDfkD0AF74g3A2rBp9bu2uOMc8dtI/XBCvX8AELgllEiAqdpv2nJ2q
feUtX/W7Yrbj/eCiFOlMXrmEPxxsZp/yU4g7IWsLk7RDLDxmoDFUnO7QO+1e3kVnnsgHx1/YdHC7
qDF4rTHHQ/8CZmW7Ed1EjzhbnGeECU/COJ7z2IARcdnV4cEM3FzZ3/ZIzkGqMChSdFI7SyWmrQ4e
6s4L688R+RCPH29b4WAVS9gFroYGsRYGUoW+MERgPf9+2wB1qN+QSiWGrKiiLhos3RNwymhM2tc2
af1jlRX7Oa5sLS5NK0Wnbj5LkTUFoysLpXvb8HYR0tUyy/aUSXW6hNQyvRZSxfj8bLrfAo++voq7
+uVd5NrKyiCTCUmVzFTLAcdnNiSumRIIPQjH3IgtvLU9cga3GRqsbDEOGKv4X0ov9OHHt118DBxQ
JJIfnV/wA//NpqaVMcYV1UwYajXCbV61Bkf3aDkObfAUd+8qx1kZot66Ol3qam4ltcEMSvo5CV/l
6rWp3xUBr2zQrb2yAUKaTs0FzJygdkcjri/akLwnNlyZYI6svFAMtYU+nZO0nwL50oBrr+c0Smyi
w8oEc14tYlOIAk2wDDKUkzTipl1qhcriRaHGwbpNiFiZYg4tA5x3aO3EhInV3WTcBWR325d5v88c
SWYKCelEw++n0WMdHFSDc7HjIBDb4C2rYhKqPaZK8Wn5BX3rpADASwxtBpnXaWLlN2ajaNQS78KO
KWrWJDiFei7m0u7IYex5lVE8W8zuV0eUbs404zW0iVu1zX0mhPbYIapI8n0OLdXbK7SdPlyNjQGA
cTEa9CRgbNBVcmg9nukW6DRabNFJPZNbhLt5uq7MMTCQCV1WkwpHX4Y2v/LQpBe5/8EZEsfr2HZX
PRPMgND7W+supUUbt2o7fe4O5b44zA6ETb33VXKuhsXAQqNnrajRjURLi2V0awavKTJv0oEWnevc
0hLeCBmI0OWuLYYII5S7zBqMxwYtcJxJ5JxCrBpCXZdRHsdYqNalvSrgZ0+gh57uoarro4P3621z
PLdggMIQwMcmGNjIBWhF4m9Bs8szTvqCYtmNaIVthVHaYEqbHAPKdcNPtWJHWauMrvbTwLTNunN0
bpk7Zy+z8geyGYupUWGZaqM6JbqyS8PQn83SnaX0VAilc3sSOWioM9BhJP1oBMEbGhJUOv0srUs9
3nMkZ63YGpk5F8UiqGBGaCIviZqdRlJ/WjIOtvOQidVC0PMBNToz9tRPD4zd8kwLL6I7uqf4HHPb
GebrHtaZ6KFFTflMaA95LPlBth/SxRGll7p2evGL/hDNdwkZ/3KXsSoIqRHOIiSx6K0Ru+yUXbqd
BqIGyc0v/0NXJAc22BfYvB9QATnCH8dDtVd3KB+25Uv0tXUmt3Chcvdg8CoteL7CBBhkaJfFpLFs
rF2mRrMU0w+MgOP329nr1cox6CFJQqQW1EpxIl5O9bgAU7L1v1ApbKdnrrbYZ9i+bIok6ekc2tk+
OuHJ7ROaV2zBJXfRj/bt4itb6V+fMGzHTBEnVb5MGGN06j4F/s+ynwECAZ9wrCEJGvMKkbbf3lYj
ZeCkHI0eAiQYKe1OgKamDX0xR7w3QVpiPvCuB7zdx3bL1HUyzaaBUi/KrqAeKXi19KjhkmFwx0V3
yeqWMBaDPocKZpJmk/H4cA/98TN6gCj1Bp+MhbMDWLXrUFRrWSwwi7QhrT+LKKqlRVytM4JSsrJ7
aCTzVJN4JplgpK0jYSlHAFll7CLyWZr9ot+/56hBlaSoGKIpv+2S1Rz2qNcLJQG9kBWyPpNfT/tC
R8+AVls9qME78dDUon3b5DZ4XU0yUJJqelclLUySSdqXQbAzlIAThfBMMDhS5UESlDNMxMmepI9y
tbs9hO0sPLhy/n/a2Kc+uS06gywgbw5SvGUMDt1V6tfIMaALpoTov5HcNrIynydhve0RV7tM+qJp
lDyp6XIVkFEpTpLgSjyP+MNxfbXBwEVcT+Cla9CjRS6YPZSnDLvsGJ4bd3FzJ3p8XxRyNcfcW9pQ
h26sCXPCsjhLqX1BlRTkAzv39pLxZo4Bi7kvIHYuYebULHFmozxU3QlCARwrfzhVrqOhn7HaT1ES
ZekywzGiQLoDgc/DaAKNzOohSYxzkEDKUCstFOPkzlhBd2oEmNTTITWlcy4EuyWZLCMtQ2uY5++3
x78dwl4/jMGSRJuGpqLs3GQwvVKlH9g4qJL4LhHRgQ4cJ/nFM8dcbAoDKWwyYB7E9NCPe7Px1MCf
6gQ0pZ9uD4yz19lHPmlJ5Sie4T/LeFSmTzVPLoFOzO/XjevEMVhCmZizjGAkjfQxEfzvWZ9b8vTx
rwbBvurlebMoegjvzEy/ET4lysvt3+cMgn3AQzOpNjQNVj9LTkryrUAEN0g7LeM9enF2GfuKtwTg
CNZKupmHi2Ds52mykpGX6eD4Fvt21xDVSAcNkxX+kA+0T5tABPRlfm1fG5dKH8tWcih8dbSm19uz
+IeI45cvsE96TZNFVa1hGulNBo3H4KsNz5SvE5HUnqd6w5tLBkrMVlsaVJ+9saXN4y6oH4nucgZE
wfWGcxMGFbquDgNdxlTSvBsVtlyQNjKf8z2VsuDrJPKGxKBClytDP4owJwzHUbkUyUtHLreHxPN0
JrqoTBJXUKLFiCrI6Q6fB9K6ZXhsUw7Abb/SXUMAwuBCnRliqnYwNHlSCSdMcV2R97QSpXiSrQi9
SLyCGw7SsY90dd6gRU3B7Mn9Mw5/2fRvTx3v95ngotSmzJSp1pGYjX4m1Pe1xNu7PBNsbCFO1aAN
GELfnUrzSe84KXfe7zPBxGgGZTZNdIOmgj8vpjWBOf/2LHF8mH2N6+JSi1odJpLmk0oyK2gPHa9I
jvrOjW3JloIaS2OCAxm+NWdo4dSGQ12BMmfILd105WafladW4yYKN7FAEzVTU1RFRw3qf0OXpeln
JMfBhEx7oKGz7Cdgt9TRo0XpiLPzu4pzVuYY6KnbTG9z1Hc7RPCS4aEuniMuZfV2OLYywgBOOU8C
iGMxkZSGmL4vGq9UUA43t+kJ2szOiOYXlAKCUZaXw9sOo1emWSAaY3A5vIlTuIuH26IfFLa8Hz3F
G/zUaY88WY/NU3Flj8GjdtSiRKqxfLn0GNY9QkiksJNDupxqiXfJ59hiJUSmXl1MPYKtsE5BZONB
XVtvfzRVYqlja9/eb7w1NFlYUmLwqFGVFL23qOLz5AjW+Jz7XYhmLsMLkGiTvRx0ajy83b7lXafU
ZNBqUg0tSTpsddq31X2oPwd70xbOr3cyGDDR+ynsue8Pm8fXyiQDYJUmgfFMgMnZHz7FT5T9z3id
cW1wqo8BrTm5R1HZO5NSK7MUV1fXFoi7ozmd3mdp+nLBIwHIuvxu17iU0FF41TjF/Jv4tjLHQE2a
y21p0L3ftyj9VasHWW1A4jbMdhuLH4tKOmil+GlsU57iwCZ4rwwzoJNoBUlUOr0kJDY0O5y86+xA
S12Oz3KwlCXTheBSakYafLZx8PSL+aRMwSpoPxUvx2Mcj9Jq89hbDYvBmjlsJEgvYT7j1gMlzVQ9
c8bDM8CAS6iKLRmoWNWQoWOFOFlhCXfBB3Iu98oJhcx38pH3Vnt7qTSWVjdFhiUtZSxVv5g7tS93
2Rju9abnLRXdxL+dtb/mTmPZYAdzaKSJHhET9Hx9pBEd+TWG+iL0ab40Pg9Tbu9vcND+d6OZfdgi
vw1ravYatF9TobNn7amuOaEcb/IYGCnkJiv6EP4nQd2p/2eJDkLPCYB5I2Egg6SZGoYNTLR5aMWm
k9WaE6M4TeS+rdzeTBCF+e+clVUz5RMdzHKvXyinc3Sv7AfV6lz6gJT4vN3EObrhG/81GCtdMYca
FonK32UP6QEPfwnKJ6lBcRc86R9ub6/t1VIkIisyOh9ZgTZiGsnU0YybqHom+TIuL/nEeYTjmWBW
S6patYKWLoCvfjSGD0pwznns3tvFXOjt/ncYzDplRNaqtoONn8VceDsnlmBAhXn0ALZPqIJ4NlVb
4fVdbGPT1SyzWkUu5FVK88mZrrlT2x0GTeacVzwTTBjZQnZublWMrAssRUI/jhLbf+cCDIK3UDgo
xQKDiCI3zb92Y26BLN26bYQ3DAbFkxHi8H0MI4swW4HyTQk+3DbA8TK2jMdEc4Q5LpgndVzo8/w+
67D2yvj8d2aYiHAR43lq6H6p1U+L9mUpwbg187JM2+fCL7fSGKSuxYFEEI/9SSOmeuDtBkkGKK4p
UbjxxIuo6fr+fgpdrTGA3aqaaRSUe3AuElxG3Lx/1EHfm9zPoAkW9n83f9RPVtGebBZI+Ux0maoP
ZfBP1HnS35pgsCDUUzRsQlrOqbQdaZ2wfy1mzgHEczZm38tTrEZJhSnL+/GkzeZTPOr3ZihxCgX/
cBpcl4bZ/HNsalIxwI4CHglkknzB1VGL/ZOHsrD1f24vznaS8QqjbMGOiRzJSN7Axls84qUu8qj3
ypu0dui9qxJ7ZYyBhBQq3vpkYJ3mIfbwIA4RG2GfzzEHQLdf9q922KIdNRnFiASo3ZfGyhXH0hYm
XbBADnEu08ztcvWpFgwoAha2KRrOlIQOZ1Y5G4wt4ZEmKG2HBAMl99l+QSnZlNqCbaIOZXTE1+Ko
+jN681LBDu54rS1/uEf+8iC2noeU/SAjgv2ZWZHdxMO2wKp+61Ef0viB20BKgdsJuB2fXY0yiAKR
A0FtY7oD0YwRdR2xunb8SsTYIlrlCHnp9Un4IM5CYldhDEHfUPfwaHXW49JOiHSE+ptVN3HKOYM4
u5YtBurFuIxUSrS2LF5JLkjN9vXl9lpT+LqBpWz9T6AJJCCUM5xE7px8VXpey+x27nflzQz0JJ0c
jXkAC3USnrK46q08LX1cor8t+vQaZUgv1bKfpZ2tCY03xYYt6Fpl6T05LHnCOQ15cRdbDTQl5jKZ
lEq/cwbUHtWPoZu+9aARWwbbTWMXtvb0d1PMhCuTMhZxROE9Tvdd993gln5yTl+dwaVE0DOxwRyD
o3l0dW/ZqXf0SiaBvzP2eBUynK3ClgKlZVSJgQGED7pwv4wh3vfSz2Ku+q0echaLZ4oJXbIF8jSN
DFMiqrSzY9uDvGz+DsUVzjbjnVosR24zpFrZUKY5ms2lDUzNMUQ2l1Ym4ApjczGOwsmNTceW/Yig
EgjiHAv2b5Ff+gx+tg5csuAEPUdg0H8XNch1E7LkDMKSa3k0AVXFQfPFfLFyXdvVRmMZLW6j0JPI
5dyXmxb7kHeacECMTZUXNU5JvcdgGyL9Qxr5Us7GYImB9HJ7m/1hFXWqxSPKCnlrOV9FajPCqIFI
uIn+FB4en4N9aocDdsIbfT4OSo7fbPvn1SATGprmomkReiOdIXoOJjsTMztevKIuOHa2Z/Bqh/59
NbCqmyJZp0diXr50yllF6lhqVPv29PGMMDBdqcVYElrzkMWnmHhBUVgG9zDgzRgTHqpSVspdDSOK
+NqX/qAQSyKG1Zg1J4ThjYbBXHM2Ky3PYKgtLkXW2V2Dg/s9cqWKdl0XBnc1rYiqIcC6CHEMaovm
Xmh1q4h0zspwJo2td+jyoo8E+oRfBM9Ce+wobcApKp9urz/PCgO2JhRYmpgOhgyqM4cQfAkTqwwy
Cy1FnMX5Q4z3a+LYyoeAHiJvE5f/iD7ol5+92bGP9nb1M+I8ELwpnnJE+8ftIW7HOlezFJZX+6gx
YlUjCgAiKO8G43XMPtz+/c0p1EE1qBBdo1yK//39IZoDdVGh0Gya/jL+M0sXHU3LU/d628ymb6/M
MCsliERuEqrZHeV4kjMaWy26ZyNN/dtmtkejG7oGKDXBDv7f0aSJANLqAJnEWcSjyr7CZmpkT5l5
Xfp0z/92GOpXO/Q7VqsyThNZ0hr5+LrI7Dp6mQLVKrt92Xyae96TxvYZsTLGANAEsZihnzEoSsQL
YZB7qJG+UAoCzav89mXinLvbS3UdGwNDHVKVkyDDnGr6sxY5ZNz1fcA5HriDYnAIlXp9Uhjw6xZU
SGDYO6BLy6rcGc+ntGfgXQm+6xyyeBSJTZrpCgZVjF4poLSd498cx2Prr4hcz60oYDhydjFVPxwK
u0n9UOQ53nbyYDUQ+b+el2uLudQhfVk7TF68q339iarbyV5n858NN90cSoSKIYOaG//815ga9riw
h7QxmYDSKe7OJFMMmwhSbKXCcKdN8nvKO1YGmdEV5UBIQZmGF/KRkNzqKp5yyvbVbmWCAdSxEXV1
oUQvgydBfZq20YmXwaZMnZ1NI2ce9G0i+Mog/fsKK5pS1+qZalYaJfT6vndcthf6xb+B0coAC3q1
EZKaTtoot25cxna4ZC/zgjtquLhVUvmCEHl5WH7pksqSg8FVQh3ZAJEXWm7v6dWHMKi4NGMJzg1c
SToneqBSIVRUEqpoTrmf/OY7j9FvE6hW5hhcLGK1m5MZExumF2N4zciHMvZunye8tWOwUMzR9aNR
HgOZHAv9mPLabrlTxsCgKCKH0NHWf9p0kDnpZ8PRHPl+sQMLCqO+wavNp793w1fYNB2yQwkeKGkb
U/YgTFDF7B9KwesDL+tFRJtPScEJ0TgzyKblOrxTZgOlalPLfIcnxbs251V+b2Lv1Q/Y7FuUKUlS
KzBh9tqlTyonINlXofoukIL3ZsAbDQMeCpL3mkil28KPYW03+8KLPMVJM1D9SnZod8/mnkdMtZ39
WQ2PxQ85BynWiOH97O7JnPAzpA3BLK/a4V5E+QZ4lcj+fff9lVkGVQQt7Ykowaywm23iUYVYHGh+
6yR3xB137zqgV+YY7NDapuiWnprrjpL4pehz+/ZW5pxlbBLNiMuxbSgM98UxzPxUf266o6bfz2bo
3rbEcxIGNLKkmqSRMkbVgwMJHFsy3yccvZotBjYUY5LSgmoz0C7m4ZI4kyXvM4sS7IKu/D0B4dUY
mz1rIMZdCj2MRZFaWUmfi1YTVIc8Gd/1ErOyxMQbVSelkUoZXWrXAKN35pEAgmC9MzuTL+4y2+A9
LW8fIYZkKKBGUVSW3IuUqpKJ9NW8Euu7KNcewOIQW+FcvOsc+WWHDT+VcFKklGY7C2O6M8bgQBbe
xX47MjSuNpjJCxbsn0mCjRpUK3TymhfpiWoYNH57VD/c9nHOxLG34XiYxQGi2NiuBBRX2WJ1wR3C
DM4tYXsnXYfEwG0yVkrSULVjJdctqS28VOHRzvJM0L+vorM00uuiox7Qx5d8edAbXiJsG3euY2Bw
lPSBCTiAgTLrHFIN7hwPjqgtj0an+r3O4yThLQyDo6UU6VoJekGnEzx1cWb5bhgfb689b8qYuKtX
x2FYqISZoururMR+kyrObRNcZ2YwVC3j2jTpa150WsBwJu0MZ36AloqN6ro9j7mQNyAGTQ2zK8KJ
GmvEk6E9z/PM8eM/nOG/nICt7G/7rKki2jZT6sv/kXZlzW3jSvcXsQoEV7ySlCjJlrzFSZwXVlbu
+85f/x34fjdmEI5wy/MyUzWe0iGARqPR6D5n9KqptnZmQO7zdhodloJRs4rpYRm1xDP04gB+gGOg
oQw2mfdBbTu2BlnVxpSR8Gy/2TLVpISqjNpiEeNEMxYtnDmCN4cYUDidXK7xw9+TZGfI9rVrhSUs
aJoP2lyQ1x5lsJcgU3cKPpi4uNaQFA95Q6+nS56kN0PdFaKwqsMYgEWCd0WX5ezYQ3mcywUsojR0
zbk23JqUmduW5b4yxklivpub8Dc0hBj+dCpQr9Ktht8xO/U+TRdH0Z+C9j2n8gpDcPcGGUPa8yhj
Li/L8D1kThIcJLtw82a5whCu41FOZxC5wUCWu34XQmcjArNhd5rcZQftuZ2sOHpzH67gBHePEWlL
wvlmm/HJalsnkl1GuJH9dftZAfAPWDl7NoM5N5lhEgR09rN5IcqxyX/RbnDG5casZGYgMfq/lM1a
3LX66pVW84nf79Bz4eaIoelT79F9Ah5WWWAoG6Dg/XslnqCmhhm02rOZoxHC3AWZ5oYoM8pLd4n/
pQ0KJ0Fa2aWZ8pZ5xu6GYR+Te0PGPL99Q16tmeA4hjQL+WMSjAKhbuSC3gY3ZP1VE4onCluJxoxs
6wpeA/H62CjQifUgi+DU2nQwdZg8G4+SrSVZqVeWhZUp6lmchQunPuKi9dO+bBxOFVE/K1A34aRO
GqTr03tQIKGTRAK9GZG8zejrsbCCjpthxtUBRpIcqw/abYkmR/Vi4vJQfh/RMlN6KBC6Ue/yT9dx
t2fWIIapMk2lItlTiIcm2gcI5srqRzX9RI20G5a9fx3kH8zlDUXYAfkSKKHGb0Zcyou9VvWh2PuG
S4jle/vxXU1O7A1O2AFLHtUaLTkciFeNL6Xm1fW/nDdhA3TM7qeBAkItDV8P2N6yh0MXDu8y/LeR
CIZf9BAWKTVkEYv6boTeeKI9FHhzv748fPb/dsC/QcT0E5nxCBVxFb6pr512PCdgrU20S0AlB/A/
mAGYLqlqouFNbCGOjZKVM5evNpxxp3JKlN5Tds0uemwgp84Uh/24PrJt/Tr2hiicLUuqqWHJqxWV
A8jSvdG3PvdfEg9ESF7rBZ8zBDu7zkXb8lFWzr61sTClGkolVAg/iWL1TdDQFrR3eCKsv9P5lLDK
SWUSO/zrxYVbYYgLlw6tUpKEjy7yAv0+kFGgSsYgpgmHMQJVqAkjzxEbGsnDkh6buJekgGSDEMKZ
sU7rCIJ4CJk6cNjTUxpVEvuWIQgRTGCF4ZBxKdMgPFZIuptfrluZbJoEI6uCgo5hgWUIl5cYjRiq
tm+kb/eyQfCPWJ0PdGqzWOUVfM28HNIKPY22IXE23C1eMyfBS6dmawY953Sw2lPV30Qo2liSp8q6
L/pBsiRbB+3acgUPrZuhXS1cJ52q9GynzWcats/oIT9qffsEsU5nsAzZS8iWm1tjCi47CEMyswU7
cqofLPqtz3tHASEfYRKDlk2j4LP7pSVhw9W2TWq4bPpYGpZX9y9d8iMgpQRr80q+GpSYBqQFJEDr
FGDLEr4kTe2PFYudZlTcDDNJUtTFKE39a4qqXUaINxZfsqFvJF+xPbO2TaBOhUShJqzm2ET6OOaY
2YT5cZE5RMl2Jv0+jPPu+k7bBNI11WA2RXHWa9PqahP0eWozSMAAaC5sV1f6nxNdUndWgk+2Jms5
37RR0DxrqgVZINUQRkUrKODWtopsB1UKhxRJ4zCGMmqmMsfMsbRqkzl6LFPs3PQmlk5szWCqZonZ
z4aVJOj1SPGicdrrtXqDd+D7WOkk+SIJjJj8zI1iXjIzVLwKh35NQpdMT2SU0bFuLtjbYMQX+HYe
B+h1KjBPA8RM+YNCnrP2h6bJpIE2+c8MyzKQtjcNSsSsSaEsZtu2mLWOTd7QQ7IzgEQtWw4zqAjs
8rMRTYckI8cwkrWcb0/kG7LgVioU5KKrH8hWfQ4QosXpbQ268OuGv+lTbAsv/rptWkgN/en957JW
BtqkihcmyY++m/coNN/rOXhLUTt4TzTdv463ddqYlKq2RcECjPz1n3hFibQ8UjDwYehpz6AZRL9e
B9i8ha8RhBFVVZmQFGVBHkV/h3EIT/FPq3Fr8LqZe3qjeMqPUlacv7VSa0ghDuiVdkyGFpBBafqV
kTqDEr8ozXtUV9cwQjjQ9knSRg1gmknzmqK4reca7PGyaFo2Gv73lS/MoyphYTJhAsfeAbnhnval
V1MquZhuwxgm1VRmMyp6wSbU7LbVZlgCy3J3yuDzgnC+1KaMhnLLxE2KdAxTLWqZom/XQGwwxeHA
X31Mx1wyLwluTcg8GMOzgqTJu8zvDU3YtaDZq5dCAZp5XvbG/pWb8UU7d7vASZwUQjzxp+uIW55w
PTwhKshZ2jX6CEDLTo8KUc7NbB2NqPyRmbLak+3N+3tsIk3epCaRznj14Iy0dUPmu7mzJG/u21bx
BiH4hzGlrB35aObkPNZgXG2fh0BGa7UZ3KzmTJS6GiMFoTsDyn+q6dHaem88WqgK4uVohqxueRsO
bbTMwI3NYEzYUb3RU62psKPaXXfLeaYmSMe0HrgtfStx3pNXRUHkbzRuMKv9Wxn5pBo93AQb+tNi
44pIeu8dNreC4FtuBTHXS5njVRp1JZDLLbXKZU3/MQ1GV49NSTixuXt1hhpmgkjJFms8aR0RBi55
FHDZeeMVefEZQiCfFYs5uQGyZl2Wgdy08RWeMHtJOTOUsqPiLq0ip5jv7FpyGdrcrysAYe5iLZyW
kAAgC4lLwQuCYF5Lj1RGpLe5k1Y4giNqFWsYxhI1uLNJc6dMg5exgQ4HOlSu24IMR/A/iKfheRuO
s3zJQOtgV45hf7yOIVkUMaZEecUIiXHMWdujfj1Aa7WbaTIWUMnCiCGllfbgIu8wkGlO3cL0zeKD
Ul7MXOLhNmEMTVUJjj0kR/lYV3sny8FYYjIY9Jh8MmxIVY2pW02HdOwkC7MNZBoQP0LNOPKwfwIF
zF7MhBNAUTX02uioBZk/K95kMMmZt7k6iI7/CyREXGMcsCVYsDqUHO3ps5p8v776m+k9S0caGdvf
IroYg1sGOBuHBBzE+pnrLxZ7xdUeJzQ/cf3F/4EbmJusmK9Y4wlbZ6oHzehG4EXH8MK5nuhLsf+Q
+6PmjPvAOT1XZ1Te7OubRkaOsbVma2RhM4UTCTWKE8QzaOR09sOEEhwlvRBZRmaThekNCJfRP40j
JUVTgU3rP/oy8SG65+KSyF/u0MS2TweHK7nGnpk7quQRSbKY8Op/Io/Mgny3BeTklktactVf/Z6d
KwfCFh6eoo/XjWfLONcDFY0Tr78tU7GWwZJ+Usb4bmll5rl1RK0hhPA/tLssYQoWrT0lR55/zrzl
W3fg/ECqC0YryIPyF29ZknbL8a5hBUcyKpRASxsTOTYfG3UX6JETMEmQvnmbWoMIoUudtWZuczuJ
7P5eVfLPZLFO+QT51RHqtZFynlF9uYQoOwqVL6yt/TAHf4wyDL4+qDLusOu7AxJmf5pOb014GeR+
oAEJSXqJul+D8ZSYEm4V2XIKB3SHboiuWLCcDAzGWXVsS/SZgSuiCi4kkUQ31z0NLsR/jqiaR5W1
ELrwbNt6qUtrp/fTfs5+pAlxsjbH3k9PIwTZr+8JmeUIXgZ09TZtOad70Fkuza1dlR7qPnL/FYr4
5slIt5Ql3xY2kmjGfWk8Fu8pf1pZp/i2aWasqlHJwyAI0R8rTXWjvr7VtVoykk0p4DWO4ERigqbQ
FGMBn1r4GF6W2NHxuK9c+PO0DnrwwCm95HTqTqg48Qw4ztCTvfVL1uzVra7CBnRuWdpIMNQ8nJy6
/VJng9O0kgeHzcql9UAFn6INiq5MXKqk+sz1cpab9qd5NHblMTmAIC87yccl2dOvX7QaV9Uo5kAJ
EGsD2h6Jsm/T4hzEzROJ3/Ncsx6c4D4SPcjiVodBNrlygEyPN8909+9sXvAdU2UsyzADYlL2+Xxa
GMok/X8HIbgMpndxG/ADrVZfSPnVAmVja0jsQHJoqoKDyKYlamIKjFArP5aJtYuRW7g+jNeL2z8H
WUit/un6woxEkV5j4YvP2e3gDbd15oymg/SMV3hcStjalbeaP+26x/weRcF3xgPvdWeeJfH3sohE
FNlWyZJ1M8NozXN2NKDQA9r/XQs6j2WXnMyLLCKRnali9qFNO80OeZDHRb2zF+PTcuCVVlzN1fxk
I0Upq3iUnGhi23k3Z0TrGQBTCxzX+egk5EVHJW8yH5P44/V1lexnKniQuC9J2hWYzMzCSyJ0GX+W
8RdNWt8vcYdiWmA0+1KrIw6T3GrFsbf9RNZdKtkEVHAXfb6QdIxhoGZ4LtJzKksEbA7BoJahUw2Z
cLFCJjAnyChNJn6//lEVhTuHl9G03nE3s1YgwiB0EDGqVgcQm1RONd5NMne0OUsrAMHjdVXZdywB
gJ4uO3MITo0iI5/a3jArDMHlQdfZTMoWGMPe9vVdfqqfw10DNSHeD0NbFz7Bu27FmztmhSg4wNBU
1Rr8U+hMNT5TzafKx665qRO81umyl1aJGYi1FkOmNGGcGTCD4rse7tvgcVa+Xh/N5p58G41YbjFW
QxLNfP6S6LEvv0YFmgLrO2tUJKffdviwAhLipLYdSVVAHuy1v633p5sOzSogZnpWXRDXnFGShQIg
SXC2fZXlZWaEEt2iYvFPloM7Dk/HCAL96gjNJz9Fax0YqVwbvQrom27As9v42fN7aB7Rqf8bV/B0
eWXrSpkDF2W/Zv6okjurlQTq20fTCoMbzyo6GqMqK1UNnju7zT4gHjugktyhd5z2hatAyq6Um7QH
6zEJ7oLGDFzTKT8pZmfZt5fylHjdITjwszA4DNCMwUyeZWx50iUUnIiW6CB5MQGb5+Mlr4x9NqXf
etM+jGA2rKZ+Hy41aCsMRynTr8ocOVqiukHILoMRfIxn8OuVCTS+Fllz/GbN/Ho+BM8za0tm5fyo
XqZ9cdSxALa3mB4uGagvfI90zhpMcDo96fRcV23m9ariKHSyvDHOz7jhyNrxt332b8sV+xMK0ldt
3sJyk5buIGq6L4tC4gr4xPwV3b0ZrigJrkGqWy0VjEVdGmeyHyztrOf7skV/XP0IbVuJE9h2om8j
EhyPaipZZ/ZwPN3yyWpv7OpDkWeSo3TzGWe1PqI8eDrpVjoiqYvMVXUc/fRc7fjVj2d3/gcFaP7J
12ZQcC/1QNqhtIGmHPBMfsiQ9KRgKeSqTSgJkJx3svkT/ExKUGcAFQGkA/WfaIxDvI+6vFiTzKAM
RfAuqjWlacFRGuotyYei3PXS4FqTTJvgStq6LVKTn9y8BL+7K32ID98PJ7KnHjmYl06WsZW5TF1w
EVA808G8BxdBTpyggV3o/ffhpjmQOy4AOB4KsL1/0h+vn+hSWxR8xVDoKJ/kW5gXPs9n3mmQferR
zgNth58ytO344ffuEmXdi7gPJ4PfapOqPzUo31Vo6tgRhGVsaMlfH5nERgwhPVzbSmHSCjt5VD80
nenM874cf13H2I7u3sbDt97qVGUzoUtBsLVoobt0SR4y1joDqw9BUt+Yxvx8HU42JG6yK7i4nVLN
XADHurxxlrT3E3X+ZLLm321iQ/AYlOWzGidYpji4H7V9mUBkuZSEkrKj2uCDXQ3G6qLS7lQYHneC
RuFoh/LMLhFxWo/ssx1Butv+1HdO+U1WfC87jA3BfbAwzeaBj2882X59Kn1yXJBhN29iTxZUypZM
8CJ1UsYKCh5xfNnHILkv48yJ40iyXpvbyjR1ZqM/AnGrAGKVYO0AtxBuL8PTmPn9dEP7cy+7Zm7H
kCsYwUF1kM+1QySl0FzJfSJIDLzQ5z0S/CgZb2TJBu55/jq3EKtpOmimiCXSuy9FTnV1BhxvM2x9
tuMaKZzX/fqm4sb8F4xl2gSajSijFAOMIdOWKU1wbbLTi1HetLJiq+1L5wpAcBIY3aT0CwDGU3FU
nAqlPMxdHjTf8l+17N1Z4tM3bW4FKLgJY5qssrWws8oydfLYhUCpM8r6xmXTJvgIk9UMVHYYVdyb
ZyUcL2mVSmKx18zdtaURXATV9MmOKmA0XvDQQMpVPZAdZ5RAJxd6QDW39HLEMfjnHW69u+t2sbmp
VrMoOIk2SLRC4wdjh8Bzjg9x/CquRMi36ziy1RI2L+oQCE1xNfA0+9gYmmOp/ox/XQfZ9rar0Qh7
t8ROUiA7ifsHHT7qqbJnlnaaWH9P6vARPAOmU7SNF6nB9ybuXIix+UMQ7FGpfQpL+4ZniUkDzQND
tsn56K4tsRB+5GnVqkaCWdaD8iaqVMdW2p9JOXiTnriknH5J5kEy22IEUoZJRqccUQEOUC4ZUfoo
M4k+4VXuP1xO0GB6Mi+D7MVg05fZmoldxwxUhQuLXCwNKZQe06+z+3B6SYvHNjiBhsiJw0tUPveZ
rJRic5wrQGG9K2W2gn7R+ZvZ7aQfhuSkjZINIoMQlq5PE9ov3AP05Kxoh6R7VGUZ9U3reBuF2Dsw
pxoJA5QxQEDkh9nhReeyJJ9Z/mREPyR2senOVkhCtIiKTiutBiBxjQprbxymG0iqHVs03IIp59x+
k3ELSyxC5OE1jWGpeFsYJM3DQ3riYhj8dLOO1wcmm0HhLDC7LIhSbgcZ+1YmN61yis1bddkVRS9x
MRJzEGl3zSyxF9xsmTdPz2HUOVp2o86fr49GhsH/vooZ2zzXaoNP2gzW7EzrQEfWOEooI0neNgZL
RULMREGxLsCwalgapQxRJRbua2jdJbLSFRmAcLbYXRTD4+NFIDomH4ZbrmifdE7oDy4XX58J9OVl
AkPbU/c2JsEDdTb4OVsua8+aA/hinRqORzYuGYbgdKjdKXM4Yt6i9miltZN3hyWVHJfbF1b7bSCC
2wlJpIxtCJD5xGkt82frEvrpsb3VdoWvy4jPJCslnheK0XVGy4uMmngHyidHfx/JB2gz/2tt4kW1
r7IuUGM+a7fBg+JA2u1EE6e4mU70+7TTdspRv4AG+fpO2s6wr1Dpn1tJnUw1MyKgxr9GlMK1DvLr
ulMd0tugd6ZdgcmM/EqW5JBNp+COyEj1quDvwW12WKqnQNq0wX/gr3hiNSz+ASsPYQShWuUdhkVO
AyqkucDacEhd+l11Qd1w0EPJPMoGJLiKqstTShrgVcqHprxR2cfr68Q9wbXxCJ4Ct7qqjzrYX5u2
TmdWl5bUeOFtyieriL5fx9q+4K0mT/AR6VK1xOKDSdH9zKXrQUHisp2OHv9sF++lKTZuY9cGJ/iL
oKk7whr4pGE/ecYtl9+MffWByyb332S0j9v5tdXoBMfBkjQd5hSjCz/yM7f3UXdGnHF02hcwr8I8
lBeSO/ajbJgSryiKHwUBbuaqCVyVeon9QiD+8K7qr7ehiRW6SzEuypADIjt2oCZtDq+KZFLpPZnv
FbWPiDWCUlgHzugSFwbiLAcF5mH52m4+SB9zJOZhCs4imgq16Ple7rxxxy/OpZ/6HI1f+GTmIVsl
wXHYekDD0eQbjXyAYp1J0Fo8+9c32GtL/RWDF1/q40jXg5FiRJBZOYFe+tsYoiE7M24IyOKdEm/E
im0dCU+G1kEzO0yx3IiFD6Qsv7BlRuLepkezbPaGwXpfm+NPLO4wI9rskJLkrqZr+P/1h6RrHKoq
z3HUnCoQtjaLMTlGUISOGQcuGtrPhT42bjBoxQ6FA/4caI/zNHtq0NpOOZMPZtNfFNW+S/rkZHeN
p9PooCjtfWKAt1xVvvQjYmQCMfCsuBntwg/xIz0aeZwpnO5Sc5p2elz5RWV/6Jcld+ZiutR6tbOG
4hDgrtOnc+6WaglGwKa6a9J89Jry29gUH1n9qOXtj+vzLnNspuBFadmnJLKxuHj3P+V41Z2QV18e
wel8j7ekzqGPEkBec3RtoQVPmkc2nij4RqHIXWk3Jiiy+FNrcpI9tMrMVnChjT11lZlhZFr+RVFK
RzVvSC8jk5eBCJ6z6tBonPEClgjp+jYrvHr6ZaCnSjJpkv0uFjBkRZEp82sgdOTVGdBMgLytduLP
YvLErCwAEmsZKlCx5yTDEkFg4MjFWMtTfEr94jB+Vh/4YkWnKpENkXuRK3Zh8SlYhScd09Uo7wFa
74oS1D3VHvzOlZN/Bj/qY+Kg/+k+/XR9WmWQghfVAyuq6gqHLKEvvfFNkUmrbzKYrOJXUbmpseax
HDjTEtdB039icx1ANFvjeLXc9PjKb/sT/CUvzXMtKSqXBEeioBN8DURaDUSTbLqJdGyvJvamyc3H
7HB9DqXGIjgQdNXntsXXbTyltRsf0ofpQO814rZoB4aBpk40of9O2UtwuZ+4Zi+CH6lTq6kqbqTj
iXcYokfuwQqd8JSD3zRQkQOFiI6PKuHWJRIXtmk2aJ9EGauugTFANJscYt5mCZ44FC7s02Y8hmRx
r49uc/lWEPwTVpshr9Qoq3IQSuW9BUIIKNqjX0QPb5vwx3Wg7bhlhcQd3AopUnptRO89d8fxJcbL
BYYVOvaT4oML7EX2vvR6Y/tr1VZworVkRln3DHBJqCfO0genaGxLp5kGf7DnB5x+Fy3vYzeKw5PJ
jK8F/qNiTk6oKr7dWU/hADebJF5Ul5c+jcFYQaFkqSRno5+PUcZcRLHOmBj7xAifB8PejZTeNkNT
uS26OZ2ANDtSFhHkTMhj3AE06dDDGT2YKS7lk256ZaKC7wCyCeb8XBdG7MRTfq5z5W7QI3/GOyby
pItTBOMxCz8oVnyYehBpToN3fV1kNiZY95jMWWePmKcgzlzC7rJEVs6xffKvlkI4H1EnUihhARub
QNtfgdcrPjcQhm9v+dNL5C+SzM7mSbmCE05Kc1Lx6hwBji8hXsucMdrBQUo2jmTexIpnZaT/b18U
hP1m6iiKZMNIdqZYyEx1PdMMCwszxF+m6aauFoeOEAsLZbws2+8SDErGaKpHrk2kcUhoHiXNjNBi
UszMWdAHFCagvIpRXFhF33KiHLCC7qBGD8FgH+mIPiha35Y6EmdW6TDshwxhKHTuZLwgm3wd1urL
hKPaYFU6Qc8LaZkjt5zpsPgM18TKlaVot23mbQoET0vUMVRYg1NMCS9qnjhR5g2T7AFCBsJNauUB
24Ko0GEGCJjuXKXOvTJGL28TSXqSty/Zq1kTPG1Kg4xWGXCI30OhpdoXT5C4P7d75cwjgeIUe9jq
siyMbHSCw8VTXUZnMP96IT1Zw8ep8DMZLew/eJK3ZRKcldaZut5qKL7g1HBoc+Lthh7ecKlX+YH7
rmz6ah4FvwWxV71YZsyjkdJdh0JFMzOfmkyVrddmzL3CERzWkloFdIKAkyBz0NxFKLKd0HzUOKlX
nd/11P4GxoRODS3HG8sMYmswwiuHsG9uEGHsrh8p/3DU/14mJjzkWKkamQOvkUFPxC+6i0/FJ/1u
RC9V6oV30hTFtqN8QxOcRJcMQY9mPH6xnDyg7ez7fnS41NLkTjse/fJEal5I4lGJvTPBZbRZHSdL
Dq/ZZqifKr7W5s+plSkfyEAEl0HQQZzXvEmy7G+X5dtoHYJB5mVfT5K/Q6W3CeQfsfJLdjnnnVVg
544n4qJ12Gsnt+sgU5E/LzeTM7+w8+w1bjM55BM7gmylbl1ZzeJmkL0yS8F7cME5HQ1r6FXTfxAY
DEh+reZpNm5TXcrqspkYWGEJXqRg1gKaU75ysVsEjxm9LRd/aMEnU94Nhl+lpySR8Rdu315WoIIz
KZW07VV+lPG0nYUgKD2Doc+tdjEMVN1VvvmoSSKIbeOxdBA0MWKhNOnPdW1on5mJAkgcoad00r5a
Vv80ZaEk3tref79hxOeZNGtauvCMdamewtRf2OjQYR9FH697lW0LeYMRnIptavZYtYCp7ENg2W6k
x166/IzGDJXVH65j/cMR+gYm+JRptBJlrAGGB+9dfkGa1R9emexrsBczcNeB3Lc/vKtQjb2hCi4F
rAxZEvIbbkQ1T++Imy3zXrGkLTjbG+ANR/AqahxPfVYhQiYBOvaJfh+piTMq43GItQ8T4y9fwbzL
x+KzXkySbkSJUYolh4062L3K7xusBet0oT4vJSggUv3z9RXkQ/jbp70NUfAnLQQL+2DEHqd28QKJ
1A59lbl/HUM2FMGPzIrVKAM3kiL50hXnrn0Mekl25R8i4LdxCG5DM9tStQZMV1rHO6tXjwMxf8zo
LWfLeJ+bxmWmxoma8bmsM8mG2y7RXJmj4D/0Nq+6jL97Dfv8gqcaPzgYp9yLdiEep/7VVIrvM6ap
joWmAqpfTmpxb427WZNQtUhWS3yfIZPW5KTCajXK2W6+FORsLbIIXzZl4uOMWuols3jL9aIvnkWV
wzR3xzoZ76OAPPS6cgRP2qOuNO4wf13M7H2R5G9rEV9r9GC2moAXTXDCddNVD8FRe+zQOMXLWlIZ
g8PWjILN0waTk4new9d75SpuqC0rNiwFjNBtd2sHP/XyDo0+1+1i62xZQwjmH0FlQ2s48bi+Uxv7
0jTapTcWN7VltDSysQi2Dq2zKgQtAF7vlBNiAN2+axLJftpySauxiBmDMm9ZF4IfwhuDT8Q+G6l3
fa5kvy8ckG0fqCww8ft5t++Hhyr+cf33JVMkdjpDFWMEJSd+36qORRJ5RP+4MEUyCD7Pot9eT5Jw
BA5jyJYBBVMQBjyicdPBu4eXdTdW+kTojua5VyeqxPfI5o3/fWXGpJ5io+Ls6ZbuVu0laSQn3uat
dT0mPrErAHXoamhw8YV3J0/1VCc20IfHs9bVY+ejxlLGKr4VKq0BhcOvoiQemA3APmzRAhGc0n46
6+n0QS3Mg5Gmj9cNg8rwhIMwL1Gr1TKOp9qc5oRdZgvFA1nxKaRzg0rWYK+18S9Vqx/rAaUTISX7
xipjr8uD+yKNmaPrxbFstbvGis5KYN2jwGg3psmuDYeLXVe7Rqd7RTUjJ236FxUPbPrynkToetIE
V2NZg7lAGRjvwtmHIj0M0maLbdO2wNWLFgF0igum3VlZ2xkGoi7unJOjfVJR7xOfkz1KUAsLl9Xm
Ix5zDyA07Q/KUZVE6ZuF3DZ5gxfNvFLLIOVZ2OyWfecl3OgceC7d3g93+ADLzRzjpB+yZ/0bcimP
sls6n72/9/UburAH5iRbKFiocVZMZYR0fHK2Khg+qRu3HdoaabDkw1ynsgN5e2+/wQo7IUj0OO34
80ZWDdBPjVxEnN5169+82dkqjI6fg6oqJmrBBtCaCRdGGPYaVE5aP4baTu5Pj9lHyLe4IBzK3Fl6
ieXW8teErlDpn05lLLoaPVF4GzKcweNlIOXkRHvLLZzZC27i4l1MlDYoL3HOo0dWt4UTMrGTyK7A
rI0qPC9kj/rw4/o8bh4vb78vJqYgCbtEJkEV+qw0R3VSHhdC0TaR+ddhNltBVuMQk1NFleNeUACH
iz1Y++UwWM58H8Ao0X5UQqLMfG4K9zropoNcjU1YLAgVGlSpgdm2t0p1CvCwo4zngZ0Luv93SIKT
WXo17pYASGMT7CHkctu0wMpq19R/jXoqLWHcNsPfViESIPZWNZuQRON3BK4FXvod6IVBohSCco5x
OlSZJPPm1Xy9foInaYYOS5gBsdtzTl6e7rMu+S73zdvWmz2U8EQOSVxZK8qmJ1ktoeBJ6rHOR5MC
tlDwXPdS5p+vL5zULoVDNF0GZehSAGTH/+gvs8fgtkAtKNnXe+Wo7BNFEvjIdpxw4lELEvFJgx2d
qx9mJG6Mz6UiMXzZrAlOg3aTrc4Mg4qLn5bZwwV/uD5tfNr/doP/tb+/qA+DtF60qcQYDKspoWQZ
/sJj+ugQu3CXhUkCne1I7rcR/EV3GKpBEmkRMqWaQ9zghFIL2B1Dtp752rMipQnbnj2bQK8KDYW4
Z/3p441Rr3ub02kZaEYCLf3S2xITeA3a/56/NwjBBkZNr9Kcv/2Nbr+bdyhBRsLJWZzwpvaDWyV1
lsf8yNOT7SH8lN+Zj+Cul5WQSD9CsJIhaaIx5AVUUPvDo8QFNH3ut+gud1W/O7HH4qA7xSU/2pBL
Vm77m/ek3aDv+N9pFpMPzRjGJu5NIOGifjgcWb5LdQn3x7aZvkEId7OIVXMT8qc/9KFC77eqd0aH
R+NprA+GKksaScxGTEKQLqi6QMd0BtUNHg3qXHZj2nYcb6MRDhm1aJk284L8LIJZ0OEha34oVfHt
+taWDYP/fXVtKgw0ntIUKENeO/PgE/XrvwMQTpIyjGAV/B1gVg9qcUOlam2yVRfOjJlUga41AGi8
fqd85lpWXFWKK3G/CiNfGnc8yA6qf3BSb6sjeI2xRjkLLfi87YnLULKbYxchSeg8zYhEZQ8bm4H9
avMIDmRKKlz/eA9DEZzBneBY9gutj2l1zMOveqJ515dMOjjBVaR9oTVmAw9MHjJcoVrfvtcupEdB
Mn8DVl+oRIlUsoRiPaSVon6n42SRSQqlbuOrwkrHLivHRvvO9aFtbiqqcmEcPNZAUONPc49tBS8n
nIEoa/0sfYimL2n4niZ1e4UhGKSN7seiZuiwg1jNnuTDaQk0f85R193JOhM37WIFJVghyNaMUBt4
01vrL3XkRtOtamZ+Wx7rPDgOqvEvp0+ww7acEmsMgFfNzFlUcktmw+lmw7++SptOaTUswf7UEerZ
Nu+VjdJbmn+dZWHgK6XeXwfyG4DIjm62tIlYiebYaax2Jlh34ct3aIM+gvPrtm6SX0lmfcxZ/NU2
cg/F3Q7N+mMehC8a0ib6kuySODyzpD2FqC+jINwY5vpQZPqNSZK9VVZ3qq3KyHQkay2SrU9R2kxm
hCAsKFQfdJ+oZ1f2Nmojy4bt7JzX08DWri8En+hr80T/3C4jtMXJYmOeuqzwi0Bzynq61fX0Majo
rZ5MXyEbf9EqXQIr2aUiP1lkjf3YoJAKUoujU7DFScz4QGh7vD667aQCCgUJM3HZMcTqAtsoZy5u
xY+O2bV/9Q/qge2ST5o/7Dh1ZuMvuifL0Ww71xWocOI2GniX9BCg3Z6ceKUrL7BBcmj4Ze45nbes
vnV7Mt8GKbi8fjYypeUXkGlCRnTu0RA/HYP5Pe909mpYgteDqmmvTbxqiBXVU2Y3bliMH4rWPFxf
M23bN/wfadexJDmOLL+IZiRBeaVKXbpaXWjdPd1UoNb8+ueofTbJQnMSuzV7mF2zWUsvABGBYCDC
/bocLuQNeidZ7QCcxRpPzdgHRWntLaOS/TRaHpbKcLU+P+pQHXXUUlN3aO39ldal09bTT61vnsZR
Padhjid6PZCk4mhYyWNWKbnTWJFrdxhUz5sDtHssTzMyT6b0BQQx/iRDjlNX3Cwh3lS0BWZHzNhp
9H5npPbX20tkK/jT6SwmQKDrKpQI3jvdYOs0Kdh0QM+uXKNxtYjhnfrpl1KK2q8224gs9YrGmWMy
5OPQs1HWFELy1iewnQa2W4EB8JAHCaZzRG+tm7WMFR5njjrUfsyG9aAwNhylQPt8BmoVEqPBG4Ce
9TQItnMzhhFdVUxDxm7yUgg6VAUNtE2CIKAOBtNA5fwSolk5TB7MyRshrKiPAsTNXk9oxv0NyV2T
jRqBaIUCUt1pR/XR2i0vyg82JaDgiv5hOIrbPkA1hziiN4lNX18Bs71YZfOTmmHwSmFrBQHrfK6X
u6gX5Gq3IUxeBsFuU7XU37je4yfK+AWzoyV8LRKBcF9ySRZLYVLiSy5qiKMsP01Jd0DUJMhmNgc6
rucE+pH329U3ZlS0Lbar9hkbguTQoPxVX2IPJ/Wtw2RMszMiR92j6PBy28ff+KD/cPK/T8qUOScP
C0oVvMDhLT5MMAxTDGepr+961TgYSrTTc4ggSMSnk3yXGqZvguw2DOtPcT2gLXgIqhbaX0rZoiWO
BlrRHJOSNoLdue03EBF5vznLlPYFyPv+w9Km7LXDHBgBK1EIdmLzrFHpNhTQOhH0Rr/HqeR8GmO8
bOFLavaXAw3U0QkfEtd6Jp/SY/pLu9CdqHlyc226rRoYQ4J+pcntfgKlmdHqZdYMGu56dB21QX3Q
9sJv081QvsLh9rCLbFUyMoXd9eEO/WjH8Nz4kW/7jIiXfUvVe3I/nz5CgYD06O/lsS1fhYGxnyBU
maq48u2jPp0wAOGERHRum4F8BcJd+EqTGpPO9jD6VB1Un+kG0lN5iFwm45wEoX/bTjbNZAXH3fvy
XPSLogGute4kpEvtdNJEsW3zO3SFwcXtuMGQOyb3sW9R7nYDWoAkT672avQR0pr1AXE2HxuVNsYp
7KKn8WNv0qNqh4dOmkQsBNvvkdcV8bwyfa3Nw1RiRUvvxAn6uWUfQiTsMTQ5xhBiiMAHJ6PttNqR
owxBBlG2K/wDuEguYUaE2Br+gPlx8LwaKhBQgPgKFiLjq+G1gfqFDVRXklPs+r2IcklgMjzzDMrW
pd707Dhp6kOv+ZBoEDcv9Kfblrnp5HiVgMK4TcAaxy1RmcoqGbMJtz15NOVjNj7OyZOd3xORmKAI
iLuucjTbKVkLoGi5VGBQoXiRVFRHn3cN7QXuthkhV4viIuQCcbkoJGxRau8n2YH2vwr12FlBHBlO
3vvDKPjm206aVohcrAxJmw4QLWMxWQkKz7q8XcieBJXBOVB2oyehupY9i1r1t5+EVrjMilbBMo8W
dFZUWCn8gx6ivb5fnOQVo2el03uKXzxKniJoE9jsYLNWmFzsBIVQ1nUpMMvYDXc5roRmX1Nw4pRB
FCiH2/a5/cW5QuNCZ9TOmZnM2FmmnsBaz0vXvuscCrYLUD655KsAj9nhH7nNCo8Lo2gt+X+WRnaS
Gih/mpPmWc8D+OswKi+KcdtZ3AqOC6akknRlyRe4xe8pqB3JKR+lJ/Ij9iCf83v0LHTlGfvknskF
CFIkke3wXdm2XadkZkSRbFRG9qmXv2aPtjtgJKJxtM94xhG18G8H1OtqeRId3e6KSVUBOQRgpgSF
TndWvPxb7mZueTa/lec3euULWCrviouoULsZUVfgXASKVBVlqARbbcgXUu9oemgsgbYIc/MbxsM3
8KTFjAEuFuTG6jQUn6JBdGiiNXBxRi76hPQzAMDmQI2jDFE15fW2BwgCNd9+PVpkCIuShbIRLCWt
3nudFbtTO7WOHEmlO/Qi9qbtUtbqZLiIQvqql9MFZqHuZnf2Y3fB8G/q5W6xN3eFP5/osRdkgKKN
5MPKBH6MMAMkplpOTZdCJCj7brSxe3sztysUq6Vx4UTRMC0sEexmiCuBeNGxDfBt5oLsAxJxIrY6
UbDUuWhikbijWY9VNV7yPUKTUbdXD9GBXQX0iC9FwSaK8Ph30VIbEsmUYY7dl95neKAG/qw55UEL
UuCJPPgfdhMfWwpIGvGUz62v65tB6wrk0fG59xmHjg5dSPDauIwk/UOPvugr/38wXtBMG0aaNBTx
QqJUciKt9tVa0dwQrC23jWQzc18BcTkYSUtI+HYMSGq/6MszbTAAXhEocQlFT//B1a6L4oKgFKpp
VJg4saX21Cco+B7JGe/4XnTGqP1iunJQ+DHm2kWWsh1VrrhcSgauUFXpDKxR+6btmkOOPL44Rb/0
C5PsiNzuEgW9GwX/9gy5eAl+3dDGfAQ4l5PXWIPkuNSBYef37fNjPvxn1L+ujcWaVRIWWaNh9IwC
mZDfIaSPBnokxbHIj3Tc64bIWrYj1xWNC5ZKI02NYQONRppTkwCssK6Q7lbkaXznvkmyru0gk4W3
hcFjsp3DCUVlJF3guD+JCDS2r83rkrggmZVliFIxwOw5UJXasVDCvX1EIvPjAkffSjEmuGF+1hx5
uVS7Wpn4ixleqFad0R70dBtuuwXt6tJvidDKJEITbW9kAh4tneo846GEBpNj459oAsUngU4d67/g
MRcsk280zdUUX8w1YNEYfyza/aycMIPk5AoYuUS9ESIT+aPbH0OSMoVcN4bIGRFQGoRn5sxQ/nHF
wVgQI3lNszohQx+yGJkpj/O4VyvTs9TXqBAZisC7eD2zoS2iqXzzLjPDg2HQlD8l8qFnhJV1cAFj
0JOos3UE4RpsMYuXQXgRo1Pnya0PxVHyVFHW+A9fGX87GK9tZqckkkiOo9J2JDD3+o/skqDy7ZCn
1gOZyT7Bcw0o/JvLKJxYFPj222TAyhNi2tS0R+OCl0h31nwnbGcV/T4XO9TUiPrYxl6O9NhUz/34
6bYri36fixzaWFVa3iI2jemh1B8KkTEIDI5/zZ8arczMmLkseWnyR0UaHVosgvD3D996fxsA//5e
d5LSZj1QJtuhL9m+uMdndOuAUfEw+P2LeooC86/bGyfE5FKN0dIlolTARG2iO7eQerRzBzRz0SFL
MEkw7HA7HnLRjS8IFPzzO9TWw4xaQFWL0m3yFyP+FC+TS8Hce3t9ooNjhrMybDlJ+6gGJ5PXG6mb
6HdjVLmxISi2CKyPcJGit3MtHllCn6qKZ1f4aMYDy+11bL/mXKMR4RIK0krzSFhonX4qvaP3jnUs
QLRWu9M+Omfn8qA+yKC4raE2g7kPX4C+WYlfobMrbbWNKO/PYZ9iGxl9ZHTK/BLFgOURT507aNtc
RI+Mog3lwkU0pR2enwAXm+Fzb2uFk1NNUAX4h8+iq7dxMYPEZKAR+3IY35InTHz8klwka2fZA2n0
s4jJavsETSIrhCi6YvJM2EmCDpdJ75DlPivPrT8wvWK8hXuDk5wNiLw3fmhD4l0Fcx11RYXq7aLO
Cp2znybKCdiCgc6G11Q397Ujmu6Ptj/sWZ1Ocas73Z3Bvxb7hZv8uG0/m164AufMB+lbsehzA/Ox
7kPl1I/PlojGY/ubaYXB2QxmvjAsXvVoHPMW1K26QxEcYi/9LN9LqEHahxlCU7dXtTnUbYGQQQPZ
ki2DdPq9V4x2grnupmK1uSUAFdp9dWIvmPm96MNse/9sy9KhSWNpPLPTkmaL1TY1gGzNTVU3myfH
EHVibTqdeQXhbgIl6/VRSQGy9BhByp8JEdVRNxEsQlRFxSuGxRcW7ZCWsRKjzDLlQVaeS9EQwfZl
tgLglpDLqhFWFmyAPGtHzTX3C7qtNK/zR6+7Y5zVHxEAt1aAnAWUJMuWKEdek3X9d0WtXxJbOhuj
EggsjcWiPz5eVzhsZ1fxNzEJ2gRZfT35RH7Ce59i9HRNn00//a3BdyNXdvqzEaSOdBBxXm7a3gqa
/fs1dDXJc6oC2lCzwIhmJxnTQB9H7/YSNzOCFQwXn2pToTKoK5iJH4t4F5uFo5JzZL3chtmOgysc
LhTNXYp2CMpwFAe1xN0Iul+QUOaP2c5+degJs0cBvbMfpd94snRFvUmizeSClA46pWXSB9wBXeEn
yRyEWo4qseHeXqUIhrvasgZSdDQFTCM/NNXnju7zSXB9CnyZLyrKUxJGKvPlslAdOw+dLBMclcAi
eKKHEuauGm8npUnuIBOnGl7xVC71/xKHCxp2U86FZWOz0hCzsyHU0xj16bgvY8HwiGjLuGARt1mJ
xjt2KkTdZSp64bQPtUherdtgf8LKWa20aMByj1ORi92Q3Eedn/eCZHc7b1phcAGhgrZiluQIstY3
+VsF/dVpj/7ZYY+nadSd0sf4A4QfqxjLE05rcjOWZcHWNEnfqDbuI5t8y/Pi8K98xuACQxfpeD2J
AFM1FxAUOKHuZ+NftzFEJs25v5rIjTmxV5ussF0CcYhyjL3QOsbCIXUREhcB5K4ZxlbGIVF5QvFR
/mLNlsP6WDVLf+2k8sGgs6uU5ksUKciyP0dWc1iM1pfz7pAn810+4WXx9uK306Wr4fAzGHralNSO
Yf9vjPdnet/sdYx7aCdRU9R2+MPbg6kqmMjly6IKxgZSULDD0YpkZySgZF1QWhsm7/aCmEX8eSlf
YbjTLOMuy0iDDwh7mRwt3YXLKZQ/ZZ0vgzz8NtTbp/8tLO48wxbKGGEOy7Hnyo9LGSwK5v0UVv4S
p7sxnEp3kltPr5TLSOxfkS4/KoodowW1DBBpHkp5OGDC92AV1n1Npzu1sQOll76k3V96OypOE1av
RSrHjlmobmrgGrSrx7wqnZpmblykriJFojVtlyatv/ePL79q4FGwJRPHxEqTGXK1AloLrDRZ/Rel
yX8IW1c07v1mDhda2qwhoj8OXxp8HUygkjdemCoVSmvCpo/tYH+F424VORltk+IfXhz9JOrX7kMs
LqvN4y+TZBlR28ByBuNnZ301locpFnWvMqO6YXR8mTWfkjqeY1bXQA9jFYA5bSftOrRR3Tbu7cLn
ai3cjSLlJl6WdewV68+0oelYVb70VHuscYwxtOF9Y28ekh9RIGoeE9ogl3ZOtT60OStMWpfRZywC
UO05MBtkcxKij/DtoHy1Cf6KoZbeNCBa99p5qJ16Nh7srPE1vQ2wA4IUUGR/XHCKOr2OxhhYRPLy
5JNVi2rw2/WM1alxIUlbDJRd2YdBDLpT9GaiO6V1ske8d7Vf2QR/52bP6n6E+DHIJkV1PcFW8gXZ
QZHHGAQQiB3gi6eGT4d8Zw2O1Ii+S95eY244AV+UnSO7ntuFpYdQhAiyveqaz+xZO3+U3M5Rjua3
/ND4hiPjIsN4zYfExqzrNhMukPQyyeKkhBMWaO2HfmQ0Y/5UNMEjio58QZYksz1KEsxluqdvDcuQ
2IFCF2rPaqDti51wulUQW96GcFaZ6lKZEe3R/I1wTM/Ll2gfu8Vz9kqfJR/3GFqbAqigHHIvuU93
wnY1QYLAF2wjMNgXvYw9HYLMcJjbkzvNK8/1z/8wXkTP8U4R5H4Ch+QLuFI6YtYU2+wVJqrriV/O
PwVhVLQqLrzkCSnAJsPCyxFjX6jpeQnCaOLmByMwL6xnWqxRL1oVF2bmboitVgNmOtaO2ecOzT59
ZFkor9lEsTSiW9ztUIxWijQB3fvs4l7u4/8XNKlO+jdkLnJA/OpVeC9s7uUKlLsXErSvJM0AUHom
KNYqCZr+kjdyEvp9/qlCVFsSNuqIMLnzi+wBU8oWMPX0nE+PxvhZFX2AbKasq2Vxx7VUMaggE3wW
mOVLSx/QOu228UNa/UbXr3/73LbZIFZY3P0glSHGOQmKvvQs38UH8mXCS+rgEXTeQh/PTVPXehnc
+I51PUXoDap2ok7G7Ybf65/AcxEpQx+pI1gOYDoGhiOK++GH/sTawtnY/nyw7ie/DOhOF0Y3to9/
XBorYC7ZrDVpgr4Pqu2tT1+Y/I5KnPGr6dPTBHYidNLgWc1+sVz6Zfl6e9sFRmRz14VW1SXpW+x6
kY7+qP8MoR8jh/8ShEs+pyxqrJDV2lvr1NXESdJgsH7fXsjmDb/aQhZ5VheEYRh60s44O61b0FL/
OE6Yaet9I/tIeWGFwzZ0hQPKA3XIeuBU+u9WfS6UyyQUQd1+nFiBcOFEGpQBJQzYQ/67nh3jyNja
mhNoFia3PJQQ0ECx8SJ6Ndi8YlegXDwBzReRlwKnlKLnXNlnu/9O9H07d1jhcEFF0wzTiE2Y3IhZ
vXvQlToQYvLmh9bLXzD5IVSZF5k4F1jmolP7IcdmEuu7Ato943WoBdXN2xAGP4JoREnTJOy1rLBA
5HdS5IutCepomzfn37sGOrb3dqck5iQr7E3MqB+m5ZDXgmmH2yEIg6nvf5+mth53oNjweglv+t2p
Kzx9/CZ3B5PuBiqiDhBtGBcRIrushnnAhtnqr8gAE1XktPnj7Ygg2jEuIqBfgLWoYEX29HlUzqHq
3/590Y6xNa4igVXreSKzoB21lac2UaBnmgeZy3uVDpg5wzbSkR5uYwquKEPmI4OWqp1kMkuDjmYR
WA+Wp95bOh6iWSqaB+rnyJPOZeOIpFK2y3ErA+TCQ6aQBJUybGdx/o8oC6OFxrTGTtTsIbINLj4k
Ax0hlQggeag8pT72ybdhEH0Qig6PCwqxoRG70hHschnXhXExuzMF0VQfu10DUnSz2wsOjvnPP1/x
xtv2rqwlbosmGTTcG9a32WVd1dHrfM8merV9FIh6L7dLJJj9Um1FtxSbn1kIZYtEA3s7kI/JHjPE
r+bnHGPtBfSXWD6h7iNULMxD8UuUT2w73RWYczpogCx2NgC4pIcUHZ+JRj9SqVgtjXO7arGUKCXw
gCSsnC7/pbbPgqNiwefPo7qugfOxokp1VINhG9GncNeyl9P9+BVzgXg1TTyQzAn6ArYzlysc51ja
bGBw1WC1ieRzSnzLVtwk8my0zN5e1z9k2FcgzrEGbJpppFhX45WfJg88H7vmsxQ5YdCdBohk9gfz
ERmuJx16N6MOOhbtg5DdQbRazvHKdKigBYw/ovaT7yy5ry8ELLh7Cy20o0fc4dXAdHsu8vft5t2r
2fAPkMtE+6liLxxDYBzTF4xGBbFHf9SY20XeUXqYx3QJmvMFmy7wB/5VcpYxWZBbsFbL9IrlKaEv
tw91O1j+faY86Vs2xO3SMVuVIUfYPuiTq37oHdI2ZUNXiCqjG+P9PWenxjxmlobMoAtG+5M5iir7
22u4AvCpB5FVWoYqikkgHjDDxzgECY38Ea0Ba7UMLuVQ1HDMwDWNNLBH6cF6SYu/5kzUsiJaChf+
WjpNSpnraFREsr5QxZWVxpllYb2BecmfIeq6ZVwQDEG+mpgZcNJzdgf91G/5Dr2Q5BQH2oHsmu8s
vOPZ8L6Vnfgiqodtu/AVnIuPVTXIZpQwcPJpRGo4FEdrOA7hr4+Y9hWGi4t1M5nW0sLuluE5Np9a
PYSMoyBH/IewcAXhYqKcRMuSFbAKNrzY41kJ7C9IplDWT5BRqefsPgQXhiPKcbbTjyssFwXHqbZU
+BrsRJeONqgnezkBRRfeLhqthTJzE4RhLAgV26Hob0y+Bh4vVFJ0kzmA8tDZd80oSHFEv8/FCSNu
anmQ8PtW/RPvgI4WCzue2U/cMHu+uC1DiWAwZkSKsSO+XMh/mTFxO717JI3iqqR/jHWUbWh4Tozy
AXyYgtTjH9Kq6xZyMcRo8zZtFiwxPsxu+kBQMS28yMdr8Qtki93OTXF9sptEe7rtC//w0XxF5gJL
quFTRlngc9MXJtY1XmqXMUqOgRH0z5Jw6FDg4nzFeyZ01OIcvqcNuq8UzUtZSwe0vuzifhKYpSBk
8oXuEY3dU5kCypIeYv2Syw/RItg9EQQXSUY6NYzzAZ8u6lMdP0lqEIWC8Y8tCFuWwQ2MFgLL4GnS
21ohuTLjfGzlAeQLTkePrVoK7G8r6q9A+PpkX5U9TUqAaJA2z9CMmxzifXoUToBu44A7ApSUuDF5
AuKxqZIUzZFIgNHxFkGN1ktBwaXsjEPijj9B9GM5xFdPkmf5yr1oHlQEzkXkvgqjsRkAntDfiupZ
44+8eDJTzU3AETJ2x1k7CHxry9ihlEbQDawTXfuDgpNWcaKASA7V19lPTqAW/5pckBT7FZt7uvSn
yh0dUZ/k5pf8GpW7RSPMCuVhgcNMUnTop1DCMOUyGDOMZUvTsagk8C+Ud8qE20cKiz2SIoz0I6Rm
knIwJLCj2dk+AxEvmt5ESatoQzh/MeoulSxG4imTwonMs1pbLtEfUlvU47N1Da73gDtruvT4EpAA
FMuGa417Ce0jeXhR1e9Wd2xFZDqbQXQNx0xv9Q2+mFMSU5ZR4FHoMcFVL7nLHQWJrOJDolLYLbB1
Ia7g+As3R1uzSRhcpA/gy+sxFlPphSCD2QRRZEu2ZbBGQTX3/ZooyjKknk3G5r4n1ksmi7o6Nnse
7BUCd/XMeUHVvrVYXdh0SNC6iuxYh/9MFZeWsNC0GUlXcOzfrw5pHI2pUHPA2daPvv0WG5azgIDr
ts9vgqgaYzOEJovKd+/JZLYkhQ0UjenvWLtI6q7RPkJNa68wOOO2e11eQhsYavOpoL+U8M5OPlJH
XWNwFq2AcYeEISZfhs56Sor0QprGQ44n2K7NgHBdCt+KZ2hzXMsmllKUYLIm32u1dQZzcEBbK0Da
TMhXKzL5LDK00LvG2ABogpml5E4PFCf2mhN6ltCYb/3sD7Kj/hAyxGyuULMMGUTMtm7xlEmDYssZ
GZDZMV2V8HfuT6dmT75FuzdZXvDgMG40SOd+wAxXqOp7W5fCtNCjDhHCrpcAwo9hhy6msBeU9rc8
mMiyrGga0UywLHB7Wg2gL5nTHCo8PlOianclksfs/B9yH+l/fwshMjRobAWzLuCy4/wXrxRJGoWg
75TiIShVVMKXMNA7TWAoGx4MGNzWEEiQZcJXODOrj+JFY0I4uoyExOiPchae+lj0KLxhGMBBRw2x
VGKhQ/T9EWFA2Zhb1YZhZIXTgsU/S1/V+tjhf922hY1A/g6IswV1zItBncC/aBl3jXrMLcFFsb1h
14VwF0WmDVraMRGLCePrZfxXY1WOST7fXsRG8vZuEdxdUdl6JUETltWdhwNjKtHRldMIKRpFa+Fs
rM4He6gZHXxW7LrmWWv9TLRdW+8d75bCDGN1D4FsslbSFBhFNH9R+v4u1ianRwttjuJklZj7jBZe
NpOTnYkYwESmwOVfNEmnrJIZtPw0tl5LBBmv6Pe5m6nK67zumRh4lvT3hUW/oEffu20IW+1+77aP
u5msXCMZRBZYUh3uUOXdtRhCQuZQnTpILoVO/4zw4yVeeoliR0Q3uTW2Q6D9rZk2Hv4ttAK9P7xh
qFFUzwyscHZmMKLILnQ5TxEy+8Gpf0rfMrBeLm4KEq7eOYn4fTe3dwXOeXKbFKXcQo7BU43ayfVP
i/p8e3O3YhLGB3WiaBYBZQ5n/obZd9rMFCwkU3WImfm0/5FqzwZJRKcoY5+4ggumTzXTYDSops1H
v1QqFSNhImeRrRxDiywO1WkIJXDzOY2gy2dJdpAtza+oVA9ZXPm318ns/BY6t5EmLUdFY+idMTsT
uuRJ8dD3DugGLDO4DbURUXTDlnVFgZgbQaX7vcGgIz4qa/SOeZ25W1Qnz37Yo8DrNlbzDoKZzSqg
VOkwS/jesTyjgN6N0jlTCFEJ67ucP8qaqJ93w0TegXEmMi+FRKHQYXmZAdV223TkvHKUsXcb4U28
lbIBCzOF5O0rhJ9U1uF/tRRiYcUXrzhoaOioL6mn35muAdYo1Usf4ebu7fPaymnegXLhWdNJnPcq
A+1mVxoNt2ifqRY7ExQ6yukLlfd9lIC1B6pgxuTgeUHwB2zRvr/7A7ggbdW0aJexQ+dKvuCTfX6M
6tKbz1Y/7+aRPkUpfQ279BVcv9DZrtxOzU8dnQcnivT91EXHZI6PXT+dsbGHOSTBnGn7PM92UgYt
M1IFfZYcmbz6HE++UXWvU4HRTQt0oQ1mp/TpoMSgSx2si6oIOk22KhPvVsZdD0mR1WnLbGd0iwMY
PV392dixYy1fM5fGaBBF8dXRZOGn30bgfAfM3RnzXBktJmPBSVQ/dMtBNQWJ8JYHMlFIU1cJ0Qjh
fh9Kjk1mGA2cAl3g0NKo8WAy/FVN30tJkGyxX+IilwEaZw0eoRLb4umc8X9dzKhJsZLdfxjbWKG2
2YnuubewdAuHiykjoVFRt8CxLs3B+pUGOR4v9J2J11sHgt1C6q0tt3u3MC6uZDSWbLMEIGN20Nz8
OOxNtw+kHetwtV9uO/lGUH4Hxvl4mmDkR0oT+Lj2Vyd/L4wgEo3xbRm7CaOzLRsfCiijcJlCW4Do
INELcPmhL6O+AxXprtobD4y4Z0GnRPs87isvCUSfFW83J3dyGDgjqDbCGO0/SMZDK9YXK2rYw1N1
uEggd9C/2EF0ohBotb+nn9I7WXUYbbVxtx9PInaJDftco//xQY9JdGQLoCIYAqamZBzGgHHLfyCR
BYyBK1WzTUjfcjHS1LKszdIcZRY1PzbLcBmb3PufbcTUkQXBoTX2Nchd3DKZtLZj/ZgjeWmzH0V1
lw+x4NNs4zJ9h8F5GUaNKPJMnFVG6cNkOZoVOTRRHWusBavZPJfVajj3qq28mUINSKwHk8nJEoxQ
NcIRqo1A+G5BnGORqU2hCgwYqnZuP7ld+fNnG36PRZnwFsPCOyDeALJBoZmC04nPCzgWKhCAdqdi
3+wHtwYBgXwSvl2wnPAPv1rtIHd5jRGkbMYIiNP97FYHdM4eJbcC6y7mi4TDNqLjYv9+ldJZeahm
TdyxBxl2XBmO678J8xtxcL2LPGc6HgrSLE+xJhK96tm5b2snHAQ2vnWVvAPhAqEa0rwiJTuqgwH+
SAhCut1xcSs89aTHwhUFQOYzN86Jp0LHR4OajCHgjPo1Uc6pUONSYOMWFxiWrG3NeARArVaD0xfo
sssUl4bka7SQI4j7BbU80YK4IDGQtszyCnhVdDcvD5ohSF62jcDETQGFCPUPUvfQWJRQZb8fynur
/zos95lVCIxgE8OWjTfieOUPKlYomA+92pboEJODCEPtcX1XqSIZyW1Lu6LwrZDSIM9lreLKZT0X
6ejUYDWy3SV9a05EDg3OhsPtS2LzbFaInG1DPGFWmxTrytWvlX0qiX/79wX79pY1reJAlVtWrob4
fVAYOuH0KlNo3mq//3cQtJbbjBBKg+I4Z9B1tRSQjqKs1QuV9yl3c2VyOoMIPmxYgOQdcw3D2bGN
YZAh1TPM/BC/bxJnLn41xaXVnvQ4dmX9++1FbZ0MU09/4/iBiDp3QfT5kM1LggxhMGfHGi4L1vbv
ELgLAcT2cVLEQIitwaf24mtS9r8zdaDUfV0Edw2YLS65vgJEokSPhv7SJsbn24vYyrvXEG8Fr5WF
2XlGyi6Bz7S+TVwdI4i5q77oO9nTX8XSJps2cF0QX/bBMLCqjB3L26pfUrsz09dZOxrJCZvgDqQS
nNBWpF5t3x+co2ZDOzmGYdtgDmhz4pDyYTQo/utOFzFdbKVyayzOicwhzGxoq2Ef0/2se8aQHAb7
XIySICII7JqfhW8LedL6GjgWJEXkUyUko2Uh6w83XR0RC0krgyiIVY/FgE2rBu2pbKMTGYrP7J0i
HsKAdq8NyT7n4eJoLXVjRSTzuRnD1/vIZZDSYEH80cL62Ay+4ZITay4vz1og7yOvFxIh/YP9o76E
qU68cvPPPX0ojTQyEJVYj4bhJj7tnDaYA1QiTu2evNx2t+3Tu6Kxf7/a3KquUFVqgNY0o5OP0H0V
DY+IELjjo3U090UKhE633blovXEWsoBt+9V1FdwZ9eGQFmkLDEYQO19AN+L1hcvE7UARCkLfarek
qI7XnbC9UbQ6LqqnoMZJmxHGmYb3KdTKRHWPbS++royL6WYKCYMqwcqM6iHRP0vhuZ9OibDfamsO
D1H3isMFdlmurXEsgTMeDfBnRo8kyPwUFIzGOTnUB9Q8NE+UGItMne9UzyoaplqNzeu+sMm/7vP8
dbkjO+0LG7YJC++2qW+lLqsl8m/DebVUGpFTfC+BJBDToN6gY8yhEnUQbNZZ1jjqe5cidmq2UoVV
aZfigMbJIyssTvtYdljfPyPQiIL2nim9/7v1cQFfGrqotiIcIcFzxaj8ypNdaL7cxhCYO0+jFSZa
FTYq1jZov8boCQXef/f7XLAo58o0yxZnlFQPS4Gea8FM61YFf23nPGfWICdzV/XYpMabvO4hDbSv
TAMW1V6nx6sL5q1lJ3qWhM9LIuPj4kS3DLNWDlgYkzlKnjQ38/HYgzapEysp5kGLD7ZXoYOJjouL
HhHe5oppelvt7OtoaEoeWd986zHRguW12KlPt89PtEwujFT1SLV6gn308aUunlr5Qem//isIvqBn
m7kmKx3WVBanRt9JzXkpP+JJaIFgnWZQJ+YjRTcMaaqGM9K09LUZftPhtdRNQSq4nVesQLgwMabQ
DGgydBqB0NHYLV7sks5hIgVy7xIEicQTsexsWsMKkQsQpm2HksS4zPFicN+G2idVi4IPHM4Kgv0J
q3RCSaV2MBkZs912vj1FHghu3bzTBF9uopVwYSLtSTK1TChgji8D2oJFzyebt+5qGVw+MdO6HZcG
rVngCXJKGSO70wnytZ316QPbhd483LumBh1Ozl3sITa1mHF7znRHybdMfooLgS1vR7y/MdBU/f5I
KiMipfLGrYR8MoYEIH2gQeQPTtpAZA2k2McKWj5KITiibfte4XKViKGnaUkYLgS+/fGJRdrcdhhF
CHp/98tXexAgbsaeFSDnUOq0GFXOuGsK3aeh4Y0YrisUAchmpokDw39s1A74RxRTB+ciVXqM6hiS
q9ajV0mKr3QKaB7kXR7nghfKTUNfwXFrkrWY1jUbqgsNdBfZMyRguuTLB4xwhUHeG0hf9EoiMfrt
SvXsKPYS9SlvRf3Pon3jAkNi5Jk2jdg3yfprBOlVKr10qnmezSfNHkWNvJvuu1oRFx6kRo6TZQCY
rMd7SXoGuctugfxrJ/w2Zfv/x7cp9LEMGQw8BrqS3+/dks4glOzeXjFGX/Uh1Ts6xamHKgWemH6J
ejffvv1uwXH3eVHVNBlKwGl4nonM/l5ZMlch8W5CQ2ylJrqTl+VByeHaWd6CtLVWd7SdPR06i24T
gtQGpa1Hk6rfVC2+q03rMP8fadfVHDeudH8RqxgB8pVhokZZluUXlmV5mXPmr/8OtHd3KIh38F15
q/bJVdPqRqPR7HBO3Rxwa7wxA0cUSFhtM4pvc189YHJ1sqk+7tukuoqyPLSnOnqK6Oz0peLk2nTQ
rcrVi/gHEA6wPtAZztxC8fCV9uBsxVKvioxqdIvKLOy6lUK7K6Ndlw7HyjAA8wQQan98VUcNFVHi
P1Z6cZzb4LYDHZF92b9XXW9xRlyQVRo9NH2ZtYCKFz8+dv62Dl8yVPzzTCBpNQKdJelcqDXyLNfw
NY2PQbKn2qkBiHIrCAirfSaykMGF1RDs1U3HmhdVq1ZOrZDvgNne6gBkyIf0avK/z3Hv6FL64JvJ
1vADl4Ta914Dv7bc/bhs2NXgtPhTuOBE8dmrgVAej711Y0z3rQhrZP33MVmLHIwa2Db6eLmIqVeF
VGHD3vBbO4+/K5Z3WYH18zoL4J55g5B4AnsEvmawS1D490R6iZPXyzJWYxEIIv5RgosQqRnlU8nw
P9KitON8o/WzF9PvBg3dy4LY3f8cG86CuNiALwzjb/ThZvgxDhu/Te15+EbCzpaV0Fby+8viRLbj
bpU+4+x9tmVuKFdKclPovywR567AdHz3RKVjqk7seHQ/+EHKbp8Y1NXmwlOHefdH2ryTxi7y1lkO
1VCu4Wqd/5BOvyy0vFNDWBlYrWSefeG9HrKQkulK13Q5pLDSXgbKKQVVYDd5BEckwHQEmYrAH97z
s4Uwv8/6CEwFSIfI2+DnzuhvAgtU9vpbpSgbFVAEl00okse98FOQmI0SQ17W+m7eEI+m1e9Uzm/a
aNjk+D8cslng8wInfK9qLXSsSFT8Dec+VeXPkBSOYar31igiZF4XYxFNpehJYW/iYyAytCSdS0Z4
1RnoRtdWuZ8GjOL7FXA5LhtxNeRhO49go8AAqh8X3fuAtmU2s2ghg6oxeO1iETbGqi4LCepHXYrM
HOKBYfkoGI6X09dRquxWyNgkksJZrMxDtZ5qRAcSghOXbpS5cLTw7s+MxXlcE0ZJkDFSi0ppnLLw
3WQuBfUiFsU+BdWFtZieCwdTSJwOiYzXNvUjV3NPtlRuDe0u0VJb+tJLgWN/X8yRVZ4dFKtfNKlY
DOrH0a7NvdLS/dSUOCRRIFoNrGdJfGDN+gkLIAwSiHSggMmeA7/8ISsJJJJvl49IJInzZ0xZFPnM
vl9MrfNUDV9JYBFQcreM3y4LWr84lqXLVFFNg3LPrBmPgdQakukW8YMf3zaR4Llb/X1AtFMM2RMM
JnCOENbyFJSSb7p+/qtuH/pyEtz81RuzEMAsufA0I0U1ylKhQCM/KvObFFtO3Ys6xGvk55QAG8bU
8cWiyjr3aud538UNjVBwOJgAri7QyorB//L/wXReVegsiufnpp2RDBEJETTTZw2DtDO+xL5yKAsR
nHfRpDebQIEIdJXa+K4WJSCrh774fS5WGiUwTkaTWSu5jcNTIkrmRSbioqSak0gLNPy+rDwW4UFX
33qRiVY/fhYqMBUXbhUFaRYaA0SQKnKTbnDD4VdaXleqBQ5R7/IdfF8f/xQtF8KYvgthlpoVam7i
PFoXY/goNjHYpf6XsgEA0+/8tcX+seqydZRwBzKvbfMao845HEWzmCKzclepIHU3yuzPmACKWx5o
vMuDh8uqijyDCzd+YSrdLAXQVP8Wz/t23F/+fZEKXDIPSL1GogFUKI3I9lEuazR7jL8SnBfHxQUD
tWkM9O0hZByqU5kFmxL14CErHX2wnMv6rFcDz7L4Vp/fGaBgAPQixj0Hr37DFgNbN502ZJPeqdj7
FzcXBZ7PF/GTKfWrzoLno0zBWprhpvad+jWdgHajoSccARWOTR2nTi6qOKzXXBfacoGjJ20uYZQR
9eOrGHsFoLPbAlGgPKqPndvs1V3qSI/WXpTxr/dTF2K5eDLGmm4UBg50QHSniO6S02woOuAxqOtE
bO1r9qXAATGIgVIbdlM/XnaK8ntIKB6ssauv9OI1CJXMJlbk5IV2NTSVKDVeg6ShS4HctUab3U/l
DALJKUh2jHehcFTJJu7oSFt9V3wPr//GEAY0zetl9127jkvR3HVPLD8PNXYdx8aw2/ZYAcTBigSl
nXUhVEf6gi1fsLN8NKghFdixwdPtplPlEPW5AetSFAsGuFaFAHMA3HwUe0w8ekudT51cVpbp0ibb
tWDYafLkGGa1IG9mZ8G/BFSBBIKxf5nwQCMaHfwuIYaJEVHdJoDYRQ9l8G98SQBGsxaHl3I4n5g6
4AdnSNlcK7kaAgzKtMS+fPSrbq4qCsXuAszFo05omOG0KsISv+K2CPeKZtpDcZWnv4r4+2VJq0ez
kMQ91XE7t3VTw78HvT9Y/WTrheZE4+aylFWLqabMNuSxBqRyQd9o1KQB3jJLZLez+VjRLxQF6fn3
eSgQTZ/LemQnUmJloLSaY272gpbWqnMtRHAXpYyyLMoDis0ca18EEZjkW2eMj6P19kem4jG4pM4P
pAENYuSWV+r4WBaCJGL9wP89Co0L14k0+7QaTOBBysT2k12HeYA8EtzEdf89C+G8yuqLWSlKCCln
AEI/AoRNat9i1Lem7vdlc727zqdLj91IQ4VRgLvK9F2kfxL+/iasMBv89xZy4wDNHvDQezTK3uKb
9CZz0udk//fb2x1VQIwapQ0iC5eW9vg7dyTNFm34rZp48Sdx8QHtikkbZDaurByi7kXGiuYomFZf
NfBCBPc2KLOednMPEZ38Iump3U4JsGB/tfQWYwSCNEqkDpcWBgaRwK4NWWntxWNs1+lWsgTHuBog
FvpwAUKdp6iOKrCdWqrroyau/bzsJmt1QrZB+x8v4ZskwFWufMVgRzJEjgZiWjsKsdg6ZXRTquYN
8sTv4NETkfIILMcX1kaSlkFSMA5Xy3KqcfCmvD4FMr2/rNyqGB2q6SoQBrFt9/EKzImvhwbbsZvQ
rOjQiSmr1jV1Q+BzAjH8DIwZU+z3BRATJftAu54zt2gFWL0iEVyQTcrOr4oZIobgrzR+jpNt1f6+
bKxVTzsbi3JZ8iDNIWCDICLNTrJ5mkoR0MhqQgw+6X+Ogy/cDr5mFnGLcaRxowCAF2vGrW39NICC
FR4q2RYx2aw255byuGAbgueFzglmhSWQISk2VsQxQ5k59W647X3vbxQa4R7Y6nO4UJKd5CLs0g7r
RUH3PqCsbOim2ZbHYtsey130/n0lH/1rujfeLp/dunugFCYr2CcFft5HofoYk4Y2LEqg+dv0pWOi
nJzlwikSkRwu4smhXI4Ba7BLu+S6uW62QNv5acZslHLjY/UXwz+KI+KvXrfoWTnuFkujllXahJ3R
NAhACBPdkq5wjaDYqQERREOBfnw0RJlPStF5wsKlMtvqSI9SqXim2t5dPq71jyfgL/3nvPj4J5Nk
aGYf56U8DJ7ippvod7VV9/S6PdBrzGS7KraRml3WIBB/JYNeiOaueVaROdcos6bxlxkfG/Ja9bdq
4M3TVxLohSAun5K70rBAToRy2lh4hlke8fGxLcfOFdiS/c6nPMdAgZ4oBKNyfF96TuVCr1o0BfrN
4AXHxCvl+2gbPI4gklJlOyn21fNlkatespDIpTGh0SjKyJZlq3QPOCCA89zl2sOfyeBu9DD2fTMS
aNXV+ltYxKNtKvFOLi3B27VagwYuwb/m4660FJijrqroPrTYB5/3wSHfMZgc8yhevWQX9dJJcRe5
8bNs7hiHxASK7jHE1KOp7su4BlV8+VqDRpv42T72w9+XTbmGP48l8H9V5BssQ9oYf6/mylW7lX0A
vJGpduW53g46JmEw+gkO7y3GT28GbSyd3LJORfqz7TB8H4VXRqk/GCq1zeJ7rvrfkqRyJ1/eYErL
UVrRfssagBD+VsMA3LnG8AGZ7y2fj6HC80nwCof74D4FY2G6Mfdg9HpKBgxFh9c60BzyLVL07lg7
ky0q1v4XdzjL53xbsoJpmgJEJsalCTS6HeBinGrfbnNHlD6vJhwLVTkXT8x2wuoqUk9/3KXJqQKA
yuWDFwngXLsEwFAUS++hbnYHRb02W1nwPcd+4rNLn83FubRWDOqkEehQTehFa1K4DVTzraDT3ein
R10ZvShNfl1Waz38/CuT38rOar2oDQoXyXJks1FzmMZqr/jDV2pT5+MxuZRzHNuhqXVYryzvfOM6
tx6saftnmnBvURAVhSGB7tY1tDfS6HZiYgRNNH7I3OjCEfH72LI6JtXE9JirPdo6VbWn06822geh
IXiKRAfD/HFxd60ibjKpxcGQXHeqqfZk2T9QUgpqOv8lRmDi1VTwn8xnD5h4HfpOwR1lmJFYZ7Fj
YHcMQPBxKsn29wznLHrL3Mn2vabfZIojQvFY/wuIqss6Ji3R5eXc3qqJBgRJVNT1rXnQne4EHDf9
pdv6L+iYuuzlLU+5F236bWXa8RNpBDd7NSVEwVJHxduk+O+jpQO1KVvC9qPy9BEYEr16bMOnyv/K
eS6kcPFDCYs5qdgem1btsdtg9T90UZVmtTeB3v+/mnCWnEa/D7oEMuRD/X1ywpfkkDnKPSPokfeg
6HazTfcsiryrjnoWykcQOmI0uojwITYQFIXC/jqRXuuIPl++3evfXwsxXASxiq5rqQUvAbX7LvGC
u8RpGVmr4rAvPm0fbAKByNVwvJDIBZQZ+y6W3MOaeq+62qDadJC9qUZbQgmJbWGiFZzn28tqrr4y
C5lcnttg6LIqM8js1MLOddXJOtG4tui8uMDSVLJalWxxyJy2egO2c8VOalFpXWQ79kcsolfcV4lf
TxDij3upBGZi9zPxQxsL+Pj4sg3i/6HduEwj7IivtWyXslHBhFMd9FqE6SsyG/2oUTqGCBMF/K9W
1V0XVg9dcg/q0t3l8xdJ4aJEFtRZTGZICbqrUs1svYQ8gV+LfIyLEsowhYniQ0aVHBLrm1QKaviC
3+cB/knXzxY2KXBvKu2lDi0MZKe/L5tpdad1EeksLhqURtpmWcic+Ie5VVzFxlar7CigpWZLmH6G
ZeB2IyqMiBTjAgKG9yYlweq9O2M8Oxur62CaBV9QgvPnW1LZqGaxKkOE0WugVEm8pixurF4WXJf1
6tk5zlhcEKCy1CUxeykG571m4NYKFiVZtzU9kFiYnaur39ULeUzvRTwognhoYoahpdVdBNQ6ad/r
+dak3Y+4AvlOXFnXvqQD/bjZJJl6zGRALDXlBmA+u7YowO6l+A9lkAJjMHuZeuuadr5XlvUmqfXr
PpV/mpE6OgIfE8Qwi4spY4YpxyiHHxuFme39eDjlhnbKOygAwp1veYLvTTMaAaKlP2iSckcpmJ8U
NTg1GfEmmYJMxZw8ZRpegtG8N/Lyr8t/4Lo7WmxDRVMBTsbZlFIrVSSVDZJUBzm6RhVIkBitewlV
MXYny0T/hCcal6M8+mzooN9oGzZSBvKK8a71pG3uDbtBFlichdBPyfVCHOeUbS/P2lCysY62ttNa
O2bEsMEFsKPJvNU10Q7CeuFsIY8zIMr5BPP7kEdROJO97pScEtBdj/fSaQQPJZucQy8NH8fa2+WT
YxH2kqKcZ1XtSLQuhGCGuMUoUDBBvQMgkndZjMie7N8Xl25U2j7RUxxf1U6PsaywDSJ7IMM3LSuP
kjYJjo+Z65JW3NvV1mkV1jG0GpuB8SZdSZihLuteELtEYrjnK69GM45naOWb/a4BNHtR5NswFU28
rSecZ+94/2z5YL0mlgamznzTASSyvYkfJK+1k/3s1Hab2IEYDnb1Ri9Ecq9apHSA9cne/YJhNMxH
I7ClzKYeg8hpbtRn31FrwamJLjkPXBMryUinEumABQ7jp3Jfbvy9HG1j1IOu2faClW8uu6VIS+2j
W3ZNoJt6DS2lqj50Zn3r97Wg3CA8PC6UEEnu85ANw9Yp8POGLQgiVRDvvMR/KYdhL++SZ+tWSIbD
3v8LF4CfjPHrFm9YAKH/PKr9s44vWHrQd+lWRLgpsiIXQ8yWALiGTd1FZbnBVb/L8uArEzgLd+Ti
R2QNJFRUiDACPNEW2ZbJLMgVBZdZ5WJGL9UYh3yfYdUe0/5thp0igS+IRHDxopZLYiUGTiXpb0x/
E467UriIzVz2wsnzkzEJWp1gw4OlihDulnmBF526jXyr29aWMYE2gpNhh/tZHt58agGb1+TLaSh8
W2bGCrvS8KAm1E4xijjcByLTrZdmAKrxjxwu46VZ3kntCDnglVEe0r25RfNzx9BdE6dz/ffifn5k
RZrxp7wT1Y/XT+4snQsUegDCrLyHdCXZFPMh0TAv279dDkYiS3KBoqcdxuZmJKYNndy6OAUa8Rpr
F+kCL1yFjqELUzJlF8+JTkNLGiKUJxnmsP8tC3e+S1yz36OO4TX4bGmTrVptp/vk4U/tyIWKue/r
yGRQhbl0iJKjWt11hqB0vR6NzkfFhQrNx1n1FLlyNj4qGOP80lQEELNM8NrojMbso/Uype8HFV8J
bp6339sKe01h8q2yRLTM697wrxh+scGoDU2TNdawUBpbB2ETzd+KbrSHlAie3VXfNjUZFDPYPCPv
7rJ0h2zITYNBgZlZiA5S7NDi1mxFUxIiKVx4nQPTn3ssGbm0rzAKCh60TjvqpghaWCSGOx2paCur
ZbMRljRvAbrnhkR6mlURqOOqk51txmdkcVpa1cSevJbexO2VpT9fjgXMST9F1cXvc+lXN/lN2ySw
VjmF7/DIXbAHarLtG4pHJVErYfXzciGNi62+okSJokMa6YO9HiZeEr6a+uTU84sx106TJNvL6glO
6f0bfeFykkyHuGM1k9RCi+yuzbeVEGRapBQXTjEy/B/Yrzrygux3W+yH9jROW2Ikdg9siMsaiQ6M
abzQiLRUGZMWDhHUCdguEhs7fbYZ53ZeXo1SJJC25n6mrBENK2gycPE5aZVeBXqvmXh05/QFG11H
TVhzWBcBwkqFYcYofPnHxGSWFiYSS+oActJKbqgISz8MqYD3cizdA38QrDIawBQ5o41aGgO2nX18
Ag4CyX50Ve313bATNQZW278M55CB0lvaJ4aXTo1ba2pl5MOhU4NIqd/JD42bXxsA7RORSa85twki
GZlNbYABjdMqwApfGr4zafkHs7zyjfvE2lz2ttXDOYvgO/84nCCec5B1ET0+WIAnyupZcEVXP8ZM
oM1bDIeV9Us/Ho4ehlE9YI7R9fXxBo/2N+Lj+ygpv0kzaEwn+ZDI3VURqAA9rPeqlDf2iHKxwNHX
XsHlH8FdYh/glamJ2TBXqUOvmCM3mKP9ZDUbnQwChVdtCkoe1JgAh/mJmkdPBi02B4qJ0fQwdSdL
iOIiEsBF2SiRa78fIUCx7PF7u9eQdpXHqEBbs7nSvNCbhDtq6+Y768SdYQlU6KoNIRL0py7oeBxt
Uo/hBMSQWeT1awHQXJiPOymtSWZNbgnMZwVOWDaOBPCl+lrVMXpN777g/qaKmAH0blXl10t8PzIB
cgdZaXFDQJihCUrfq9/s2MIA2o6sYT2eX1+Ic5iNTJjoGRzWiVaAyYUGNAWDhQ6KoU2yCdxZtHm0
WpgGpjYFtwOihkm4oB4NXZBFHcaveik+WqR1tVjN3VahNwmtT1ms3EtNgcEvEDPoCjkmrbwprWA7
KtpVFk/fSwNsPWlsyvYEEpANDdCzCbAfY5fxsAe9lZeVgdf59e5/PwuwmSqIq5h7Aw/MxzBhNoxe
OB4Qw6X+EGr9SZ0S97KItYC6FMG5FgmiuaolnIacEruvr6z5JhcNU62571IGZ3x/gpeVBdToS2tw
aN16vV/sUwDyKWGn2hUZHv5MKXZ1FwmDroU0TjPMp5XU9EjQXtex9SJhb1oQQdfSoKViTPGFHCrX
RZKk2PdXkvShN7P7SM73OaEbvRuejQClvaQRVFLenx/+XbcUKqsq6HoNXMSPMlV0HGIjV9BiSZUI
XMRYyyp8IMCFyhUtZWqznorhW54ZVKDLKFrnC6bF2jnDT1NAS8SpXBsRxiZBMuL6Q+Thm+kxAXu4
JQeCD81Vt1yIYZZfWHY0wK1EyhEnGJv72apdkqpeP7eCt34thluazCABQBGuf5qK6ZQ8nRlYB/KK
3wGRvHxKZLuwhi0l6v4LlkOFRScEzJwqX8xpp7apAyZrGKxdmGKyPDD2Dcm2l8WsO4iBtBJMNigb
8Z+cmR7mQxfrbBqQAQSMOzCaHvotkK6/4v0LQdwZVaba5EFv4CvaSJ1CBf14Hz/6YXGdz+HJj4ab
QupF7fnVZBNJOfBVdEwx4Yv6o2PQqYg7leFGBoDg37Lh/OQ0Kai/gZ9xEwq8cC2rACksFjrxUmlI
oj8K63WqShqSUNcM/TfVkK5UIBJePi6BCL6kONQFjf0R1zkrjn7/kAaCJ2Q19oKCg91V1t7jYu8w
pVkV17AX1iN3xYQF3yDUACbVUm8Iq9FWjF5wp1ZLYHit/hXJRd9x7rIhGiESo2Yd6qSNPT0VDr2O
WC3RxogXOsPb1gk9XLXLxlzNq5eiuehUJQQ6MURW7aZ3WW8l3KSvxp2+yZBViBi/VoPHQk/O//sW
uIsSQ0qtlOmYZvVjUMReqsdXAEx5EijGXvpPUX8hi/NEAC8hVDFZjZddMzTqsnTVlwpT/9IhUJ1g
I4KyWfXLs0B+P0keUrk2fAi0iLrTNWlTWSJE5ZUYj/Ck4S4DG44Rwn+8XVI8BLrV6yaGoORNkxvb
MiidKQwEL9bKMX0QwzRdPiX9pPhJATG6FDi9fzf1x7D4PX8BvuaDGO6iybGs1pakmW7URsAgy7dA
OBbcrJUzYRR9BqOuJCAo47y7HOo60hpoEsmgElCIF8vCzQj2ocQ52gcZnFNLWTNHfoKN2eEweZId
eaGr7w2AfrC8XPSCrHrAQiHOq2meddRs2Kax8VfUPepgLu9/X745AhH82GIqm0nsz7AZXhRn7A9F
R11pFHwzrQrRMFQrYykb+9/s3xcu1mGeQQ4CnH2GT5hmeAymh9ASJH6rh7+QwUXVeawmKdUgQ+9+
ZPH9GP/v2AVYMWYlKfgWEhTOucwxA5jZLMNQDXXzeINZOzcT0imtutdCCudexMy7tp3ROtDlrb/V
3HijxY7htRIGMWqAGIuKU6sns5DHeVgdg+o17qGVDOiOMXbz+aAQ0YqbQAhfsE7RP2ukDEJy6SSl
39sus6NZhL+yev5nTT5hSwy9ZbQ1a7oEg5NUP4ABJXg919UAr5rFaJs+0ZZEU2XWZQla4djcZcFf
jXJNRoETr2QjcLKzCC4W+5IcqVUGEfq08+dtV/yUtdAhxnYKHy/f+7VU4IMo7k5ijL6V2hiizB+d
RzfdKXTNt762Z6/dYk1d5GjMcT/FzYVm3PUMYi2w4nhEKAs9Xe/tcP5mgo5gymTbV+9lUZVm9awA
qKriOwy4FnyRf6qSfO6xQozP9l0fvBDDK9SfAguuVJBNkEz/K4M7LKOrknaaIMOaarvSnqfptvVP
WXKrkNIZ9Bstku28E3jI6mu9EModW2tk4QTYM3hIqDsAMSrS0enCpxi7uJfVEwniDkwPW9Ah9rhP
VC8xfqnZU+RvzMA/DIWoCbjGLw9LUtOipoZhcsKi4uJ9mHNVa2J5AgyFq2zifb5XnQTtdaW1o6dh
Iz0Vj4GTbfxnfM+f6JcMepbNZVmpOTeGUsGgBoqg+c8QwSmzNh3QHC/bc90jz3I4bwkmKc7KCTpK
+Q1NT9p0o4uoP1ZFgPEcr5xsUp1Hp6gICaR4Ykc2bTCwaYf5AwH1wmU92N/56SIvhHB+4XeNMY74
uMb+/57mB7N+vvz7IiW4dzaSaEr0XMXNJcegtTxfevQVEZLr2uC0KS+04N7ZxJwatbcghQF5lLeN
HR0Sz8qwdG2CO2S40ndB6X5hx/WDUO6xtYq5QPkfpmt7fdPGmS1b7d7oRFiuqzf3rBu/cG1kNCAZ
qLdAeJXchBPqD0X3VPYJENAD948Oi68PRUMrx4MKUWnrYcI9LLygE+RdIm242NA242ioM05K9REE
SsO2ymci39P2f69l4HB0YEdS9DQp33PEXG2vVjpQkALle47x6/Dlsqn+i8udBXABYE5nmiQjwI90
kFPXILM1X4KnobQZWqBvx3b2ULxGr5eFrr66C6W41yJQExJhXACJN6CdmtvKqjYleZBq046QVIpw
Ytal4fVhuCBoA/C1p1Bp24AN2rbNVNhqMIKnSfHSqTnIXXwvK9gWiDSBB4pkcu5hkjEi3Rigy1SY
jt4fkxAwXP0DAKwk5WAMqUDcenQ6q8i9FlmBBeOiwRTdFJ9k30BfK3NiTcQcvZoGkrMUzlV0LHVo
swGlJPUKU+2x3Nqt8hjW3wpKBAqtX6+zKM5DjELSsNADUWb5akmBO2U/wpii0fPrsieuykEZA3uF
bMHR4sJ6o9Yk6ipcL63B1JL/aFqtU+deo4kGeZltPr1PC0FcZCdKRsHKA0F1uWunnZEL0r5VD1j8
PhfEg0HvzCbHNW7bcRvEyS1pBzuSRbDMl9X4xGkTtXltdBHEKL6+A8mHN4wiVpTLR2LxRC/40Ow6
I4Sl1MlTc9mtItOuqydDFrEyiQRxd5TGiEASA/4lo4st12+67E59Yzd+K8jlLp+NJXO3M2qssALi
HzJy/d7CpYnz7SSc7RGdDPv3RbKaG7XkVxg8dXtkWX1gG+WXPMzEngnB8or6qSQ96ERPZcQYNYts
I6ucMgYKTCdCSl431lkMO7WFHmCqGUyNDfYbfvWKnX4HqMrfZ03bXL74a+VuUwZ45j/qcDe/JkVv
qmxRITKSxg5Jfci7cRtF2SlKGfVntcE41iFVRuy7kO9ozGxLn1yBzP5+GIJTHDZ7qsgOpabAzOsP
8uIP4yLFBKSMUp9ggKa22VyO5OmPQIVwom3j9t/AL+PGv6f7y9ZYd56zMbjoUXVUG5ocxgimHzW+
MRpAnXxBAmam0PsxFEr4nrhatejTsZU20sxXGindIKpeL4tYvc8LEdwN0IIgqGc9xjvfH2qrs+vm
espPaSdahFqXg3KuAXhNUFFx+URcp75es/2gobmv/cesaZwhu8M6j8BkqzfBPMtRP94EmmmZPrMc
ojXuTf83G5pKv182mUgEF5nmJG39EbPPbsky/r+G0Csl0ZSryFzcsUSzhrmRjPlW/qtvjlX0o9Je
x1bURFp14YW1mKqLuCEXZgNGMETzfIy2sp4+FJ0scLDV/Gchgmm6EFEB+zIuKQ7EsDDFBjBtuXX9
sgFmwFNfCZAfRLK48NROZmQmCZNVKldS22EkPT2kaXSTV/mjCeKprziCaWKsDVD+Gj+eICftMEwM
EN2c7+Tck7F5boWCEaJ1R/hXBt+bGgY6FlEBRyDVbdrh23Y4AubLNjWB6dad+iyHu5+07WtDZytT
SvwjgQBSG3aFnulli61qg0krfFRQ0JPwExVSlHZxyZogWjK8gmvooVIkfTda8iaMfdHnxKpKC2Hc
m6BnPdVS7BS5KgMe8F+CQLdN80t9nYUU7hXI0dkz5gpSqniXSjdGkdijaORv1a/PMvgqAO3iDjg6
kFEbse1boa2RbdftFPJQNoKlDvbnfkq5LUBBaoZOAZ7CRQQt9q2mY4C7bSmja254EgleijFN7JoO
d4ZZ3yVt9Dz5g8g1VkPRQjAXJ2q0EJMQuYeLJGEIwPojiENr0xToJZ4144JDLvdKhV13HFRwGpob
efph5Ikz4Ks90Z1ZfZ6a0ImyjSYJosTakMoHwZwfVmpP5xhwzW6qfJvaDWl+W/quzzPs5myT8Wqu
X0lyd/meiYzJOSVqE0oapUxX9WB2jyURFHIEXsLPDQ/d3KGnguR8hhvGjZTaSgeKXgNEgqOErQzV
NWvtGV9U+8t6rc02Lm35fsiL16RrfHluGT5wHqKmbGalPRk5cOb6w6jhQ7SIXrpcTe0eyE9VBTTE
pt0Gk78HuIIb+uR7N8W9V1bGJht1tyjnY5dKu9qgxw4TkrEKDLEhoYJilMjx3rs3i785seJw6iV4
tnkawZubuoWjXE8bxQOnhGCJbj1BR09LtRie2yfup1EdBuBSoQXceKOr47V1UKjZzrIjOd1mcLNb
1Q498z4uHFHPdr0JtRDNpSxJEeaFr6Np23jaJnSaEwLvg7HFQPIhdbTHy46w/pCc9eTClC9RFK5D
pmfUuq3qpLJmR8WLIe3+TA4XlfysiaqWtdRV/cXPNM+aGluTowfJHAWS1pCO4Npnlbj4VMRTPhbM
fvoPeqMAm0DZSff+Vb+TnoxD7jHOifaJCi7U+ht5FsrFpolK+CDFBog7VMcqv6r6rZAoav3xOovg
YpGm6ZJhVTBhHNwP6kZOwPTXYMgfeK+4x5ePa/WusS4eMQC7RT8xkpEII5pKiZeSDVwzAuHoUB4p
EHTLk+9dlsVMw7+US1Hcl0bmE0Qak6UX4AaWOuIU2bCZG8kB3s2rVs8Osl5BKFkL60uR3JeHZFap
NhaIJPU0ArEFC0+RCFdz9RovZXDXGBRlTTjkUAtLia5/ULBc4O/KbxpwI6KNqJq05htLYdw1zuOy
ldIUwibpKhi8tlc2hfqWd6aN6X+Rb7ADuXRg3F0eTMyURf67bzCAmMrBJL43OtY2BfJHIbjOaxdr
qRl3m1NZjsY6hDAi78eK2CXdjL5oikHkD9zt9esoyCN2VlVxnKy3MBXkTCIX566uH5M6JxJ+fw6f
tPpkAYFSHbZKQLCZ9hQOooEsgc34VdU6T+a6R0vHBZaHHr/KkdtH3y5f2nWLsfqDDmY0PJEfv0bN
cFS6gSLu+P1LBRC54uny76+r8O/v84lRTeKeNfVR6pVdOcAW+3hHREDkIhncp5qRpIY2NcgnS/8n
6LypqtuFqLa1fvJnPbjgRv1ZqqIICWRAj0nS2ob5XPsbMIjbYQ8W8SBy/sxuXGQb9HAcR1a/TrTc
rrBVqVmyU8hfadwr8lktLrj18ag0RoQCAbVem1izB/V31vben+nCzm+R7xkkxmA8S47VufIsI9jI
fbcr2vEPxXDhDK0ZJAwGTBZFtR0Bp9cof1ei2Zs1JixzaTEujmlRZZJZgjIj8JJydz72u3LXbToX
+IuAAOlFi3qraZCC1FXDuqiqo3n70Xqz3+hJwxBH/NN49X+kfcmSpbqy7BdhBhLtVHSrX9l3E6xa
0QoQICS+/vp6g3vK8tTbabbvNKsslYAUivDwcMcsJ8TTGYdYe52o2IlvUmjeO9xnozv1/s+f7e+h
4X8X/syejGpdNphawHRQ3ULg33nSo8z+eYm/iU/gbf5njU9Ht7F1WfU3/NzkxUdCH8USy1Ozq7Mu
9jbmfXj3smUmsRMZ76ovCYK3HfHfF+B/Vv90qFvKCye6qWtpo56t8Ecn9cygK52G/0b0DeKrJAwo
eseYNvl0BratcKewRChXU75YfuzOx5ov/yZo/LHIpxNQGHeaSoW92Tve2VrLvJ7uAlX+/OeP9te3
9scqn05AVaqW2DUeZYHv/Piqx+/EP9uWy/55Ge/29v/r6/yxzqfLnPJ6rDHOhzy5kK9O5Jwt76O1
xKGzkcfSKZ1nkcE+eM8Nirfe2Yd8Otduedp08EZrH3r1/DyQGfJDbaKkPHqWfTZW97GYKW6HKg/m
zk4EtzNp5u+eFoeem7SPOj82bbjTk5MHdXDhzvI2uEMs/QLDVmubQt32YpfdDz+YTbLo8GSZMaeU
74ely6zWPvZllejW28PA7iUItrtwFTsxi0Ty7o2M/yqv+uMtfQoPVbW2FTrnqJLMzokyC5WE021f
fYt//hSfExFQYawGFhX4FILHtjag089nZENfRPC/qbX9eUq8T+FgdRbb6W72ZnOiE4uJpPvlvnvI
SWE7iwESJ25Ta7/dmfuvXDj+GuucCOYfmP2HTvKn65Y6mpaWPSE7lRRaEBHr24d/3s5/PzX/WeHT
TSsjf9IVwQoEk6Ouui/JOylyiMN/8am+WudToAHbjws9L0gc2vZSKpUJf1As3FSytl/NA/69Nvrj
tX0KONHQBLSY8FBzNqO69OPtOL8GaQDtQPnrK4mb207+73jwnzf4Ke50Vmlsz52xCfdyP1znHc3d
zD3+GwTAIaCQgWsYgEX86UBNwIs07O9QMYPJ2+gppmPNKv1FEP3rhvvPKp9PlCRDO3SjQt49uo+D
Pxyj6iuWxV93wh9LfDpMfm9K5d/41ghvS/Sz6Tuma4xfhV+pDf99G/yx0i2S/5Hg1bUqmmLBw6hs
rhhJwTeEc6X7dru2rS9v7dsO/q998Mdqn86qVVFNBgcfSEznhtesHI7Y5//mGP2xyKfjWtnWNIwO
Hskrin3hk1NN+KHtdDy1X1V5fy0t/ljq04lt1zEy64Cl7HXAFMESl85BhamwBeus7/1Xgl9fvb5P
Z1ahPxfaBq8vkHY6IyaUYVbor9p0X63y6bBSA6OXAuSIxCb5Sl47N5b8iyP01Xv7lB9oUaMNFGKJ
cn3drKslxliEj1576NqrV/z6F+H7j4/0KSoY0o5opmIxd5t/ztt6hLVRUtT0Fw+c9P+01Gev3QHm
agLzhSBTdz2Tw5SFhWH2dmrwgP+80u0j/MNJ+sxpJBERwRZgpbkfmOiyQKkUltbMIx9f6gD8f4KE
Dxks6jhgUH76XAQkmAauPiic+ndLnTEzwxaVmSIt64dRiX0ZpV296/RjIL64ev8ea/+z8qdvB1Xf
Leg23FJOV8DPctrpniT//Ca/WOLzFFBhtDZWf1vCneO273fgwu7/eYm/n6j/fYrPM0DaDDBMJxII
hOaHyrXSRo17xf+FhwFuPtgkUBjZAjG+/Rl/xHLj+BwWIdgTxHrsuu9yLFkxPv6LR/ljjU8hCCo+
qpsc3OQVSGA0egrRxTVV9n9b5FMEsu25ARCNRSJfoiVHmJ55OgXyiy//18/yx7N82ta9XURzWd1O
qzw3UKrV/Orgpv3iWWDL/Lez+sc6nzbxaFnr6nEEIOTH16Fc7iJdHIqtlyyahi3VYUdjm/a/CsoJ
o/OWLA7NHWH2wvFbxjmG7XhdQrNkfg5ruAGB1E5gpsK4sr6NYj6VXGcihNW16h7aCfecqQ9Fe6No
bvnk93dt6f8eRfNckS6LCAQwo5DZpixjq4DohByrk2ttO9QJcQM1AF64DPLtmQdDaXvyrrTp3zyC
QRsP/SKblxtTSjWxOwF0rrbfnTcfxp57bBi6O0PrAyndE0Yx9gO1n6ZtyTul4MISMdoFaVc5H5EP
JnTk5tHWPay0+7HS4mGJ4Nw1lodlXZ+aNTj1Luep1XDM/XXp5Nh7YlpmSVky44qkJbXFJrmde6lP
TWXfTaLbmzXY0VXsIRi9I45/olHzNnVez0pvSSJK9r2mF7H0e1U351WF2UDxrSub3/f6zl2aNKR9
BgWGZC5tBupV7hjvUvYWC5xmX7vtqYvGj35Yj53DEzXy4wJhEiZNGQdTmYC0eoHqOJyDG7KxpVRX
s0BIoRWxgcStd6OdV+RIqyGrAprZXZ930comzXfS2MfZLY42hjbB37yOM6RWFIlBU2d0gKaOtezW
sr3ngzqu+r3RQypaK9tCmYbugFZwbz/QUZ830H4tML/tm+iU5SXT4OfNBHHEYZMn2MMOLKyGXK4O
w1ztb3uqmOvr3SiLN7FsRxu2n73eCtCt5V5yMrKC6zvZlEnU433IqErnQnLWmDWBv0ZcmuVlDmEr
LevvHM5YkTWdZntLiW1enDq8QEjjvJVlZsvoNHVLySI7PDkKpB8xwmM7cqvoAIG9I50lZK/hg0Js
oEb00OPsI0rCX4m7fZGuhNOkC5HpzJX90kOoHUTwCQTaZiljbZorb9oXF64wbagv9gwNYcz67ltT
phQ/WFdnJ4Q4LqqH2E/42Mnilz91Xbxu7g/QqD4CSz6Rwj06EOeFvUy1xlFJaya0fzBD80Cn6GHq
rdwKIyB34YMvwpfVqw/+7KV11R7DCWEp7DeZLsvSZrjvi13L69TdxDm0usu4PatymNmKT6pJ9NIC
4YBk6tXvq5323HwKnTZeITw/1joJC8LwFvI1gNgknroMxpgG7XsryUe5gsHUqVKxdkEHnLpxiVnP
svHY5ER3oRp3hKznxo9Sbxx+N6VvGJmbV8vRZ0zLvWs4wDB/EklZuScrpKxxZD4Im7kUwz6RUejv
bdjHNxFF4kJUUTXI/ZbEr7yjLRrQdPrtpGCuN4/zBQLlp8EUd1TprICASLGJZDEk7uXI2lsrryGQ
V8KYYdg7zPTdyal/LR1C+BjgmVQ8F17HBqe6eJt+bUp6aWSA5eesiaodEdYTFMESItXV4iYrNvLb
KYPfYxdd0Hed9vVQY+S42FoWTBiMCqO9Rd1fQU9e5r46EU4uTbG+dZWVrKL/vQawx5wca2/qPt28
+WGk7knP9KJX8hEiYkKl9zRjtpm1w/xsS/oGt/QHq/Pe1gbaE1V53eZph3VFOvTqAL7vmzbOBx0p
tGDDI13DzIMCfxyMau9u6iS42bkQoGkG/uAbjgC9PUCxI/atyiB8BzLuF2+3YIZn7civvpo2prtx
Z1cWJEznLKjrHbWbLGpHtnRO6sDYhiw/XHtOg8g8wULuBM+JWFVkwJ4ibPGmzFtFRjGUrQi9RIWJ
ba/9EBEkjTfRJOWAYBlGZTz3ymKNh0Dbh6CZgKyDXybQt8aYT1+9Dn7ls2Xuf0LJ/3msunysbcie
YmOljQDiCXHa+x6XUaw2hOBW2ZnXOM8bKCosKOZ0qHroZ/BruPaxHsRhit5And1SOqMOGipYTReW
wS65gVB1kUJQ51EUzblY5MFVct8N0akIBwITTg/Oe/pJ8/pUw2XnQS7jlE5l2+yKMrhf4Lk8qurV
6QEsr9gW8YDpfSZm9bR58rLyEAqTVpPLxfsVtD1UTKLgYFYxx1z7jBpeZbBqeN3aKm63/nekqWL1
ze+4ksHV28oQiYx48JfaxH7YZEsRJCps73yvTirRM6gQnUNu3YXSrHHorxgTKQlrBCYZxzDCnq9m
nsh1sG6ITe5ZxavYxIdlVSexuHnZg62C4ApzjeG+7Wv3xHnxBDtGL1ahyuq1BE5W1Jh3N7FqKYml
xGFxjPMSWM61ERjLWlc/wSk8DBFdThAo7GO0M1+jznuofX7tOpMMlp/BdiOtOf05jPR+HLdcUedS
F83Blx1wJYJBK2QF9dzgywfkw1jWoZ/rYzCh6SIMv5jWk/E4z8+DcJ66ov4R3QqLyv5u2vJu85rr
qsVbw62PMOriJvKfG6gIsYVG8VTecpRxTVcKcFcUO9tBqSDGNgNqa/Yj8ffTHEaxJ4JkmOC1CGZe
7LoaRm0a6Ul5F2ro7NIKJJvAP/GhwSkF7Wlb3AMHU5Su8n0h06EJnXz2oEXjSAI3tKCBJDnZjdHU
MEuFl9pAnozYE86e4+yiQmEXzhc9W4fO5+fKbfYO8GYYbSe9tLNaOm5WjFAWGIkTo9Oa+WWBhIC/
uGZ+iDqTV16YumSLg1aleDX3Aw6wRMnade6cQ3e4h4rXlK/IabijHgbilCwYq3ofrAJxNtpeZwFX
DnM7rtU2nTfVdswKrMyqlktnbQuDFdJJqFtQLrwX1yuvXkSe5tm5b3HVdtS+lJ5iqzs6rJ2gXtfa
YxjrYL3oDUrfvDoaWXMGIc8rJ9t9EVUHLaDGErULE2pw2EDDTPnOwDAVFsWt8i4FIYTxEMK5Ee0T
5RKMsxZJD90xVtdTvLVtZmDpUo9NnZayyCs1LFk3QzXdgptK1Qy/PKf6hUZCy8byNZygmiZkMtHy
o/ftN2icvXAhUMXrpItk7q2a7ApfHcJoOpWDex2g6pIBOHmPBkeyoIIiO1pycQTBZdat5qy5/dwg
0nc6wucDfucsfQqO3pEs5CEo7JApW7pJUzsH044Qvi8i97hQzca6elrs+gAb80vl4ge4CfJAr5xF
y7rn03omasMYfPAwju1TSceZ3XRynIoo3FfeoRnLPfoB+9mUO7IEGHyU2wGiaRlm7Q+8K1+n1ryt
ooUXT7UPzXjeJC7NTbRnrywPRYGXiIOPCD1/a+EJCV3nxIE7kGN138ue3rcttAo5+eavtWRmahLd
2ZkWfTrMFfpkcMnAcNucY2hQsIpGex25addJRmWd+nhBspvyql4PpaCxbILHyYVeq60YAv6j7Du8
Ft0nIGXFUMXibKJe7GuAbN0cb/WwUxFiZuRve7fZUl9ZP00Xgb7um9iTzivavMwuI7ZuxVskq1cQ
C+KmMM/EWjaGtkTS2ercrwFSmda5N1YAx5+6z6Hdv19HBcXyb2DyvA7QphoK9wlSs1tahzJBBQdH
wNC5kwN8o6njPmoKVrG3hDGBoDIRcnquarGckfvyi1/XJ+j/3WMTUNb5EbZsDZW1qvTjOihrNkbo
I5juOFiLyBtEE1NVD8QPP4LS9+OypCGLCrH3HZKBwiziVsiUrtGQAHs+wipkiTsePEd0Zsvou7Gy
MYheg+a+FdBhWKafk7RP0xLsOKljZ+o/Znd8kF756OGxDZ0zvhTf9C0orxGBDzCPDrBQg/Kl3Vxh
mhaPjj5iw2NYqIYRA08busStr/G/jcukHq9jBQUbWEXxAvnc9BD27tPgFu+iqy9QDYQ3rq+Zhbtm
tq0u3hr/BaX2Xi+2h+0gMLXqHULB4TkSkFQUJo0me2AlNprdtjuM06elILnQWwqCbsw359YO+bk2
uH1wjh08V7NUaaTwMBh1eq3hbitMnwBpvi60ue/b4QBa9hVEczjmht1u7qyj5zhJLzo4jTRFFUsz
HCA6mbQWrWLtBR3zeOjFxub5aLnJGvXMKWZcK9Oy002dBX556usx9SaerrLJoEC+lzi+7UyuuGMr
BM4ZzeKwz3vkOWtV7xz4nsGKbtuXK2KascvDRJrc2Yq4msZEUIdtY/vQk6snqkRG6k2pLXNt/j6X
4dGauw+/RWsLZkSt7BQbZ3h72PbIpgVbqfRyUJhgolIlEApOmptnhjTyvujMMShlKm5DPBNMq61o
j5LgtYOMjjth+LCgaRNO98oCGLpAcb6EdnVbTBn6Tinxl3T0LfwiVD/wnZsGOPha/d1a2LEvppOj
dT4OIopRcu2qcfoh7Dn2W/c48vaISiO2hgLuHVbijd537bXPpPJ3ve3spOMcLbvLDXQpB8s7IrIi
mbMRhrzUscZ7Pa54Y+3vGjMiEC4S12IJnopuy1Y6PHgm8Fnd6bzlUYbfFDt9/0CViSPULBEP7msx
M9X7DyJwmVHdmbtrDo3oxN+GH42jgI92lIl+euCjOjTCPSp/yFutUdjAoSjEXB7GfoPLELbpBvun
IcAMoJndFyuom9TK9LB3UxL0v4h2WBg0yRh4l36pzq3duky1MHLw+KOU/nUWRdxXLoqNIO/HDtBD
sRdh+8MNIZ0aiB04OqmOPpwRlZkPAwik8V1iz96Pddtyr7YfOrNkkH5887XHgd2132t72NWtdRwK
et9PwUkvtcOm0ALXpy06hincGK3+txUbxo9QnNv6kS4qGRUuqEZAA2NAvLR0tuj6W7WOO0ehWA3q
8wT5jcXWJ96pJ0t0O29ejmVDkIVs9FKs/iHsujOmi+G70dinMtye7ILuukYdw7U848u3asv9YNs7
rszJhqooXA3bpJOP/nCuQ534Fj1hSPSkkF23TX8NeADzR2/F1UvTwncAbli/ZWe7qdvXCS3GxBnF
MWzcNCjHdBtBxIZ8h2z50VXflc8XZjSQJBSn2sOERWsh9Kvv0ifPvt8dIUbEGtDOfadJtsnPLcvE
81TlkFyK52HirJtIZkqHUaUmVJvDPalwy0NwEQMbes27jp95IfF/zUvnVvG6OEkNUAecjFfhCA/X
8vpYhvaODvPJWPpQBOfFM2zutwS/7c5XIb5oCe7SetPufKnXZki08JGEjgPkd8oiL0S5VybCpOx6
XaQ4tR7sWvrhsVrurcE7OzVG+/TA6puGTtmeXftVbZqZoM9WzU8bLwFID7HdVLtVoX6bkE0F0c6u
nSTgK67qMJOE5JPjvwsQ5n3ARrKx7inZnquy3VnBdsCY85E3/XsohtfekbGtIENE59QoBYVaP6v0
XeBtWWeBS41bWYHBb/ftU2sNx3rEoY+g36mgcz9P43mkOHSm1Y8avG64jQQIw8Ejbsm70b2lyTxx
fcdK+qV5t+vqMSp8Vq7rvsNGHVEAKB92de0PJXHLicHkiECvoIBmXKuz4M3Zsfix0C6jIayUanuS
8TLNsVvD9WUFMl/r+y70MN/Or/Pg3EW+To1HX8sKFAiM7jcdTkpT/K6a8bC49psZNNPGxKue0mFz
f7tN9IrRN0wc+TsTjhdV+/tqWbIgDADPGfcdJtX44XA/QxNacJhzEGm/ih6F9VhYKGZl/VTDOht5
KWYVkMdeFfd3vBgAgDY7zKRZue9OPtLN4Cfhl9naHqGSSqFrvMH/FJdsN9cJ4UFcczdvo2VLFwd/
ziiRduPp02ZGllZ6rCzng8OhU768A1qB9Vgwx5WOQI2kmZaTzaqJvk0UA5UNLGMj96XoAyYE2W9+
fd14f7BLUNN9K+amhHm86WKjTUz0FhtSZ2aq41aPCaSDD3Nl8rWfvuGmQYVVQ9nGwzmkybYWUF+b
kqixPoZmamILCgMJOCBTDLX93ArkoaUyRcbNqsW7TX68dlH0GEBX2QedRdBwzykeqBrL2G6Rd1s8
pQ7+EEjPHFy3OExT8wJ5llj4EjIt4ylw/ThsZWqa4Bn9wddBYSMES1pb6l45OoZWL9Swf5kZYJHv
tbvJ4h9DB/gEl/88f/TQSPE8vivGb6Hds9paWDOPSSTF62hF577ZYiAGGZKZdCxIXBMD9tqc+MRi
XlM/oAoFPFdgALJnto72PV0Tbw1PnY2NJ5ERbLb/zeaQI/f5fYtovZ8Xcxe6KDWmJXYtc+f6rRND
VCChirDeafKO7PXg7Zx1uUhBg7TX1ndOZZVA/wyzYtueQKexmcEZsnHx4hwtLr1YHJlwqVcR+7RE
lGpQhRXFvR/0l3BYT/YG9GTDn+aVcbNZeTMvgKJRzXSVfpm3fjdBGYuWvIQ8FqhCUtPvVmhBu3h5
GtufgNgzu3cyuinYfkRxBKutFjvP83Tuzz9MhFJKAbroQ0DvxZLewNImWO42f3g0JSTLmyFvWlTr
1Mm3wHtcZLGD926uK/sYmCCpxmbH6+5Dea/Qor7DE5y5DM8QXEtmZz1pGzJTtjpY4/zW+LhAJ4Uj
VAOZGdPBLEfjQo9168Vr5UQpgLO8qWcXibqbIOvcYyDoemNddYAT9SRiyNFhIBIjcKSecAVYem/V
4CXKfsVXbRfgrIvFttk7b6s3AnKv71rVHfTo4v8E0t/9v2FhVN1x5DU3XH2M0XM6tGpIa7oAhoQv
uS/vWzuIVaOeOmPnZO1YOBbPo/IvMLG0YyPsdzIArdhm0Brs6uByjZKIbk/RVuRakioe63KvKf0A
Woqa2N6N1GSu176Fg3qAWge+F9BIGyMmrOYi1RBTs0snWyZ1sbn7wIf6nsomCSmMYio67Hr3sLlt
rNYqBjNg30dB1mpAln5/Kl1doSAf2FZPe9ysQK7HrCEj8PboQnv5OA7VM2gkTVy2M9Daajoh9KNP
bf+ycYi5aNi81JdRYGwMXZGQ/5qs+bUJbYyImLQorYyORQSEaMxL5Zy60vvmSqSZk/NaLRW+5lZf
AexWwEdRtxd+dSynct+7/Yk3VRxB+QuIxBn+qXuARpnvbFk/eXW8tNHjZJPXH4I4gjnBauLB+MCJ
nMzq20wMuEkHbBCKxobfUwioeoHFert+C931uun6F5m6uIXCAfo/+P7IxA7CAWwSBEi9N07eKwKy
7zA9eH54FkaheJzPjh1edeVlRcMh/jAng+riwBoXpgc0ILaqg/EiiZdugUXPHoDRHkkDK/uHyVY7
UYi0Ky51d8vCnnT1kzi5MT+KeudJeV74uK9MFDu4OpGXtcv9gJiu6ny206Jb8klOidcWCExhPtc3
4VF4nG1uPFZ2bqlTQbejU1ZxUOtYqZERR+9RfySkn0+eBfU28opKJ51XKD2Edsu67YNgjM5BfmmP
VUxAaPbXPqeYfbd1w2A1xLrWpC1sKyezMoxb7DDtG3MXJw1fGpL/cWseeuqeK/1DD2f4sLLB1YkL
L+3Nsp7KuorLLvyuqcz8G9HSILA1JZ4GPTHgOuAv4YTKs0FbhihM0ak+sYY74R0ot9ArMczHnC+i
XOYOfVwKVJAQJmmbJh7IHbLyY+uPST3uBFQYwzpCj4cmdjNkvu8dpfYfYdYA2oGORznj3xHWZAEM
eEskddGn00g832tSAv/9VhnA1+S9BPRlSRL7/sjMAGS4PyJaoKBW8YgqyYH16vTSk9/cB2Y2JlAx
ppaHZsvTJE4SkzVhZm0rILl9g683LfwwQF+cAzRat+vUn/zhdeCC4ZI/zBALluAxFZ77qrwfPbjC
Cu0J46MtZl08DshqxJatMLFNs9mmSbFchXo08pUsUNyj34q1YeHipDSoEsf6CQYTI94Qzy2FxcZV
VT/ENseq3MGie+3OM+4EHJp1LgG/GnAyOK4+Hhe0jZd6y2fXOW5FdN7c+2UorqN606WXyd4DoK6P
y3SyAMMo4+V+CcC3hgstqjZwHYFIPRdI/60ab4FrQJbzGepS54ov2e3TEXm0Kcb0HxvdpNXy04vy
0LufMKfLv0d+wArkigNwmkYCL20fdahZSbfMM0tib48bekDten/7RW5hMTSQT3KA0Sj9WZBrVftM
2CtTLnbE8uRZV1t+H4tp5+EX2HRD4WwxH+rqaA7bGOCeTRxsaB9tMkfGU60hWwqwaCWZgSiKY1Bh
ranfDShuuRzOG6KBboM8vC1uA8RBoTzRKcHFGCt3b8TvbnbjoXSZZUtM477gPtorBbNB6TKvv/em
eleTb2OQeYWbOuh2YefSGQLz68XpXmboMnh97HWvs+fvZXj0uge7fRfeu1M5x8Ffrxw7gdArwSly
kFRrMBMlAKP5l++/uoAeQvIEsdMnDPWfW2QgiJb+5Cf9NsWLtnI+Xix0pcZVZnXRH4C+A8ca4Pgs
NM6sdBhpH+36h56RJkTFbllsprcTRmbZgIrBadv8dudBjS32Nx4TcDWG7lS3TeKU0F0B4E/5eyv6
WAx4+9Er5SID5yKtWufsGfSI9yNA4rne4q0o70MLuN1asM3TqVI67xcSr+ikt0iRese6uHI6FmF/
7HmB6nJMa7c/EDlkph6ZU0H02EVocN+7DjLs9mOgMQgsT/0NhTU84fQA1c1dhHPVOh9WUOU9+kgT
Hp4W3+zGiWvv1nb9IONbiTb4WE9JKbZEuPoeXkG0AVOtv6xlkKJJnxn8y9hAk3Q9bkGQUBHEFSnz
yK/yMCIxxs0BcJfkHsYzL2gYMn+FuBT5zlEuE3fJqsiNAe3AODkF1WVfS3Gx0fhUNvYN3NgZyO3Y
yVPawGZHlCLRtbdHr94YlOCRTG0exm2Jamq9ha2SEVSiNRLVyYZkbjAcdaASgT8Fin5g95Zo5o6s
08WVFCvrN4tBVjX1B9SOzveSyLSS1V3LJ1b4+HvfFeBVx7VTUquYIvPlPpqRFWWDN8YbPCvBiN+V
9K13Hxb7oUKM0M7eXyfWl0MaQb608lQ6giehpi4xxGFyvOhIQigWgKI1M4cg46uHfQTAUsxXRX/J
EEyO9RHqq7tCzYAfXRABFMLERQcocv2Pm5YnD2RKlmovpnwqrisCYtSrdMb8U1R2+8lBav3UKc7c
8fsKCMoq11xYokaSaWfrmq09bNl9ib/DhZQeq9zNT3g3gFxf3M1hyrcbcuwi4ZJt1vhAJPoJlLfj
plA2Rf3zKJ/mSubtKNhEwpO7rcCpUD5KgEbWAa6Xtqrfm2q/WA89j777bhaWcmcKNLjUYQmKuDGn
/yHpTJYbR5It+kVhFpiBLQdwJiVR8wZWSmUiMM8IAF/fh+8tatFWnVkSCUS433uuuwVeZOQcNW67
zowuZInJ3hpyxM+jyTHmVCnNstx6oLh9DG1g9QflLWwLippXqz1KJi2r6L/Uti7ZtDEnFsY33Mj6
o4EA6LqE+QXWgcpunYsry9xY3kvcXNdbq7y4tccR5e69tNshwWG4HBJOgQV9gSbl3ygqZPmUv53m
ZY4Ps+ze27bWa8y+Fb151RyU0OuiOqfyYifHprF3Fh9iH/xGWbuj5OysCpedz6WtThydmohYVoQV
jqPR5StZdPsxKsKljv+pzH3OI2MbJSZS23c3UjwaFNiotsPEH2keIk+zdtzmIoJg7es/o5BbYea3
djH/xqVYJ/NfNUdhq54XKW9TjAhmbgygvlq+D0v9rAvrHJEIb2Z7b/nRE9xf2PkMGhm0tZ6ilLfM
G3ZRZa8nX4d9a97LJD4VmoWsvnMZ83I3xBa7yBAQ8+rOwMOVnrKXpobjYSUMv01Uf+qpvmaeu/XF
+F9t1G9pa780VXNkxO5/iRmt0Cw2zujhJwbJqq4Q4/vH1DTP3QcJzXK2XNIqLbfAG18Os4qEzPhA
00OFa7TqXH2xVPnj1NxZcdxYK9+I3qW37Awl1tHs/2Y0NoXRI4PZ6l3k8Ws1GGFRTMc5wx5jky7S
//hmWOJg1eO6appjXqflukjlfaiXo0IjVVNbUqBbnyivGx3r3fT4hs283cmSxQQNVMlqmRJgj3jj
mM6GNReM9Yr58IIU6ocjRAWgLlNz6ROWM7QcO0Fx5IK4aqdkXH/u7FPBxjoU4ENcyQ+0XOyaLjsB
l9YrK1lOPiCRSYhRd+AOJcYTIqKuCl5czAn8m2BdD3S0Ao+m7U+RTq+6GE9kmNZF6X9OWfcrKifd
94uDg1C8IBDQ8KTbsnGfVREx97r6jrX6rxys84KiiEPz7s0GT0a90UL8+L3aNXMWIuu+1rPPlHHW
yTsJ/mp1VSpfd48m1Q7QAzRG4lCenJIAnCdOkF47n87dmtpr4GvYlyr0ctTptHzys/o5yaxvVdEv
W/JvZNKzF5zPLIXbeLlYq8YaNx1ZHi9V+2asX8gJM3IakGidZNlmrjjvzNFZN6I64WsZ0AwehlN2
Jdd+8Wqf1xOJ3QrUIWPup+0U66ajMNZD6BdmvclI/zR+dLFb95q6C2ODfLk1lLMedEe5Yb1Z7KQu
rEwhfblnIm/L3tGK+U/iybPAGxxVcdt0H51Hez/77Z1P7NUGU8uN4F9Jzoda2NyNizpPVX8QVXrS
cX4cGQqz0hkZBe2hEzb9WUheBav+LTO+Lq5CrNWiC5eOrHxiLk/19JgvVFH/mku8I2/zSZj/rR7a
GGfD2PcpuvJgn0z0FK3bzaw6ejzvSNQH3bSQHyIz9dqpJhN9Th0saIdmVtPaV2oXFVgtOv3g+bgx
1zReGSwNKUV0DVpYnYBVEsINdmWGC1CI+rfO6Z3Z23GYp+EgB5qReUCcabMXtSR/a7P9IDNxdurh
atNLDTNUQ847NozluLVLBwNNNB9caDsvicm3ZPZKdd2pyJhc784uxe4UrC0H2DiLP1NNYWZxlMZE
/+x6Z9LWxJH6mf2nIWBWdufTnBEOxFup2n4jHQmzlu4qXTA+3v6YqvRVWOUuWd6bsvsvQKrNUR3q
2TpZfolUHp2tRU2r0mvCMW/4O8qXJsGv4U3CfKAzSL9S33pKal6InOpeZ+63/RjKRYDvzS+Ls9WX
p9zK/ibxzbIRnUShV0NSHJnOc4qLal7bGshl6eVZVhxEzvIyjPktySVVyrTpDNXB8UdPwCYoPvWz
tSA2i74Ru2W2bkUOQ64k3ljuPVbMDYni/lAnxwxekzrYSea6rFohn9OxeveCGkm1/bEBFVQ3so/D
UNdWzoisHVeftilIeBiB+3dmFr9qZ6YZND8SVk7nifxnGu3WsLNTJQjD2SokxXpusTF1C1fnx9Nm
Yu7dSixcqEZHU+CyjMiscMC6Tl7cUR4COk83sQG2pwAJtIZsyrYdMcYkztdJI4Al/DlUxvg2Beqt
Y/KNWbSh4wTvaeE+NXV9kCk/kxV4Fun87Bgb6VpS9Dpp+pyP8X7swFk71mQvzETUrIfwos3UFW9D
a//gWn14s8n0Qj3uez5cM5U/Ue1TIyyvOf4PstG9EPOhk2rnDcmxLPhlWmc5pi53ermcK+lsg1af
PLqvxjVPXi5XccBep7y/JU536qz6OFvNzRrTsPIc3hn9mcZUZYZwtogSK0tHL0GExGTH0KkBfKCu
YTTn4F1g2gwZVn+O0LlyKVAtcwafJcsx2V+Zo9GY7Ro6tj6UvXnmLlih7rwiTRxTCv4kr9ihFd8y
O+EPdPukZ4Zk+igd3f4WFc7Ryd2wtyAdo+4w6OWPqFSo4dPcRb610guV0x2jYX4eU/9L9fWJlX7c
SKY6lRQ6xYBcJyMxriaf07yK/WXlq2LnTMwG791LV/KJj+7FmfJN0Dycvnk9N8W26IoQ52/r1cm6
lOa2pYhp3OGvM8HdquA6uN0AwhvfWbLw5qTq1mZJgYa8vJeN/lcY81VP46GzmpCdkluyNJBPzrE1
1SYx8/3gD5sHPcN8xacGNAdM8Y/X48r7HOJtR84GUqmnQ7f7MMmbs9nGEBXUb1ZNgafg4/KZoHDH
sMS+rUJVCmoezF0aYB0o3v/yn2SYgchVGDjLNivabTCxgbA0YuhkUHBTqnnrl+Opc6wsNG0SswW4
ZlyxQlQ/5X7zT6XOppi7XWoBdRjo5AEx/2Bq90Hjs7ZkyZgD3VDHGMMOAOeeJpyz83xIwMFmPRyi
eNj1C8smdIC92ewjq9+bQQJko5hZmC3ZIY/lyaeo8iD5Vm26/LZZfQ0U9XNnRK9DY27nPAKtgcB7
mN1lmZ6LWm/SOrilZUeHH0O9NqJ8anr5ZcN4irS6wlq1FFndRaQATmkWdrMKZz2di8a55tp5cSQ5
VT/iiOlPmbuwPqq6Cte8ji1Vjq3fm47HM/P6p0jAclWzVa8qzzvkyvl2m58q3kwJBFhyiEdx7Ald
xTUjMPq2P9uJsaEuW/e9XC/edUqMMFZqM6OUZjxMK8tkO45dWC9xAEcU6+Ra2cOtN4pXtzbkSvPP
hEKR2zBHftqE8UMeUZyWeWddDbv+gT5gOjpwYAXc16Q57wU4wSi2Vlas61h+Z9NAq+l9OkwiaolQ
FSlEe2RHV1f08cr0ijuI/CFLl7fU6bd2k7+1zbCzHxZ9X7kk/cwTED1wYQriylJPyZ+KYCQ8Fa9E
5l0NbEQ/a1/UyKM/wFgwHSsUo41enX31pvdZeNlzZ8a7tPSvc7Ec20agOuTTyvb6ajXQXPXIl50j
D93irwyZ3myr3AcVqvDAf6srh4MxqT2zpFGZxMYsjX0n89tSB2CExmc86Xsq5vuixzX3BfopRZFC
cFEcRB1t1arU9tHprIdg+SQ11lc5pB+U4PsE1il9lFFyWCe+CqtgQvKbCDcjsDmLQfbG+c38BTai
FQ0eLpLPkrvflMn+OnOKC0auu+lmi++TQswDM1R9fGl1Qdi4jHZdnf4LIucHNPAYWea10C24b3nS
/vgUyfYSY4JbmfVvsO3j3PWHqQD3S0woaW2aT1Uas5kJhY0h8mtVOc1qEYXgMMH5lD23d/MAOUZO
9wTJGKrmcc9Sj09QGX18jrEBVwvD11dmw9qQStcXu6bqyAq6VrMLG52/BZH3XNsezm6TnrMAoH2S
PPGta4+Qk0sYz3wBIHcr3Xn7pYj+GxegpXKEXlLibJt/mkzSvo0YyPZ89WyNtNo+WdRFC7wELw1A
YLP37CJUyvsYquxPZ4N7C4RCASa5ShKqYtNI7sTMoYfYZO5hkLEwaq2yaA2QdmKl+rpLyktQtNZK
MmJ+k8WZfcABxz4syD8kGwElQy1lrQvf2NdLfM+r+TOImzdDoHY6vbdLJHmAIhUfPhyn6Mu1XyHh
q5a/TMY3BvBQMwK+Z+nv4iFgs5Gn4QhxwqzCiVIS5tr3mqdeWUAp4g5Bf8+64CcY+dmSWJz8CenY
J5otkn1h2G+Gbe9zNDI/LrYJ2LzT15vB1W9icWjVy/op77rPHOZFxvxBT9+K0f9gfS4A89TydfP/
ysl19D2jygy98wkuqBnfIin/yE5zb0Oeq+ylru0diw3CqRhfpT/zviFMOzaXu+i3EIF7I4rPZb1A
h1bDzloIIvScj1nrhtOsT2Jp+3BI4eTYJmppjBxdInZoPmavP5eSMzaXX7g3oPJy2Jmd+O5qE0lt
2aeVd1ANdTEU5D6JZ9b5TNGm85FQXAuhIbHlzUrVUzR7J/aw7o2gf1qU/FGtu2VwwX7JUW8wT1gj
eR5tO5RaboTfP0dCb60uOigQIJnMIesTEM0hULQLl85upzmi142Wa0DHXWXGCe7vPJbxrkZLcdp4
P8nyqVLjsffnnPFrHY09hH3g9M/ugDFRic/SGCPqjNegcq41AmTf4Pfmo7f1obJZ2KmfoyTfznWy
6XP/2ZzNZzFXr7IxQytvD1EltqNarrQOaDnY8VTTmUo3vpkh2y3+hTU3/+g7V2z6LDCYJCdRn3Ov
Lf8xJOSz0DwNyYifvvT7NHWpUeq9otjLhvylnIKXZq62GrXQMLp9bbooCdarNH0TFd/2QhN8g2un
Qe5S7l+ukUtqJW9yoLmkUGyX5lQXA0h+s+0a8Z9oqzObq1BPfdYVmNWhoorASwyRM849X/Yqy10a
2aBRG5Bp6qhqgwtfrryAba+Th2j4ObnjJgXfCRa5mxngrYNiq8zpRwl3X4r2OCfxPZ7ZXlkRyPVM
wPfxbEEeZMwJcf32L4XBBhbnexkDDiWDH59H5wZ0sKvt4g9m9y6z9afnoSfmrHRYTZYBxtaRNLHI
OGXu3rKWNWwxrpmjb2WW/A6lvy2WAqcog4+Xc+hGA3xxdXmIrD1yhNtgvdoCM9ywD9KY9k4SXHkB
1oatH6t/0Yqrz7Er3/PY0Nxmyd1K5+3gTc8WbUtbj9vAqlGMo+QUeMjzfhNsltGkFxyeBnadDFay
daz8j5UXHwY1eT+MN7/MXpYZRLX3jnXWcFVRkMyc5Q7UgkGz7lPMNUF2dpzm5rnOPWmql6BlxdKQ
vZTseWs7YkTRaG/mCKluIM8Ql/sIwXDsZsrfJuA6GQ4t/UcRdLj2ckehuR37ueAV9NDvk02SPrSD
yHHWUQ+WqyLYLMeYIJe6ZVc7KQmijghp91dzGcgp3i3P2gi+Ud8jXpDx77CkH8uUH1GTLzFuFjgL
g/6C49yPhyyqQ6vy4Me9NzX5t2yACKsS5pURtYHONz1/LdqZS8oCAxnjYwy3aMx2mEoJL89CWhI1
QqSHhyWe1+AOPhE4Cv+pt46WxQD40XnVAzeEHX2Mds+0VfaHr+uJ38EoJ7lOfe8wZOVPbxdXWukX
wWymFft8Np3pED5o70Zqk9YIhhWl8jVwhh8RVBiaY/P3kXSym/aCJrONvEcmyJHnaOquYyH/REHK
oKABPyKV3zZDkhCUFahwSnq+lS99XwSroGcWIZN6qxGoGaMDNqFM/xrBSAEzzUe2uj7WZM0/ozRv
Bt40XwJQquEAV6L/m2Ozqxso1Jgl9QUTSJP6gDNEnAcoVObLrsoFBlMbrGfNnhRZ6X+DpMwYZvtq
ZembYQrkPgHmhyAcgbVZgsyLn16QidoVEflobZIBaSGOq9z41YN185vuHizlsEnhyYLW7ffR5Nzi
0ftmXsm6NMRJs/HT18vasu1TbqqvRRhfhlX8OrWxNZGrvWAEK5oPsee8jEXwXabRteys06j6sFmq
H/Y6VOdRP6CHgYlS9ROpEHBQ8eaSosqUcbeHeT8kAVQ7w4frf64eP5aHGVT5ULjVS1ahAlWdPIhE
XQYh77Hwzkql7wKxZiLhkLQ69Efay7ywjlNQ7echPbF16Eia4NJVxRmGNd3Wk7spI2IwZlxcB9sJ
gfV2vWutq5EUSjtvfB9gY8ZtBbUz1S1YACjaN1ZGnlhQ/sttC6InXuclH9cyEGcchKu/lM/a9XZM
g3gbVf5kkmirzPrKKQdpL8/D8q8vrW3iYqDDMklXXN1mIL3UHZKaTfFoUulDMQGeCVuveim4J09l
Kg82VIkdpdtxSm6iUW+MWKpp9LKnMcsOS652SbEYYdbbr+xT/nQssYHJ2PtTffRJIi2Nde9K/8MW
LmGYqLiMwExmlG2YP7Pmrz9RI4aDbwAE4MRJ88ox9PVISC7B/JwF3UsuoiftGZdGIOs4/U4RRJq9
GMTdnZ1VywNZ5M4vicODyLqt0uQgnPhvY08nM1mOLKqH+oy/ZK5faQSgvHsHOL7i0KLhVki6HanL
KKv/RW7/VqQ8zU1N/eBu8zaBk4/CgiCBHNRL0sw9AHperw3yml3GmRcFej4MTXD0XIuzZGk+0wlU
Kteci3FLV2ijWbTOT9SSo+2xdwPYD6qFyoyfR89IEJ7G73RWsEBohm5/DXLrLprp7qb3oCcuVemr
EDWncd2h7/X4l05LXC7YLzZTqpW8FkVB5WnlIQgU4zLR6JvlMTFoJzv/hhK58qpq7RbtIbCh0er8
lY3v67mvLlPWvif1/CoFPrxKzT8oqQAB1vyfLwY4AudptKHU22EbewncotpGPVmlrH4cQ4wMGup2
QxPAJ1feW6c5aJW9Mj7obc7E0XSrH3uK/xtzuu3hkWPswuQxLVADtOSd8xL58u5bNAylv28cONYJ
SAD+zZoGpvHlmwJdxwW0mFkKID2aJt4ja8zBHpNDUlp4Cwa5RjG9Bws1PbbCZNs+vSj8WPD42B/q
qy3J+BXjLph6tKEEmjMF8k3klqVIybrPynVZdie/jq8+9i/7Uv/RaYOrzeatjpqtRPvUXXGNFoyo
2XoWZb6LjWiXz9ExSepvFgRflsC6KB1QJbuvsf7s4dVLK96hlezabChZzQUUHnmr3rLA6JZVL5ig
n9vPVh89mLr2zeiLDTvkARGHTeKO+7iwz2YNHzc2YMMu03CHdl/7BGzNNP0v9Skj+34XZA2iuN4Q
0F33o/6YinNvW0RzS2NXqOlt7nL0J16FFHw6SP6MrvmzdEvo29m/YtaoGOm2GaC1E796al0mXQ72
WYPq+a337Tcnxl6vTNWul6JbI6dGDp0U5dWhltF2ySS5nvEaKXu/uPaHnoYtlR+f3Hdg8+0mRr12
2w6wr7i2BYM7OLgsWjY5uTejiA9Cmo+4zw8D2LkagX7iCN8aLuVXlET/mMRSLs6lrGy6vSA6Z4LZ
5bWqD2M+fsty+DLI5uJtljc9zycNZSXbIqwBAQSqOzo+tmO27Zf5wPCnP46qkfnkdDDVctd2cXyI
t1hLm9lBYatsvC41U0j71R+/7y7BjDvawps7ZGLbbvkce8q3CZFAoHQDKpzmwTvUQwDC0B5BtS6B
V21NX29NIJ+VwL0cfVpYp4FsUdMXYEm4LOrqgXpW/sjzxgamrNpmpDHmbDzErXGSNtiezCkUomgJ
TVasGKre+4k4ZonNfxwJOhmr5xoYkObOgRCyty1oRuct36O0D2a7/Fg4gzaJ9FYaVFDgSZYREs97
nl1uiyR+6jNxYfT8xuqcvfSNiyYxubYMmgfEB/wvGszBvNpqvDg4B9p2flPKERT63WDgb2Obuqre
ANBuoofaNjevOs6m7VBVu563xOK+Nhr7lE7eYxIWfvO4aXP6encyr3L+ws/7iBcr3kKs32PXPQwB
H2vm9h/jZNPg4lh7ZQJvKqNXJETU+uHTblHNgOJgDh1KZmWog+Ax3MRVsE+iKd5Us3n2J2OrktFg
Rkx2gh2C+TTmbesbf4pa/Pa5eaHhiAi6TP85k/Vsx8JXqzgvCEbhCNzbhHhBOtVwKM7kOP/JaciK
TaPxjbxCZcc+gDeuvLL6qEolDin7lFECHVIBJsPkqq49GLpCK/bMtSEZdqCWT0Q1ItKTbDYUW+g/
wp02nhYEXpJkvBvCIG01ats7tpPSJjZtJ16SuHK/k9jDu6rnGoN8ebRqA8NP+bn6mjmQcREBZ87V
cBVV7RvrJvKqExVW8QEHGH3JOq4+vNz0t/DvfxUh9nWtIYWKKSEpa+wSjP8BW8UqNdE8l9ERk9ty
1DdQ1FFcPo2qvQGFgX35y4/vL/ZuiMx7kuk2CN2K3zxozPIf0/1nusuEd7vOZXWG4v1lvwK6WyHV
bdI3vKmDGNrk72SCNwf9TbtJuVeVMJBh0gR20VA/ZDNLsS1mxz+UbpDfanbAUOxlF8FvurbGACAe
op5BGDDruUHLSWuO1TUxtMluEVLtgGAsoxp2fDBkH4jwDdCRXcTzPN1U3gLfdCdYllJhabrjmutI
hElSflQ1rE8+zh+LO7GawH38MpZ54dflO26tdRnkESkBu97AML307bAzTCiWEmtvZqSExAio23RT
lFSdDHtzC6imKelwv5aqtqjXyaWve0jSqrVaF4C9t3d9UJWMf4JzSmnQlopvsWmI8dtJ81oYJI8h
q5bq3ci5yGYT6nzCjoyAeryKeyaNCMCZ10TBra51RI+kIuXvKE2ajVhMGJMhq6YDnH3Av3beIzvL
VjnxkrjJXkblnb02Ui++7cRH0/I8jcBiMDXBLXxKGaxJAljJiho0WdZtYJVrWtD42kwYRTrYC9zC
RACuYNqkACD+PI8n5jO5esUGdnFt48n88mobGyAajIaFV402MXEiffEsaV10OXKZplbOUBuyB8em
mCCzbWxPmu2Yj2taqlVk5PLTQ0g/eLYMcmZbuNl3nAxcCwPjcimo3OFlXPBwE/Mpy7xmNXKUuXb0
3hmMRhhq+1/csRdsvQxUVSsjINgUzzp/uGrzk2smMuTHsotVOkr1U3dkihsvAz2hN7OTW6MSSRi1
DlmRuBqj6HXJAHZ6q4ixP6c6e9hJ6W6QbOreBlm+oC9gl/bpDHg+LHeGlt1b7zNLpiQJrbaZb20Z
P00+jcYgSY9XUX7J8rg4sXNmi0kXVmJ5iz2UptmA1eu5O7yOAJ3syvFndglaURL1e9eSH64oX5uc
5aFz2bw3RS92eTXqbW0ECCwM0d+MQ2ZuWTHk7N1HqzSlCiRCMaKj71zUkqz8yOPFDRv5MJatoMJj
5VG1/fI8GPUeAddb+SKBRDBIK6aPwQiwjwagLm79dxDou6PyS0qKyom7515FlGozolnkLRiqVUIX
bGwSqp9E1+XaGtJthw+cxU1zxdgc9xMbl/gZ0/tgN8PWa329k3SSrCTfRBlH5GAspl5JFoQ82/li
fUb5f9kjjoRQ41ShU7oFzRlfxCYmFvbjCb9+B97KUK4xUzfGknEIkzXJGwZIQCcQYTMhY4Qx3kGJ
0q2Is52yrI+q0JLKyftvqLznwC3pbXRxrkZycYF16mWE9Rp0gA9Z6R5MF1+jfhzs45f2zT898SVM
96+G6YsbQsDNbhoDsoZjl7p4VgqJjihldPCTnPfa74P+kkg+VmhvegS9mgJaFMDtNSL8ulVkc3Kb
NLfdvkPG7ZqFIE+/vBXu+NYE+iUNfks/CifmljhAh/PwQAyqGynG3UyGR/mMAsJHIQO0YZb80SH5
Nhn8DxSvTfSgfVLbui+KOCd6/05S9FcCkFZzfagi/abjfh2z9lYFARGGxQRdhkHJrVvaWJ8QSUdp
Y0yXabItA8k8Gv2cVfrgpwgjzEGaZ71PGM+aT/PWMMxNABsUPEqpHAu4l599YYSl3V+aBFBaOPPO
Fc37JMih1t6LYfChlYN8ZirNm2/oox/JsMqszcRkGnsxtqWPkJ1noZsqyO921yU1w1XHryibX7Tj
/BOpf5xVtZZWbWzKlJ5+nG80tqcmc94TpRgsEH+N1kKTTv9AFcy4pslkaoNYwsCaPrwKKEdU0wfj
XE5m2g8ri3jC4lHVBgz7roQf+rL/LQlu2joKs0l91lZbryaakVHLF3OBTuOyPMVL+lck+ieSpJSd
RjEzpeIyrfrv0ntoz9K0/w9YS3DLikTem5TODZMfDwLceFNxLJocVgqHRhJciIERHhSUnw5fs/x/
nCFlB/KqHu0BbiM99EmMjj7H/z0+yzlgZYBtNF/ao0mIEx76qirI4NFvMVU8NGT8KWzYjlzM7drG
SUKSBMGz24Sk4+isotp8w8vjcVekl5iS+9MFCwOFIGS9YT4poMlBM45AsLyHbkE3QP2+2mdSv4yC
uRbaGdoDaxivrPc8iKa8T9F8r6xlM2f+D6TNfZ6LL6l0E/Lo81sMLVdpCmZoXO24es3a7E/spN+G
8Hj8dBRxiw7WaorrywhObinvIkbW4JY8R6b9Zi7tpcPiJ8iwjfP4WEbJzZuCn3rB/CoQ4bPokHtO
OFP70+hcSitHz09elkezUeb5us7UtsiMbc9yTUtF17nWEUMmpo9ZVmGMJFgza4T8O9EgZIQpmF/i
VmymyHp3CCFtmGkD3EcsBQ4UAgpVyayOPmMJxolRDYPzmG8263czozAvclye2AoDsFqjTz4GEPzG
WvYxoEfHRGKe9DCv3O1S9kxH8rZGlJz9DqSPkjfsrKe2kr9WnGwqkTzJvvh6xLXrud8tqnoKInWs
chJk1nyPW+JCqqXIKJCzBrPdGd34blV3mAccDZLrTl2HxE03poMZxdyebed6v8jggCeM7lD1s8Hy
4XXBJrdlml9Y6nV1eMHX7Nv6Fnw8CIUnUnaHElFszl5Sx9ybMSc5+eXA1h/DjGKbEqkiMHIcimTe
agkJKoy/SVmKlTmTKo+83fDIvS8+2mchjnVsotqMN6PPP4KGKItXH1sie3ou3mXCrZ06Iw83NYyV
LZ/T0mJE+3+NrGWSAbyYEaWQdYoAurWvivmTgpMQqp52mVfseLx+4kbtlYO0NNnLOYIkp304Dm1w
NGVJ3sLYOhPavTUX+4WeYb08NMQgebfZHQWjs6zMsvjOY/fJhJC3RcAQe3cXPwZI9Kn8KSwDuiPK
KMF7Y0cO5pklgmTo/KMvGh4ao0EXHw6JGWwCtVyWji1bqpxWvQz21jwAdGQkXOFImMyVPE59IPgK
QzhmWuHE3EThlZ92+kIB+pwW80ESFXFqgXeBjJpN1lPvTje3zk4lb/PcR2yfQsPlDA8B0q+lh+MR
zNXFqdNTn41/cmqmTcPy+WawoIG8DVYsCTSWc9DXVKN3N7v2xWiYFKSWwyzGsHMaguyCNfLMkSnL
dli5RZdvCxuOwzz3PTtYmB+gIXn4vobyZVAseJL292CDDdcmJt9QeOtYa4zOPtlLpkUxWGS659o8
2wqxQC4nt2CeHTPRDnoZXlLoND6LZzTfU+5V8MHJ8zL5fMs+PnsbzkG5HVP3o5qS+1CyA9yB6H7w
yw6qbGnHxzYBrZojqM7yf6Sd2XLcSNKlnwhm2JfbRO4UF5EiJfEGRqkk7PuOp/8/1MwUUyFMYkay
vmhrU1s6PeDhEeF+/BzT3BY9PFV5kH5Wq/RrP3Wf08aiwzTY3ORBjWyyALCxP7+Kmd9kbuohdBhq
kLPbbAheLY/FArwPto0pq0DjOHeoNEXGm1P7D2UmKe7ekTRn4xs9wJhJeUl4CcMFc7IlpjQj+Vmt
sgewLPkWoiboyhitpkbwljbOz7SIGVjlCG9AgsAx+kI9E0qshDkBBnZoTwbQenCHvIfg5WOkeJ+j
WtmlSfUpgxYCaIL9DQ6MB6k2mXfvjZieev/QUgtsp+7o+Rq3dPPVjIynaATOGlL5nMDsMIe4T2p5
Z/j5WxFSUNK8ZwdStbo0t2ZubH21/DCOcUbRcTjKYJQsr3yQ8+GLPdLSc7zz5CuPXWJRtQ2e9IiR
oEnRbsG3HubDxEevXOmaHYprFJAo81qMEdGjkhK4TZBNH9ThwbQ6i7PG/1pXBU879cl3HCj/ISyQ
lPBT2SR3xQRkybThlVanHf2XZyAf3yPQDpLKaECenWoPbIbdmYiim+2+hswoCaIn3wB2OTL8UzjZ
z6TGL1/eTYW3V/pCZuY6OcZWf0P2um0Z7ZUaRlbjrnUpgsGbZgI+Y6ZiMAFgUaqIO5tBkepHJWvf
HQocmzbv/skY3250qkZd+mxEAPPnYpxDYbzihjkCfC+t9k3pQKqOP7xC+uFl2qNTBLsOCgKmIb1P
VZ/d0Da6q3RoPmxYA7PoUHkt5U5l+irP9VdT+zlqEkkMHhKG2iXUSJ3Q9G4CpXyEOnoDVTDb2TS4
+zj3LRlUUoqT1hjbZvL/scbs3NW64saJc4zS7FUxeOBQNM/z6oPtdI9qC0LdUbZ1GD2EFIo7s6Hy
7B3yxn+QNMK8baiT0NwDmQzyyTeoxqQgHItDJ00/oJEkEySdebRr79WXDLeBt6vWGTLv67s0Zkak
KYIPYcy8OKxQI6Vvpj0ObeHvuMnTLLHlV1iLBjfK8w9lTKsqUnVAduZ3pJZsKJASthhkBtB9fczo
flPkTU/+EMKSJAW3mhyoLlE7Q4QZfOnH7yDLGCQuxrukKPeKz2wS2elsNfTko5YrCufVvgGvqdhA
mbvm3DO5pI7Mwkb9zN5jHQ0jefSq5tb2s6/AfN2YWV3AXG6e8saROp8Zfc4pK3izMv1j6ocPCji7
XVO0z1bNbR4O1sfOnB66qPkESvLV7CFr6umvDWZ8k1ofJfUNxeJqxjI2yQs9/y33mXzTZ9XHSfJg
f6j5X3pffWkU/0c+Hfv+m3HLlM1XI5rAtTnMxmU+ndL226AAsaf2YjLhm6LfyHHo/FNkumsA40Iv
NOU+294OTNczoWQAc4N5eVC40jHIC4GRFbgaDScthcKkBP+Xc5cb5J1fyi8D3aMkah5qjUI7xSuG
Ln0aheFNPdL2he2M2DE+Fc0II4tzl3vtIYhRCK+YHqSC5/Y5RYQm+aQlptv4EaOD4xEE1yHyk1c/
maAb7SGHSwwFpFKk7ms4tqwxvJkg54wH+avC65tCaH0bQLSdRuprZ/duAZg2Txk2lmCyy/LmHmwi
jwSDmo7RM3CYKfEprc1XpwkfgeGdm4BB8GF88R1wBJo1fAli6WTXTGuHDN1QHTzEE8AsxfI2zYzu
QWpl2HC23Adxdg4V41Ck9GXlf2wTGiSlC7Z9kdzVWvKFGfUHCcojjk/lqQyh0Amzf4yhPiU25WsQ
RF4xPrcOOOi4H++BaNxHRvvQMd7ZTdmjEla3Uuk/wJQPbmtwbikkMWjYRZ9Jxcxaa1BCoHSxn6KK
ZlV+W8X6h85r1M3UJreJku6B425h3Rmi+IguzQ7YJ7sw55gGbl3ac1uR0eiCwRpQupveQOC7Rt4w
CZUnhr55507RYaQuNdj+51Qpz2S2G6eRmMCo5U3GHElaFU961X2KpIT2RwjLE8WMbp5gDW3pufCg
aJuMFiyc36MYa+w0h6oPwmtbM5XoQygH6Ni5mCn8Umbvo4a0l5pwK7XhXQRIETENem4KujhRZDGI
xnufobYpNw+Veqc0nrnrJg/Rle6cwJ7WVexuuBKPldXcIK1ebfy4DjYptHkGEMukLT8fGh/6lLz/
VDD2q8k34TTubdWkXzeDA2d0YeeB7Eg0bqeR8kyi+miYGavCCK/jp/teUk70bHLm0+ThoRlyNHWk
koHZzHzrK9pLZfpJrsabLsvv+yZ+KQ1gEqNJvk2q8tbKkn0ywluSeHtKrXTDeZZ3/WvFWKM9tC5g
zw88+reKCeOEmrDTrPGVmPupegPPv2g4DAl0veoUf55vDpUt/4gbgCBGXZ8dL38oqXInlsp0XjP8
CC39pykDtK/UjxAAnGSrO2n2DF2uqpeyBj/XUboMCrQtmRe2nXzc9Jr15qs9lL7Fk+QwNW+0EZr0
Cre1vP1QwzYB6+mplxpnk9Fa3zAsuclCakGS/Y9llq+wGe+A8fFRdPNU1gnsLOnQH/yOoTzIqGaO
sIjhmVCvGCTqlU0DH6lLvwj0+gjob5r2LbW6SiPy+hC2pBklZeTbgYK1HTiQDZbMeVtM9NjRk4He
saOCPdESf197ym3QUt73CYnMVoFihzSlGAlLim2ShvQYLPWYGNDEUpR1+4aSH4DYE1Wbgzl3Ipyy
hIFAVmnqQPwSjnIFZS7ACtmgyJKVcydopvrQDONmSLOdX6Q/ZBK0bUJ1CErXb6CGpoAFEGLsP/TO
dNI8jka5H55CU2U+jLraSMcZCqs+39QpwP6q+UjR7yljPqBnKL4I02Lr6NRbiphISg4J2vGWw9gv
HCztOP6c+D+WKbiaYZ7phIHxO2P9936ewebJkjDRd1Ai46xPP0ut3Oa8jVV+xZimOw3Gkyj7qLVw
LJUThQZ4cYIeiBKQ8HqewXXGQ1Ppd02hHaK8c03qydqM1+B3PF5IdhG+Tk2zCU1qiY71KqUqYzbS
BLGasYmr9i6MGrhNDVYlUUnJ4K61NjiawwzqzY9AXVzH8w9tZDGpPJrf5bR8KfSIgWDV3JMsdxLs
0xDSHFQLCR0uDlZCDeo6B/Yixbomy/+bmNyRfyUmt8aYholKgUnxpM3cxGIE/bqFFSpvRxTMSH2K
RtHMGD78jOKaQUYOtDUq7xUeb0f91Y2Rez1Ve4wUkQwt3imsu4NZ3Gfa366XIJPhBxUdkrkgpzT1
oQJdP6nqh+sLtubL/MkuuOKrvEgrOf3XxFmxdmXyEAdv3l8SuTsCI73fpolORNrbtn+eLN5NDnlZ
/ctvP7t64YqjUo3U59VqOmBcY3Bm2PWmVroVEv+1FRNI6cu2gurZwBeA8+AQYvpu463llwzCyn9H
TO8IxPTADGvVSvAoa44hTwnvtp2+Xf/+axtG4KTn5VV1aYs3Mm3XjBuD5VPO+njdyLIo1H8b35aF
jQ9opY8VCW2FegeA8Qwgeqfukm1C6fwfRsP3s3J0CrZ9A955d932soMaVHGqQbneEPYQ+PkQ4Vow
ALXHNMKJAYWwPF83Ma/Rbxoc2rsJYQ8VMGpAFo+J6BQes31z7PeQju3r43UzynLkvdsRdhGEzLyg
euw0musdsq3yuboJQFLelYDxNtpL5fr3zrH+Fv1R2jZZQFVjBVUhqVZTpuoNxO1baExhVHV1iBuu
u7Z8MLxbEDIq804lzcrJ3ury2VPB1K0E4L9/4u+f6N2AEAVMb3Jn6yC5qncgaR/zMxQZBGCAMOKm
c+H12trH6me/BfC09bfyHZQcf+ehECNEIc2KmD9gmF4aKrFg4a4bUNbWUIiOqcrUCoZi1vC23fVv
jPUqbng27pSDvAeCjk7eQb27bnM5IN9XVci4UxHLsZfg1Oh9jp1dwCMt46lqmM7K6i1v4ndDQs5V
LMM30ojI91C50I66DUXTyiZeMyHk2rYpIKNHHWCrlwmzWyWkztJ9gybG9SVbMyPkWwMmUnAQ7CWa
jBOzyQXF4fDTX9nQhGwb1nDsKw2fxSlOkLQw6ECzQH26bmTl22tCUhh9uxnLjnAzIRVpzWcKaBGg
0vHLH5jRZQ26XhaG+fhfD3UIELirz/cTyH5V7zEPgOUq+4R3/3U7izpKhmxS81Vt3XGEBKFGYctF
EWmeuqaDnk2wRt8G+mthfKrgZbpuazEGLmwJuaAn1TUmQJdtDSdirYPyaeiwxCseLX6gCyvzX3Fx
HaL0pjLwiEdxEW3i8KnLXmzSmk+H+ro7i4nnwpCQBRJ4Q0t5KLmlSMycVfDbg7G/bmJtxYT9r+lT
1NkGJoLYPjWSTjlMRigTlqDrdtZcEZKAzSBZldvYqeVjbn1IupXfX/NDiGaGYCd9bPn9xHhRaGz5
9u2qMtPVSDZk8a4V6j0EdA3f3YyfKkqBg/NhGr/n3SHxf1xfrTVLQgrwmEaxgvmrmFyt5tp0y6u6
vQucp8C3V/bM1S+DV+qv0WwFTqM3swCYqn5CyAYOvOu+XN0t/L6w/6WxDRSdwWAozr+a2ZOqOhuJ
OSyZFP0nhiz2uGwhpKYKIRC1gax1wPoARz9O8ChYBZHw2jFvft3Ocqj9Z0c8BEa/q2Smj7lw6LDq
vjAC1Fsrt6r5T/3tUmW8mxC+fwdrRhRamEhGxmDKfQotg/cYFQ90cGw4B+uvf+CSKTuWBUuEzH//
GgNVkoD+LOYHnvESF+YdcPTbOpbe/s6KkAMsMhm9XSIts7+VBUXqYYdC70oULH6dC1eEKHBgevYK
k2eXxYGmSubGMm8M+eZvPFHETOAgPQBh1fy2m2f1clj5J+adxrUH8WIa+M8XRRbCYKRHa6J7RRoI
TxX8p/Mpk8jPZflRs8qVNLC4TS9sCWkgq41J4jJPGmjfDPmuDlDG0UDIGurK9llzSsgHpTl2tdYQ
BSMKCjV1fxt0dlGcUftQo2IlGpTlcIAOxnYchJ41wRq0/fLYa2SfAP4wuL7cbBttmQDaek/FyGDU
BhnWg3c3rWyoxaRqvpud//3iihAFVt9yWeRaDR9KV+pQca/l7Xm3/JYjLkzMnl+YsEBxm1PJOvrh
Z3To0+AI3sGRHpv6sbFW7tbKYkK6MCbcRGxPH3XAUOj+ugzFbAJ3XsT4mOy9reWmp2xH9fmgbgo3
c9uVT7gcmO9LKeamChFg5t5tGNlh4mqgcYCMZOetPLjWVlPITf18pCTQIEKH9JSMAMw/dRojyJ97
dDUU6cf19LEWHUKO0kJI5qM5KEfzs+I8+V2wsmZr30sXHioQuYag97HQ7cGcfIe74oXrgwvm6cna
BXftHmCKczvsGGK7H6IV64vBYv1727coaohpyzCmQu98UglUgQCOaWPK+o2tB2/K8BqUAyhzcGnO
4fqaLm70C6Pqr9vBHyuvAbJASoaOx0ZdpfnSO9ZK7lozImQTKYG8WfbZc1V2H2TIEZynZCUQ10yI
mSNU86iZ8EOJ2nME+W7ZwNiXv15frcUIvFit+a+4SB6p7I+aqeFI2eyD4b5V/+Sov/h9IV9ETi53
8VzKlfUvjOLD98SF7/a6D4sHyYUNITHoGk0gtZoTYPRZS2/VVAK49wyytNH/qEpyYUrIDgbt5rxH
W4sp7HOYfXCGbdX8yYlxYULICVLVdW34r4mhPuSVA4OKvr++YIuZ1NItVXZ0Q6NW9OtHh+DRm2DL
J3rlnxZsTWgOI5bmbWicXjekzBeT384my1awofAfTfg00MQq5hTpJDiXaY1tvQnPxdE6kG3+sHZ7
YUv4NvBITUaUYoteqX7WXWWT/4jR7zgkn+MTo3274pkZn6/VWpZbXs13H4XV9OBrSTo6mtuKIyIM
p6MOg2unjo+x0q58uMXD6d1FMZszZ8xYMXOZ2wlGc9dL629BJz9LSQQIOzj2YD3MMf7n+jdczkP/
uacLd8+c05AOOzYL5WX0XiAxDMaVMFlOQu8mhJQ9KWmTjJbGK0cumP5pYBNNtOHTdT/W1k5I2TD0
Z6BC5s+EXgSIpy47OP1LVXwfIWcKvJVVW3Np/veLvKq16jSo9BnoKz1V8rExHq57s/ZVhLytQk1R
FSpLVsZPeeFSeUI49LqJNRfmuL9woWtzL6Pfw3tdPaftx2ntLrnmgpAbkGDsA9VniRrrW8XNZype
9O7HdR+WuxIXO0ZICtBDW3k8GwG72mznnhjiUjsmbXbA6N3wA0MG/X7cUlV/NvdzY2Lt1rp8OL3H
tpAdhkltrDrnD4BNmRJxvCnHO1U7lj7kVkzfXXd3cUltAxIY2zQZZhZiPAn6RoFCiisy86wMvSN1
oN3Vurdy4C43Gy/sCNHtqNCJqXP03UjHaT9t+0N9gHfQzTbTuTvGrnYw9/KxPULFdN1BZXE5LywL
cV8nk2r2hkLJ1a8iN2+UsybJMOZP6KAySNtDFpWU436Y9Lexap8rX3FruJUyC51iRuVaw/teOdPd
KDt/siEv/jBhtxTRgCRvOnfwZt0mm2Gr+jhk3667r86Z8Lfz9MKKsGd8r82Af+J+zfDJodgzR/w1
2vo/Ojc95NIGfLGr7Eg3cEXfyvOT1oUs5A9qHqpsmLpuybQLbOFA0PtcR5WEtoQMR4x2nBquWt+v
+7nYabu0Ma/DRe4pwI77FhoYPFtidINO8RFFjtN04GqnPsl7dVscamsltpY2z6VNYfOEcKN0TYxN
OwG0zrB+BbMlHEd/aUbYO0nBrM/Qz01E5pfKk5Ru22ClBr50I7n0RNgkdsjkSzgP5Uv28IQA/CnN
y1lyb+c0a40WZV4VMSIvbQlxryrVwIQqqyYdu622ByZ4qo7NmWP8kO7bm3wl+JYOpUtzwgaI5NEq
0cimntLvKsr7ebx2xV/1SDgy8nDSMnSv8WhQPkA3s4MFiIFLZFcq9GGVwHsaYD7SUT/q5dTaBCoQ
b2BrKK9d3wRrrgonhwnvUqqjwspXPCr6F22t77f8+4AKZMphlqoLv+/Xyig1dkOBFBQpApQ3zJkd
rrsw/8TvwfGfCUOoPsDjnevaXINlcPsEG8/ROCg7ELwrZhbjXVGhUjCplVPyF7IFyErbNAZeGRW1
8WOTVZsM/lTr63Vv5p/5zZsLM0JgFIWF6PBEYCj6Y1J+rrvHsvnada9G/nzd0GImujAkfBl9hM7Y
Zv4EWUxULOCMstGkGwx1f93McpZ9t6MKn6ccZXoYPg6hM/02HycBxTz1iSvDdtrZx3AfrF0clt6D
6oVF4ezwpykOvBnHA0vFEcWNZ2vnvPZbbTcezWkl0S4+Pi+NCYeIowe+Bcyb/sxeP6e7/MDEgXTr
HNTtyDj1irXF3XThmXB6ZKls6NkMgrLsE2TZuf3x+sda+/353y9ORJgYHbmff7+EF186Ff7aM3Zx
r144IBwaWR3rua/NQcdeRc97p/27V9cgViuxrQrnhSQrcODb+GFM/+jyS6SeoKJd+RYrG1UV8oEp
TUWpdtjQovgEf/sWmp+t71inyLJuatNYSdSLvYXLQBMSQzx5RcCcBC+ZLXIKXFX852IHhN+FkHBf
HIxTeyM/Xg+HlZQn9jhjFfA3wt9cwhJGD2Kd0Y0nW4bNX2LY67qplcgT25xh3eaFomIKgQM5e07i
Pyh0XqyeCHOJwhBZC6QMt2n0jzPcx9oucn7+nQvqr5snSpAIKjIyQSrXZ0vrv4Tww183sfgmUhUG
a1RTUzTHFvZPqPU62qIU1YbvskvaPhifh8/RN+m5+jm59l46lcf+ptx5j9ofvDwuDQs7qgNSOHkj
bwIJPT3L6t5SLWKUi7nQFQ/n4+D38+/dQ2FbeVHpm36IIct/a8ezHiNolDIIeldAmDZkCP09VJSR
r1tdzBdoHalMGjmyJSIjB548Tqexl4eKicHPeo2uFIpif2dEiA/NmUbIkzCi14+q9L0w92pxuG5i
cReB7dRUGusGm/PXEBxDkzl+NYdfvf5oBg9qvxLii+uka7ou6yp1XTEh1N0wBIVdwFTtP07Op8Z5
QpPmuguLJgxZU1QNJmHuWr+6gA6QCjk8LpT1B3QHTONbG668XOZM+VuIXZgQYznrvQiyQAdCvue0
yd2UCr4WOR8j1KCkznRHbWXbrvkkxDSDHN5YpBhkXP7WmRQoLigQ53H8J5/f0Czd1rjxymL7OSpj
NU5kqvmpv0+Uj+nwB8U69eL3hesBnfSYkRt+n1L0PrNhRzPVFReWl+rdBfHzm4nnaRUmFOfe6PaT
vtfNFROLm+TCC+Hzw4vkIELM16jqg9d+hKl1JYctXnIuDAifu5QrRsccDEBWeFsq0RvwoZ9eIB9t
A5lDo90N5vCpqca36ztn/tnfw/p96YQLQpnJSSVnLB3M3Nuhs05Vlx1NmG1RFDtGq1i+5SesYUGf
pinU5n9rvFZF7EgoUGy1+247bMMb+vP9BtT8F8WFqxcC8pVttPyUuLAoZNCphQ6rUbFYfYE4AjKI
M+NwkNz+NO+RMqIyt5VWS6vLH/PdS+HKPWUdQjMKNuGzOMbn+BCe9D1kNyslh+WP925G2FpVPUJx
0iCwY4+3tnoYNYiIEC5jrK1YC885vn+Pk3dTwhbr0bmtAUQ7dA2+KMltAGFALblD8ng9HBe3mQn7
uKyCxWUW+ddEPp+2kcrjfFshVQ25KVy6K/tsMVe8W7CEl2UTVXbQegnCpOHwQbYha0e38i7Riy/X
PVmzI7wnm7JxHGSDSN+Mn3pZ9MLxsXOk6ut1M/P+/O27XLgjRLdp5zFV13Q+XKuHtEQysNLQP84f
LD25z7PmbhzWhmqWTVq6M9fRHUMWvlEjpYrhJ3yjnqkhSb03pcfSPCbTK0yoRT5urzu4uI6Uc/ny
BIQtNg4q24nDrmcdw2DYZYr1IYXdyAyala2kzAv120Je2BH2UlhMBvqtXCHi8d/6dbDNvqFnfUdV
iEq1teLV4na6sCZsJ5Q04QKssWbKHzv4ECBRKPpnU1urHC9XGiwOdl2h8aKKPVK16J0hrTlWkDXa
S59LN9g2MC9sGLnaD9Kf7K0LY0IwSlldSNIEEX3QQo66N6e7ZFg5hxdT3oUJIbNWPmx844iJQmWK
3fgyM6UbteVmTAtHyYo/y89ny2JmTTFlHejhr+mo9eD3ySpCHboK84Ao2K7MXecOxfG3aQcZqlu5
xXP8+XrEL8fGf0YVIUNFdR7mhoHRILiJoppB43CfmV/hC11zb/4ev8f8uyUhRxWm3aKKgSWEKnfI
Nu8iEIfbwVVcbYdkZLC/7tjyt3s3J4RHLU9xoc6O6UGJbp2ya2H35/VZHzotX7H1b4Xwmm9CoESK
7SfQOpLnGUl/bB6SfbGPtihi3dKr+aC9ttu5AOK5MCM0buGudcEXD7L3yPn3VnJRFKu8MSgjGfMF
Kik9U+2tsdauWb5L2brJ0xMmX5Rcf41Oz58SxVJ6EnG16bbTVt/VBwmRYJeNgCDJXr2pi931T7iY
jS9Mzp/4wi2kXhO5tDEZZsaNgShw3A57gmjl1bsYKRdm5iPowkyKvDG81ZgJJD9FcsN68FXU5jUp
nqWEd55UrzwgF/fchUFho0t2N2qQbpL90ZaR/acYQWWvO2j6SkVkOaPQmaS3YSsoBwth6ahp0WoG
hhpm7N3wOH+xmTaJ0i+ao9u5Req5w8olYfkUuLAqHG5+FoG5srDan1GTp96cHbUz9FTuOqpg8XZw
YUo42VQo+bMkxlRpftGar5L9sXXObXdb5l/L4Z/r0bh8aF8YE3ZAbiQAp41xPt2Uvekqx+EGGs59
fPp/Ot7+Lxvu/eMJ0a/VQZOasxIdQRLf6a6+C8/VMYJeOd+Ye2Tt0s34eN3FxTziIHDL1ItDY1sI
zNyULfjgGjysqn1rwoIkW2tXnxUbYi8srJNenuyON+C5gQTFLV37hIowJB9bxZ1J5dCN35bH644t
fjtNNlQbCg1FMcTZ7ABpK6OBUIeqvn3unvxd7Mrf50dgBUJbWomUJRcvjc3/fpFQMl0CYzESKPBX
P5Y9VKijvrKMS6nx0oQQ+PoUmxZ8xKwiQgyD/qWUbsH6rxzZS3nq0ogQ8NOgRzkEkxjpYDQ0XidY
d63bfhUfvWiHSUiDnqVCTUiIdJgyJXi1PfoGOcPlEZJu2RfFql3QcGstiqVcr12YEnJ9aXql6kPp
vA0+2AdlW91H2+aGs3rvH7pzeUp2/hMSp/7W3K0E4JxqxRuCxjSRpeiGTg9M+GBtGzRSGTs0Kj7m
R/iqTtbR3zU3rbOR99CB7tfeTYuViEuDwseL9agYHARet9Y9KgIvtevvHBdz2TE9qVuYP79pn677
uBiTFnUWjUqLpdrCaTMhIhBFPnMdfY721k9PfpDblRNt0QSHmQWElmgRExScfDX6nXy+untOjEOT
38FA/wdevJsQ81OFDLhmZIiNJ/5dWDwb6kFzXv7OhHAThtWjCtI5FlRK7ZqhnnH4EPbpSo5YTnoX
rghX4LCajBzO5rkf1+/kXbaHvqkhzzpAUmBe91buUYusEdqFPSEAGptGnD+HnMENUf+pbcPzLO0G
6QEEgW/FhnmYQ/A8/FFMWJZBT4H/iA0nO5hiLVAIO/TcE+NkZf/kaxX/pbPY0TSVI5EpDs0QbUTK
GEhllc3jPiiWbtlMZ/X0YQZTh/s1XNlCNvzFlrBxGRRIobBP51GER2smjTARx3jojM/Xg3DpcviL
HSHr5iP8TwPyo1vtqdmi2c5JzPDSTjvHLoK7QEHD/VqELGzfX0wK2VeT1dBLEkyaiGlwf2kQKDE/
XvdrzYZwhzHq3rajABtFD388CvCthySt5a/c4ZeefPhicrVWZFVBuObXQ56hvcQLlIBUNPN8oA5x
GnfzGkKcpX1DeHqDMmS3QRj5VgV+mB3WijrLfr7bFy4Znl9Yvtdj34HxTH420Ea3/v/z1C8uzn/C
xT2mU4cynWYTXXHbRw/+9KDGK19r4ar0iwkh2GNlSJxoXkUUexAjffOGlSvt8m7i0sfdlX6T2DfN
9ECF9TQhnaNlH2gPUn/f5D+r8XA96tbMCKk276qyM3XMlAjRpTEDF2j89Y+2s5LTF+4vrNe7O0LU
IQOYD5OMHfj4Q2NfwXoJ4Xd1yLv9dYfWDAnh1XlFJyFcDSbK3DX+2ZPPTvpxmvxtutbrXE6uugpi
QObpYYrEG57MgauP5XxsjK5/Ux/ig3WruGgQbjOXUuX2Dzx7NydSwxV1xbNYLYBO+ioM0PG2Vvaa
8UWFmDxeg6csbtILW8JJDz+4pw8OtqbObRUEfTd98XTdnTUTYuRRj4dnn9XzsrtOYpbwVK8xFqx9
IZGyJNBHCFh9bIxnj1tzCQfdJnkxN9oO/PFRPkQru2np8upoF+smRJ855DHqI6ybeavsyzsQci6i
DFuUpB8Jiz2FrpWgWFtFIdU5bewP6eyhNJoPSSjfJrMIGFXD6x9r/ruFV8AvfgnpDqJDP0EginSn
mzdeJ9/b9bDiyZqJeWNfJG2z6WsrnaBK0IzvSfWtWLsfL2Y63dRsW0bbhwfNr7/v5e1owD/MbrXe
kItpzWA3NFCGr5yvS5dJlurdjnBXcCTbQk6lBoYOZcWG2t88rXIOb+WnbqfsrAOaiztkrj9d/0DL
cfBuVbg92AgOjUqMVQfmlyrbBwjJl85Kbp1/5Pco+M+IKdTclarz+rSbl7A1z4MX7SHDPKUF5YhC
2jYVkojjp7SJv/2Va6aQizQDkkJ9ntWFVbu3Xqz4YLR/t3qmkItaGI1oa+BYVH7yghdNvkUr7u+8
EA7AMAmUqI/woo6PXXLrxOdqbSBrabjmMvTMeYtdbCHHpngZGbiRBi4ahLt6E58RP9kbj+1+culB
bopH9LsO5goCcC3mRWSRnjW1rJQY9iCb/jCXTuWv9kPwreMBhbbG/dwazA5rlEfzTroWjkJSkouq
DPOaJa2cBGZ3BHQRY/GPXuK7WXJjMa/+d59QyCB5hmKdDnn7lnXeTZrjotb02E5raPjVzyhkkCTO
bSPVWM1q6x0g9qbpVB+C7XfpR7uVDoj8utIHZtbd697NwXFtNYUMEhVWVffz5layDIG89qZUppVT
ZGn86TJARVhBWMdxnVXYKHejq/+sN/KP7KTuwp1HvzV36McYP/NtvE1caK25Rnl3ay+5lVPAEpMJ
/WRqQJyXOtp29Bg2JmFSSq1rqqudpzlrXFlRS8gqRpxGwZDgrZHm5yE1jQ1ycocqTG7THB71NpV2
zO5/GircLhMojeNNZK3l7JWDQUQGyFEVe1ZP0HqW50pqgtYSxOzWGpfS8tEA6bwGPYuhi/BIXxlt
XWq43+uH/4XlMQ7/YnmO14N0+fXKbfv/2BH2fOiMTtAP2JlLNcbTXNRoD9Zj+LHb1HvjY/ITESnX
PI70h/xxswZ+X649XJgXUoARNxp6j9Q41GEHBKLdtW+IOhxnGLdbIa67Nb+PW5XJyetuL4GT2Tjv
bgspoY4zdNV67M4IdaaYAjd7mFlAmptq1zJ+AUj9gJhwsAn3a+/15bzwblrIC1KggnwcMS01xyS4
hQH5um8rvy/C07OpTtMg595X1dtE+hA0K5DU5Q3w398vwtN1tYTQHFXlbRXm+6Gu0Hyc7pi/XTkc
lhPLuxlhs1dKjnCNhBtj2Gzjhu+kdMdSztwyqVZWTJ3vCr8nlndbwl1CUuJsUmw2Afpzn+YDnhrp
dh6RQYzTzW4kV3nUKc9nO3OjuDmQuhGVlG/XP9vKhtfmz3px14iHpCucudo3j5skeybQ2PDRee0w
XFvW+etemOl6NbS6kGU1EYkckvtJTTZj2m2Kodtcd2jNkpBZWqQc5M7CITN/aFEekcLNNH3q+k/X
zaytm5BBfOqIfTevm2THT1B+30R1sAcTtGsdSP9LDdCRrKB6o9YrCOO1fSCkkNYpE1kq5w+W38jB
Q9wdgnbt7TM/AK4FppArsmJKklTGBjBLbp/KsTrOXWb5uBYWK0lDJNJIVYOTYM6HYJnT7M3rVmrz
a78vXBNS9KjbjFHt7ah+HC0GpA/Xo2D+yr8tFBz/BqelotEV+jWsM6mKZbPkPW0ZvYvGrVU/opDk
DK+ps/LuWAzrC0vCPk3sQOkSD0txbx56BL5aq3org1fZHJ+v+7S4ZheWhK2aGgX60gWW/PhUhg9F
vPJN1jwRNqhSTQPq8qSCMkdGcao3VqR/bUZ5P3neyudZMyVsUk33GSGek7kenQEekm/dQH4N87VB
t7UlE/YkOja9Xc/ZrbOsYyrL577UV1xZMyFsybGkKaPkXHgtZLDS2DxSFNtf//BL/TpH++/LA8L4
NZp1e+zMEKFYbif0z9yai0l3gx7WAQGS+7U6zmIeuzAmbM2KUeFOljnPp1bfBV64Vav2KA3+yrpd
DwFqRr/6FNMm0fqZhDQPEPxQuk3WhNta591lRX9yQ7nwSEgGVsC7SJOJAqn86CS3uv7TCXfXP9Hy
okHdbMAYpSpiDQXVvChgnJbyu31QtYMME5m1AlFYNGHKSNdCFAViRQi00gzg3e8ovPfyOfb3qXSK
m5Vr8GIsv5sQr4pNEKZd2GJiaIezqfm3CFqueLH8+L6wIYQXsjqwZ2rYiE4yxIjxo+mG8QaNSX3T
buWteRPdzvwVwdl8vP6J/kWs/nYmXFgWIk7Kps6x84j8Jn/VrcKN5fs6fuljead2hyL6NiFgX669
h1e+mjjXJMe5lKc1RvX03NoIUaWvUrlGa7N45zEhKrOQmICgXEinWd0FWutJ1r/qD/XBPM00AvJx
7VBdDg/o4TVA3JYqVqHqyuCwiwhy37wp2odwDYy19vvCAZQgCOlxLpCtQzRFP5jl00oEzOvwewS8
OyCsUynHwwyxmEE+054nuw47p/21c4O7cet9b0/mxtvktLfDb9cNz8fMb3YtWWfqFYiPKQZBKnm5
51HjJ5X6mwo6LS1DswXR3excyd2+7czNdYOLK3lhcP73i1u9rPitnVZssir6H86+bDlyHFvyV9rq
HX0JggTJsVv9wDVWhXal8gUmpVQkuC8gQeLrx6Om505WdlrnWD+UWSmlCEaQwME5fvy435f5WeX7
f//+P13V373/9fffvb9yiGMReIbGzdwkY1vBp7Y8lPRX9OlfXeaHBZHnAAMnmIXFpTpX5Jsabpj6
VVnyq2fzw5pwYEasRo6vAswmrGB5N6eL9972h23CXHz/K9Dqp8deQC2QlK58kR8nIUBV2dy6A2ZV
sGe7fjb2Fnf+oRl/5URk//R7fXehH6Jd5xYjn68dxmI/J27q7pCdJPndNXsQe+tSZdMX+Lbd2KG1
G0HBDfYMTAV+Y2CCA4v3+N+vl5+tRxdeoBT6cRb67T+cXYsjaS4GivXYWhkrTEL5r/rSP1NyDb67
xo/YZ7updnBzdsU+vcvwbOICrSFoiolYRjxcnt2s2F2Fd/O0+iWG89NGqOvarsMhGBmg4vjrhlhk
XQ2w0LxmaFf1tKuti7P3cF0nbdCVpL9I1X+aEbquC4jCscFwsn7YgJ4z1i3uJXAx6r+QyjvoYLlr
dJkKRm7N1iQuJSpsaRt7Q7eXvo7n+lcs/J+CZi63fdcB6c75l6meQnnuNl0JVrCJg00hFKPBXHzp
d/l5eoWc+IhYuu3mMpp3zfE/WlHfXfuH5Z0rZ9CU8ethvl+8R109/vsV+/Mn+t0FfkgaiVUVa1Hh
yzEa9vs5W8MU8fuyHK60zCL5Vdb9s7jgYjQqsABD2v8y4zMOkGDQpX81GXnp+idGHysvwyzYLw6G
n3Hwg++u8+NYjxEDUX2Ar1UG+Fpg4iVNBD9VeqBJ9R9Jjv7laj8ke5i4hoC5AvEPsGC9t2rgqjIh
ydhAVHBFt3Y4WXGZtNGvOnU/Ozi+/5Y/rA5Y8k6+gDRbDB/h0Ol1XHR57JHpV3fzF0/tz0X03TkI
gZFcdSW+X/OHSbc3DlSmxS1Vu/ykxlAlMOu8JmKsjf796vzV9/vhfL8KQXQYl75yvC5y+1LamUES
/e+v8VOuxfc38YcYwyWsy6WLpSLOMPHZXVeKB8RTY2QJUzAY2vhnrvxf39b/Bcvh2/+TEU3/+G/8
/A2mOaPMC/XDj/+49J/tgxo/P9X5rf/v60v/50//8dcf8cp/vnP8pt7+8kOCWlFtd/PnuN1/TnOt
/rwmPsP1L/9/f/m3zz/f5XHrP3//7e2jkXhykxrlN/XbP3+1//j9t6tZEvN8qBZAgIP6sNRGoPiv
76/3zz++eWvwPg/drAr9Oam/pbKt39qPX77X59ukfv/NZn8PIOt2lU2BvogHjYnf/nZ9G/zG+rvH
Alh5OMjLA8ws4zG13aiK33/j9O/AMh3b/59X/fa36foBfv/NDf7OoQRmBS6QeJtZjvfb//3Mf3lO
/++5/a0FKNtJdJp//+1nbRuPoiplgRc4YPr+cL5Le1qqlVIvng/tnmKi3olqHAb2Xv2xJnlUJvPx
V4XVzxKc76/5YyQTDcQIN4FrLhQpS2UOMF+em1ffxSC9cGPoj8cLW6PRvA/VElZlpqy9wpwrhXcy
jH3tl3Jsw8WBmIWMRwc9O7jGUvvVq2481USb2VnTQ/NLROpnuwo3HiPklgO9Z8wT/zVT6LWEfbld
eLEzfhsKGi7T3tUQVh2ulFc37ppTYKWN+9xCs8gwGJkHLbytfnG6/aRg/MuH+OFwE8tSd7wlHAWj
m155dTq9dhN/VTD+JEz95TI/hKmJ+b3ZBL5rUD/mZVI2O/UfSMHhEpie4AzWiv9C/M/9VZNuxiVg
wgvzaC9Pi195mIBGeb0fPxRwHsZQbIAvNvQAfhwvGHxML6yCYVCaE7HvCmsKwYH0+qRuN4eGluqG
bLTgp8YWBQOiymAyqy1WuCXnh2Jd+L5zVkXDyRLvYEkd+6W9kLo7Cd7CfngI7ljpvXVQXw5VyV9E
jnpqc8vE4+uDG4x96Pt6i4p8QPpa8n0xkjn2Z6eIi1FWfsSKYXiGU9D2Pix+A4ET1cLmGJ66XSro
dGeDt5Sw2rAvZmmbu0a1TIekcqt4WMbYquobf/R1tjjDnJitflCsgnnv0i27Oh+GG7XxcIRzeKn7
NioDdpaeHa9Vh3PcMxBHgOFWURVNyPPpTm5zSt0Gcv/6oV/6rwGVV/IuRtOEU39ZOnoIiEwDa/RC
Rfud3npoH0w83NqqTwdOYZ3MXZwu7da+DGrie1aM+1pXsJ3OeRHa0JDbmW2wk7VhLSCCwMRrRyF0
2cBW2bTD81j3biib4dFj1ssER5jdBnNyjFPayzvpYTu2+n2yUtgXk2u/K+/sJ6ds025ApVDnzVFW
XXOGv+QYBsWSTm1+64zDdvELQGNpr703HXDzMJfbu2/k5ypsg83JNuEmxBclTLnlUIUYkc5Dqyr7
vRbiUVCILQZ9OhbSil2ruqAmDB1Z1MkwrftqscDiEQXGckG7t1I+29utKYpdwan/YAd5kFqYSgJ5
g7dCw6TbVFljKAS0BvuNYKYe3cnSNSkFw2Ij/KXAQNaq22ca2PMaUsfaC+ae7RXWy0zhA5oWc+N4
RROOPRy3SbtfGuHFPa8S7VpbnJt1TK9kN/ijTj597wnrkwqKdDewWup2viX0hTcbfVkdGyQ7Up5M
vtxRmq9xUPJbqGEjQei0ugzXWatwHHxnxSqcFycccrhTN66AtbPbBC9+tZYwNmojy3O9cKTrUy8J
rMWDqB/pCDPqini3PgnwhYQ1eSbRXJ26+SPoii2yIGux79spiNgyml3vAd+NggpDzn6bP0vjvzR5
nphZnoU7tq+etqq71R/ZHC6oyTW0XlcPklzaqA/I3dQfhVuKIeQDmJeRp3uWDr01Yn8Y/tJqbZ9I
K8AAWJu5DP0NYmxhB5A8zbsce6PsmqhQ8NWmyt3myPPrM8V8/jboOiQB3S3Ag0HqOBfGD5fBZIrB
pnC+GznrY+m7+3XbomYTh1U6EcnrB9C8sqHY7lkvE+il7eDEHS6zSPggdTS2poaG/ljGnXLOfT4g
w212tVi7mAT5/KZy2LlXZoXEUTVlcAj33oOinu6JvS33bYPhHr0QIINwtwrtWX9zu04kdrmcfOgu
uWx0krZAP10qe6cbbBCn8+GrvgaJMY1M+n7osXPWckcDlHruivs9aehh+BgNWdH/8Pruzm6nbHJ9
DAb2ChtJ2pxH7iZ6dYDcuysiuki4YteWiN3ci4AZxNw3ReS2LHSX0n+z+cTsONftnpjp5PpB0uR+
NJZ4F+bslXKyAUBbxInsMBVqyinefLyfXRydlr4tgEf38AQNIjUehCh0OBR+wHDnoekCqWuIVwHE
LKawbX0v8lUpb4aynhLpqsgrPFeE8N1y7tpyfLetLiKqarCNvOFhsYT73mnLSSgmtI+Wq+zPrQ3s
bd8L99O9csaXzr3zjNOlwbrWRxjGiznhfl68r3wTZ3sJpnBCE3pp24sc5LBvnanOKhp8to2+qXJl
wfy8ilfXP620OnimycapzDZ3sEKftfWDhoV1REqJ5YJUp6PJuqzia+Nt04sziP52LMd1j9n45n6q
+Xa2nYXXWK9sigqqVEStB207UNhr1Bq2rhWtlYrmLX+AfRWcfOHQ3jh9Ani0D1FZ58ngF9We0Ll/
rbB8e4T/cShuRS3dy9C55igDjW06O9uOYTu9iJFFaydixpsERNl3b6TFc+8avsP4Q3ucugHqYdrQ
o7QQuwuIWlakjNzaHrHmdGwCUENrYPEr0SEPtrBfjBNVpmpu5DQE+zUw0eoMh9GdIj2SMF+me4wV
QsJ9so5qKF7qdj15DWXhSJa40GPaOfaLybeLVcuoz/lbMGPIHREwXoY5LZb2y7YON75yrLCj6zeu
mjWEF9C3ZvJiKaaM1QV2kcR6HeBe2zhRL80Xa/aPQW99MItkdtC/Lay+K7c5LDuTqEBmvZFHWFCc
gfonRcEiObBETQZZJaAasoWbR2LR91E5yEfR23ubDbeauCeokSF0kVDx7mYuQea08kNthq/BvGRy
WO4Lt312R6hhL+UBRIqM24UIGUTgrHkMC0OTkohj2/epNy8HgvOVSb7HsbOFVmkuDI6PWT+590O3
PQt3+Lpu8mgTEkrfkmHX5jp0tyZlnlowRG4dW0vuKr94BjD6ZeOdDOvixZRooxeDdTvP5uBgGrvz
EXR0CTYORiPPpYFb4dalrDiq1X/XMCaXrcMSkH4vRKlP1xoRxkbSpz0W7kbXU2VNKe27b4h5ZUQL
k2pVxlo0L6PRMYSRgViRJEAWr2dz3Lz67Nfi1ML0J4I2GXRxZn4/d+1hYM6NEATBKQ+gcd+qMCdu
AgnV0DRd1A4ObuYmMm8bPgO8DI0SZGpI0hghR9QK7OBMOCi1f7tUGM+i/GRkn8xoDzmTlSmwFEJI
l0ado0LhtJlVzbdBUaWbZeA78zpTWkD/RdwM3hhD2GHnIaATUA6KeYYs9liF1ThhvlG0HxvZbtdt
jl3b3mtHJX6OGsWDtO+UZ1cLw7Bhw7lcoIZD2m5PBhX7Lrsth3kvB//UsPlbUDRf5WrSQHBkl1XS
2BUsifp4K2vcWsVCZ8zfuqU4jJqlTS3vG+RSdOPgWMiDnoIja4qwXmk62n1s1zSejPrquFbqlVWo
vTW2BI0VZCBUQU6qmmPjAFTocVzCISARddVE3TZkZkVBJ7463njDgyrKrzLtThl76nkjXjQ4PHHo
GCnLz8bOvM7tQwMd/LX6w/HBnirlifV5ioHgmCzwvF78qCcbHmAQuV2RadgQrK5Jak5udNtFtvMy
bzSGFlc49ZACoAJQywRdLgK+Rb2dySJ2C7ceWsA8QtCo6dfIN+wWooUHj7w3S3kxqr0dZJ/RQj86
vfe42fps5wNuN3uGn2vEfYlEoT4E2sn02EVs1MeA85SPz87oFeHYECgPOGW0rW/CsuudKfJXLsi7
7V33jnJ3lVtn2vU/ipLeCE0jQYo2nHJbRrXlnW1iDagr7VSUbjLVdqJ8b0cGGkIKIIKjaOp2KmqC
FTlJC8C2v/OgmR6UIlw3suyN4luk+XKXByRxxfRYDDvBSTgZF0mHSMZZoNplEWUqJk0dLZZ59miX
CK2nsLPpq1IsgU/BLoDcqSWwFPnVHK6hICctSaOvHRxwPEekatYSzxtkeQMeT6u9yyf5Mso5HCAo
Sqsl9kEGaWyUK/NH7hagim0ddpjBc+nDoXFOAa1e7JYcOV9vFpdkFtJFTsqUWDjkceBPSBQC89X1
uwNdWGIaa0/y4n7t/AQlUWyMiVRhh3waPpWVw46EnHzd4vSG8YkvPofh4rG3fOouemO3a2/tuQLq
1ZHIH6fUFIDcjPXhkDlV/AWY93t1TS4EhPWUla5zvlfGQ3Cb3oHlxANUBi3rTQQoPTZ2JuTDyjH2
vInbGWMxc/XVFmuRNYXsTqXKH/KqiOGIo6OAL6EEeDDp4YBtcLPikS6Isf5G09JCv8GDBEdF95Ms
YBEcJI7Bjiu27WWyl8dWmS8yULtAmhTY2lNuwxvELyNoz6ekGc/cfq0DFhMDSuM8gBy3iZ0/82yx
29SS9DAKvnOr7mGkc2h17btF8ueyhUxYzbJphjCnWa5JYTR2V/PLwUl0rmPZUUAZQ+gLFva8x+Dc
NMIFRH7ZiAm7oT047qnqruhHx99MaTIjghAEhLtVYyTNLt4an6TWAjmYSiSF5rHV2dlQTs+SfqiZ
Pntse4To157VW+h01b5unSNSnnTqrA9Bmwxf7GivsC9VAnUBPA9FNSLvVimp5n3Jrcif7VNb4tDO
8e/KDmvGnyZafKxAZbahuuU1CgKNPgo3+6pyv/otf1wmJGu1HsqwDIrMwmCMt5DQlSDDNfyGrAz0
qB0hsAIWFaoNK6+jpvUz3k1xUZa7YfIebH9+WkyfmXqIXN3F3ap3HZ0zxxnvPY3zZmFxxXlot97Z
bwT44yhwXEwl4H7SmV5qr4fJsIi4gotIC3UsCTEp3+RpXqHSbPibTUzSzeSDVvZT669HDBdOYTFh
6n3s6nCoL/aan8pxSImn75cKMbYprLjos1ZxK3QIZpnsdUKeMAc7uu5aixVRbx1KEkSEkdAi+q3h
7RJ6fNwz53XqrRb/v12HmvOQNd/6YN5D9DTrpf9OoG1FIRDLaojGOvJgFfaDs6069DXdWW15Lovl
LhhNHGAUthRV0hfiNOGsKg3y9VHxcCB+G2mfPhDYkAbFmJTqvRnnV9sWSV4XGYdHMUpQrMX51rtK
V5TToSy/Nk69a4R7NH4Vql6l/jVrmfEf5eJIVwTIhfaIxDY0a+YwaCGv4UMJK+iqXTvJqKqqezOo
yFlEaKN7DhOqGgcAcoRQFDYa6FM0m/rC5wLwmX9XyOC2L02EAH3nD8WhXfydX064wzhD5xzJ6QqO
tdnCdhV7QjAviPzWsbDOgznqOoU0x19iNbMIueXT5iONpe1lGHJIo780rn1sSXEgYs0cMcpwK/OT
pB3Yhc56WeY+6wsnBLJ4Y4r1LlD2U9XO2TQwkFwPvFsPq4cJSS1jJ8dIfefd0HoNgWhlOQV3GJlf
3dhr2Cssiqk5ucuFMbLHans2TpWH2MqZC/VVf5vSZpgxd61CU0Ozo4Z8WY/13xcnW34MlnhpoZ22
2SAmB+LcABSrh2EnMbvTbtASqdEMdiEiB2aXlNaLtJpLPcEdS7YAGGjWWzdBFZzKoQd6bR1cTINt
Nk4VNs4oTfMQuMAL32BJLcsTn7cYN++b8dxnQz4HaGr3G5QxOLjKfhuqwZxKWz7Y7VfLd49D0e/Q
EH9WrQ8y7hqWdIotkH66zcQLpPodF6fR9RNDnQTjdahbOsdNLVrFgVBpPUKcBF9VBwzOCyuJe9RK
vLZTV2MswOMAnj5RHkfrsO58KOSGC+Yv/tyuZfnst0vaI/ygZAfuwk9FA7HXPo+V/eor/mirAeV1
kIxlcOwEXBAWH2mFTtapjNYZ8yu1uOvGPML8ReJbw2FYc5mhD7zTAVJd2zqZQO5Xu9ipRZ8xgb1v
LITBboJeDUqokj0swkNtry6V1sdp81+2rfwDg5h3emlupoWdmX8085yOY7MnPruVW/nqzVYGtHEn
COp1WBoT3Se5GEMxvLnSi9zlTHFeVW2GB3w7BsXdUsrbYvxgC9KIHIalrkr46J1nJOBDzcPStl+A
J4f+0OEjLycxbaG98ksLedOgzGPLvl/hyqSdKuq8AdzPfO8j0HlTHy+rulXFN6FczAYiSwXauvNW
RM2Cwsym6TAb5qNUso+w0MnE2F1wzh4o6W7qXMSa0XPed+Eo3FNzdaPZOnPwSz0jCEAbS8J63Fvz
1LjDFq1LkEc+LQ/jtDy6o5cD4qp3C9hZZaD3lgEobu+ldENnXhPfWLGy+gtEjqIGeaXkBTjXy7mC
dKUiJptr8PJtfmkQUK/Ro96O4wI5teCjokU2k+q28D3ItCMnCvykYzrDRzrUX9q6vzh5vytZsQvW
Toe5kEm9LkdiYXqKututP8H5Q2CR1tvybGuamH47FzPGqaR7zt3xPGm2y/m8h1Je1kCezpZocwb2
AcTBEArX0dz6qEr0mWBKn/VBqmcwEmn52dMlpbJNF4rqPG+BX3j6waXNK3ebyKk3cJV691H4y2tv
zxfu+qkkqLlGpp/shpw37vwhtLcbeXdvPJUtTXHfLKBVTh6qkVp9ErM8wPfhmXcEUB94ESPcPnKL
QWBhhtUasS62gu9z17/WpivCroR4hT9FdVEfczc3UUmQ99jqTk/LzvTzDXxRB2xb/EY79A69jvy8
VMF+sDQ6Kj1aK/0oygTDLXHfVufKlhe7bk+ssJ46JZCNTXe5MwPd3Xon7P3iWgSp25KVVqTboo02
F2KuG4det6JlDFwoLhtzltzzor53dnKYvhJgTJ6f9+EGD92w2ngCM3iYHzt3horzKMwD9tCBi/GW
Dc2pKrxIr8sr8LsSK7vZo9rJ5Coz71rbGVU+0zx/HKopugYPacAGGiY4xPWOdSF4BBC9ACaKzFeJ
8U7W9RIRjTRoqD42t4npNGAXwCHUk5Fd8F0uyL7BwBJAhBjjhpi+925Z/60p7LtJuyFZ18ee5dkg
qgOF2EngpvLP0/7bWn9p2Gu9mMTYEIfk762an9rlstQKkW9L3JFfhgnRhd3mJA+b4EgWGxg7MnF7
dSORSxzxBTj7dsaD5jUvVeYP+sMNmrdArLEQ5d3K+yevmE+rxonls/xZLdYStd6E2knnTQK2Gg1z
s2jswOnkF+sna25Gru+AERypfGCVd99ed14J2aBmBS60Wl6qrTVyrXo3BeZlZsORrc1BOjgEWgt1
Rf66SNQXasmqgaU1kv3Oat7KYXqqR9sgXtsJL9ddjqzUZ8HtrC0QaXLz7LTL67hNkbG918muIlGq
bx4DnqlQCEj9RjlAlkWSbAWw1pb+N4B5kNqwQkjWo21Gbrcuz5T29tJrb1HA7wOu9+NYPTWlPnpI
x7qVHwCWR5D0P1rdBMCm24vq0m3VezGW5yD4UtvrRU1Pks6JKjtUeB5MEXlELLJzVxaSTjIc5A4E
r9vLPPSJM1bfSlMc29za+QucvtgfHuL74johLWEihXqZUe/YA6trt3WNMH/9mrsu9vtchXPuH6TP
wYUd62dJNjyb/oWOKAegC3WFow6t6GJgtKcJmIzVqKeauClB3VZW08cwv+A1PbKobznNn9dgQp1V
PpHGj/yGnTXiUSiCNeYLCLbCudEaB225AKTlwdvQILcAZq0MwWFbRQO7HYJyv80qgaYXks85JLUM
hxG6H7yMBIg9Nf0KRYa0rAIkbciTHIOo1Jj7YOu/WGxLt/lZ9eRu6a3wiqxWG8BrOnyKctw3BuoQ
uo9dIrPxSsa1IQMp4HFPVTzYXigr+OF6faqnl0YPZ96Nx74Td9YMScf8ayHrm3kFMUcGCLw9YDP1
IZf81uXIx7QEoa3tdgWq+aocE2tz/kCLZodmwhESzslM5guTmPot2tTlQBvdYEapJvZN0x+dBksX
xz11nWcQ2pLaoZeZr0mBfJrV7YdqjQ67ZqhD5m5Z6xY7B4MeQS+BZ7EqReB793GUVj0NOQfk1boN
IIxPH/BM3iPw9AwILo9V4QM7WLMFwAW6J0gc39plS2sgqqyCbuqM5HtE5c96wHM3lJDYucqOzv52
WMYGOMeOAMJzmAqhkh/nU3kk/vSovGeYCSOVe+IKPRV9zyZol8hX45u7pYMAjeXUYdV1u0EEu2Ux
R7VsKBZovAHc3/rtQCznJc/zIixbg0i6ZNTJ0xZ7Ded1lo/YuT3qKNY/VuMS68AOVS4PmBNK+KQz
+GtEXbtdxuJ1hH1U60IHZBpwgrCsIEFqTEboeOcFmI/vFNpmFZox3he4dyMvyZPRb3b5XKHFtZ61
6zxd2y6ugA36gQ9olosqcoPhqwSqUqg6BPcrdAASK6LQlLSTcrWjYvvgbbXjEE11sCdL1SRa3zC3
jtZ8Dec/W2VtJHuMQRqdcLZcGorhOv0V2vW7vP2QQEasPvhiSujk1t/a3j9shKU+ooLdQ3qS5n/Y
wkYv+8HX/nNHOQTACcp7twwbhPlcrJHF9xjzvpv1CDBgGg60y4G4TJHfFgcvKJ6csT/nNEA2Psu9
R5tQWusZ5eEIGoCHkvapNs4RrW4MEPzhFToCGRrJP64kmxYBAgd2/Vk27x75Oltfcvc9R5JO8XT4
YyOGR1bgzFqGmM18tyAGDhxLAw0/Do3Xgk73Fdy+Qm7P9+0CYwfeRhTFvqTPrMbUe88v7oCNRkrA
Gs/dilYZfBeczUQEZyKUJ8CfmhNRYTkX6qEWTbogN1KdugH2lI15n+UzOwIYBtAFbyytvtlbgURb
ZLDi3aKZFSdH9ujHdjycA0gNLib0ZhZOeExLUKSN1HGAU7SU+rL1VygQASHvgao76eyqGO3EmNoQ
GDYw0pm6PfXf0HvCPauTGpPIFSiOkLSLbJzbtgFCsr2DJBkqBgDXHwBp2SJi/FGSEb8yYTGOx7Wx
k2C5cVtxBLE9Wg2PoJGCht7TNSNYBJaDb25gGn3n2fW3vPD+gONnYjvTTY4mqTdCuaeXcV98ZVuZ
LqUFsEM/GrR7G/k4d/V5hsgn7E5Q5D5wdoRuStI4yLed+kMOJiR6QPOwOWnUHosa7lS/ndZuO5cj
w51eb9bC7PncfJG2lVlkikAJyibEVAmI1AeNQlGU3qv7h4CF92h7J1VPSCuKsG/MrnVA751EUk5+
An8Bx/dDBWdQYvFEO3egJ5y6Eum97aNR8zBbLiBlJ8LEa9RP8yHXOvbaOmGVScfFf+q1yPJK4UgU
US190OlUtHJ7Pwpn7+TBkQ6g+uTDU7sBH6Yaje46bIc1XVWQBPV8cFFgDBw8BI1a3yi3DatmeRAT
YUnV8pOjeQW0GPVZ1XQvRNE9Xvgw6BIkIs860k2fPLsHRF/P6Au571bwZZTyFmDdkxmtj2XK92V3
zm0gYG4DGwW5RnOTfwnakR7XhaH4CVgieqCL4N2g50n4GV7sa9SsG9TfuhPOLkD7nclDr7141Xqv
2xpdyS8uUrkwZ2DfQJLxKIRoIrC/dkJNiQJE0vh+1FUU5yp0ohyT1QUKlQniJtNh9p6czY5ZhRg1
rd2Li8BuOHTiAxfcjWJLSvTAiyUIMn+d4jGXyerbkd9LgDRL5GDjUnGHshN58eRCF9yjSGAnAVhk
fgVgfNoAj0CFBF+IQdupScR8bsGpk1XmbMFp8XCuj92+65De5lAHljibASIvvhuDPxYHEqYZBbcu
FpNf84qcgBT9MStm4RQZIF/vTFnnBrfe6mDRBE9Vc5pmAbYAthdB3J08IDgbe/Jxr7fgMjYXSbDD
uk8DFPJ/k3ZeS3IjS7b9oYEZREC9ZiJ1lpasF1gVi4TWGl8/C+feaSbBnEob9tMx6z6dXhHw8PBw
3753R9GDepr33oXfKpoAIhOLWNj3tU3DBSFUSlchhY6fcXcV0iYVrXAyz4dGjCu1S9c00Y92zHMl
+gjo4QWZtDbNl0wRWy9INsTjDVeSue0k11tYlPRdUY3bzOIvqhWx9wvvtq/gDgxRVk1hk6ew5tWv
ugtrsZ9vCkNsNWPq3+eHMbWusug2ozucVneVPl43BOiSOm1yJWwiWwpbRDUsCyAKLf9rdv42aI6T
nolEqcTz4dDQtQ2vpxWDjI5Q9CXZXKl9Jj0qGxM+JuC1GFoLN3i04u+DIrgFgn3ugUSPD13/6bfh
OiP9gDd94dbKJhYj9V3KIf17O0FIdF1QYhtWsgEoN8APYz9aiPCWZtKkuuoIHiZKk712Uw87Trex
5HLX6YAPxpugyd/dlNJlZmy89g3d+LWZR82ykdtFFsdrxfNv5HF8D7qpoqsvqsyncN/mCxSab7Ta
32hVYpBRdVxdSeioYdhQ+I5WUed92mnwSDS5SoIxXxituRnwqjAa1nYTr2xZ3pS1tfSTAfHC6kmJ
w3sp09dm5/IdPTJ/sdLs5j2vxbVZtBvL8h/SnpJyWn2vS2/XpcN1atJJMrJj3A9MpLePuedP1fSH
vtaXFsQarhhXOtLgqla/pX2wgzJ6Ta91H4fNiyCfQpb2mqLvgxuItUoxbYiBN8teu0S8DOAMxNVN
sg7IkYLpH8LMj78E9ctYWEy5+qtqgAK1DraWRe+JHDPSe8pTTG4pfL1O2TDlly/QsFoHUedk4Ods
3skLNey/Z0n6NhiSv6wydWtm+W4o6/VYfja6vkisjlcamA3XCO6UNtkAvlu5pnVV9MlWUnsSIa+K
luFYbac6uRXCsEEYy/P6xnTLHTXzQxGNu6Ez7ryAZEhXaKhxDely5y9Fkx7MJtlYcjgVb3HDlC0I
q+OgAsVMuQ4hQl32qvpTJOmtmqibcMhWqRmMyyoome5UqX67+F7Q9RtDT696lIMr5v4SgCxFzM2d
9nBPFTcwMjoxwAYnND/HNrtny6tFkytO52eHIuMtZecGtN2BfJTs9NhI+VEqDF6k9lU0ZIehro9m
LH24qkQXchx3ctbuyfY/KTQ/F2mw70PkLdBmWKZ2zDgwgyqi3NVRuzbAw8UNSanPrFSb9M6AFweG
fgdYb5vZ+b3dpY8jOgfbUS2WMFm9VSXQjc5QqWxZxTs/vhmKcJv1RbnSQjIqouf70GjJUi1pElG+
r5PgBZTottZ1J7e0NSIwTmiQP7SqvhzlyMn7oli2g/0SVPKTr9obTYuf5D6nId/GqK7xqkjdeCkn
5bKtCdoDG1QmZbHM6/aziLL3MnAfq7HYSCW8wdqH1lbbBJLzcjCm8AxkRM5f+Nscy3KPVvw0pGI5
RMluSIinot70AyjycACYUa2KNtjJChBDUxqvLJnGRajvuqZ9BJjCw35Y1ap7ZwEABBrmrztqt71Q
1rFN9yWNuAH1m9Aal+gNORR7qf3FKBUqWz9SjnoBHjE0q0WfyOucpwnAyquge206f8N9utLS7kMe
ZKRbeto1alG/lm6ckHKYj2Zrr/zSWqtucxNFvAmF/EMyi08ztTeUtqHY9BWaH2K40aRh3QjeuuZg
vspydV3Tkq4Uj6zZXehtd+3KzAcUHUQUWq/tpWB81um2JxQQF0MJ4EO2rNtSZTiLOkdqezdIEx6I
DztfNg8WJJgL9HNWQvXpNvNWKy30rzJRLbza2NVudxf7wxpA2QNQunujjK4yznrTEy40FSLzbN2J
fq/49Y8aCEkoQBepcDAb42NoguViHkxO+k0qebxg1W1q9DWLyotlNQzlMvS0j0gl82REt/NDvHZY
ecW7RpS3y26neCGPlWiZj3D3K4DIvMAB4OJUrrs0YS9C24+D+prT6hl6gAVxMu470coUY7xPdSRX
UPIbPRW7pglv7YSyCJknFcWyHBZ+oXFlNVvRW1cpAE4Kq0Riqzg2NRXMRLyqcXxrhdKxI0LbsUcL
WRLLxhr3bQjhbi8DRtOyRx3onJRbN7LgSRwfgYM7hhc6IQ03xLJueijv0ra80sOoXuhp8hhoyjGv
4icrDBYTNJbXzx40z7IyuvuyER8W9f3EE8+dGaMb0K+ruh9QypFJpjzpgxe4x5vUyJ2yK74hVfKu
ezU6RFkeHADBA+rlgRBOGDif7F22lgZ4yCyKaeno26EwrkFnjWtP7hwgXlvGDXZNOxxQK3DcsHts
ZfNeeO5WDojy1oRlGNX8SP2FRmNGaSDTXmUpWkI7vO7CZOHnxcaz5MdsLD7robpOXBdohXjoDYsz
Bx5cCD9Z51r8Tcqpx3gmcKp+4iTqu41lwvustj8awQPFpQZkFa+gc16iNL7uII3UUzvbVZW3H1sg
XKUVfBSutc/k8RNnd/Se2lQeULqnNaikwBwVIB6Gpx+SMbitNSNf5CozNFZ+nUloPSbw7LjZ0Y+6
cEdWjkqeH6eAkMd+yYjzfdN33w292gWStepC+3nkQgXk3sJbGBnNIjHHfROOgrCgmu5Krk2Twi7H
EWyC0prKIqAAXY7irW0ZtjT8kAZkY3jrvtAftVZvnBxUgCb164LUe+hh1TD7a7duVgGNarWiW4jr
T8fGIG9oJwEmwI0pmBYFACTwk2NsR6+JYt6EKtWA3PwsLJO3bPzQlO7By9z01rB6VEEMCkSpoiI4
CW1XZL/KVk9Jwj5M6q1VBv2rmj321vgThC5F2cF/z+KKtyBIuaPsZw9SUm0CXXXGiiW5hfYkVElZ
VoX5M7C19Vjoq0aNn7Iq2BbthP2EiH9RgY4zEmOtq0O9bJXiznRHeRkA4GwoGBvVsI0VbS8n+m1o
l7Tpe/8tDshZy/gou9k1Da5tFwRvcYnDdbqyD5L+DlrrTzdLOWKNcPLYPqZtduWSFTt+bS97t30L
DfNAt+9JrsZNWCtbAwYRSnj2Y+yPH4NV3nejfJXU9S4Mwv3gqUdDb25Lt9yLOF/SNeSNNNAU7ckv
FaBs3WdGB2r0xn1MU1uq04VayviczunJVpYQa8ot/B8TKqgg1ky5s1cMwQL7Adm9MLqUUAlSLfBR
+mgjwgOXBqX2fadSWKE7dSdF4YMbinvbIqxZXLmaqe3q2N2FcFPyEG+ozuJT7M46VCOgifRiCrei
luCRboMZpUT5CavqD0WC0pK2R9NS4NGCTZB7mVOF1Y8u7/l2vJ60VN9rXnHvSvmhcsFGuhpCzumW
mHwUfuxolLtr8RTJw02oPwqjW4lC3BdNdNMnwZr64bEISEy4ZZEHUvZ+KR68JKMGS2ZQ+S9BV3+4
aQGcaHgQ+nCIs2SPYtNVnYy73FL3kclDr4yccjBXkqwtGeTfjDz0y9j/bkr6bjCUOzfpuSZ4HZE+
epr0SJJSUYEYgVTZ6VOp0Inqk1Rb1rQuRZ1ush7UTpyqAGLEJsq4rnyt+GaY0k/DVj9qWdtraFMu
7KigaDty6hP7RvKEuVA9+wGoBiB8Pf406OxJavLk63a9qFWyRq/AZCrLAaTfVoMpP1ikZC+dUlD0
qUaw19ZEtGHufS/hLxyiZRWC/wTV5XXhz0odANs0ebKKGVHZSh5wW6FRiQyLn41bMtppQ3Gv5Z+V
rnykhvoRcQcZVcxlovQ/ujj6XrkNBf30Q+oF7fhiawKbDCwRrkZdehpTirKUOl4SsiRFVIJiRESl
0JUXQds8d6m9juOGXEfvm1UUJwXaJSF4sUzX1rZVfzQDkM9chYcySNSHsbNoNBT0glvrBunJKT5S
g5LCFZlMzESFvq3CmBZ3e9SNVmxNQ7my+/5hqvwMlpYs0tAbN6lJsZW/8lBohkbczd2brjS3Sk5C
bdqO1DGk76Xmm6kld7mdfFS6JO/yxj/SqXrPKj1aeF5Z7UTZyMcyoBuuU+Dg90ASdeZj23vystaL
b4GV7ULRvLG59+YEhaGm6MnCUVqAlX5pfg70VhVZ3uaevili2rzNVNXsxpicWAcjZvg//bDJlsGg
3LgVR0ySgseuSl4LsDyy0dz0Sv1gRMVNOKYvedgcg6x+oPK6z2Jl11KJSd2mWcqSROI53iRWtkGw
yFqH1G6CUPtZesM1jA9OJdPOoV+3apSOqkFJiaLTlqbe3LnduB+7lOespMROVRU3+ghiuExk2uSx
3hyjhHzZjBTcaprhiLU1ZHr3ZBv4KKDnyEJ4Kb4BZngoO1oBdf3T8wun5XGRuyo1qHHR++Zd3Pvb
cMxeC/LcwB13dWIeCsndWGX4o4irY6FUB38UP1vbuoayjNQWzPkits13ah4rYVSrtutfS5qAi6HR
16D/aWaY4bYvuK9Qf+YBbW5byzvkgp6RWwKSMxZ2bf9Qm+QelXX+swLvkTOECceufID7mZsxCtgV
KzkyTxYsVL3cm6H7maXU7JNheJOy4amgYsQMTMJRBQHvxsd+9K/dcvwJeepNEmuAUEaPoQdOqjd2
LSML4QhqJmEMpIo2g5SAo0ypYejwhvVVgcnwjfH9504BrzfaA/j39N6Lcfss2UDLdSv06nH0KbYU
4uAFwa7ojBVP2XXABWrIVG6pngFFiJ7VgdTOa6Rdn0r7KM+3zD7Qb7AqUKguwrepa67isX0vSv5V
PzKwTSZBZd7fMXDQrCpv+KG56lUE8Jj7zsksokgrxk9h2s9CHm+EUlwhWCkASyS7QG4/Y6MHTU1C
LeXUQV0lb/j4w65IzXWT9AYZb7yrZBBKBkhvIzL2CQdYpXsFKvYYjqrDRXnVS/kKOM5rKILNWNKp
8trr0Mg2gux11PJ1ncq7ELxIWVqeE/qkA1bPUEBZPuWjuYYxfs+gx6GtgHu1unwvd/qD7Ia7pGDY
LTauuWAAm/bqbZL59/hkAPmMHi7z5DmDmEA1ioJEnJ4X4GeQQvLaH7RqPVj1QW7iZ7+0b/x++Eng
UlZ2MS6T2OV1YNHYaQ8VY5pLGEl3nWQG/GXhrcsNblIfK0tpj7TbFV3cNfkckTkySq63KzMCfRwb
I/g6sZskFj1JXQs6Jp5l/xxldxuWktNa1Mlyo15pNXtIaYV6a8zcY5o+j4qxZI5o1Y0GKnX1Uy+H
T4aargA9BMsh0TeWOnwPVOvHMNIHKWzlIfDrKy21qTtUIEZlXtyU5fJhI0r3psgzivJpSHMyBfI2
cahmgEnlbkSPsTQfSAWGdVm495z3BzNTEWQaxe0w+itFoTmRVv51LFNcCOJDEepL9IB4QXfJTetn
m6qod2YQ0yn8L8NuFNsabKCr3rDWqGdpuB0TDDs6F87JeO3/H1U9HU09M4JoqaZhM1lvmpo1Tcee
MpVoVDVcKmrgCKLGpqrls3/MQoiiXv2FIYsJWMq4gOnsmaGaf9Q3Ggqxsly+VrU4UHFyDJcT8O/s
zDhRjFRO265FszVRSQa3yghB+AWOprN7drKUGZmFb3dqIZjRcoCEtTGNTPHsNj/+3TIm+pKTyXk5
ldsuqCnTpj7VT3NhhPcmhfh/Z2Q2luw3aRn3CQthOcvW5/nZFUz1ZRd87NxMr6XJ06w148+qmMuJ
Z25pkvKqyCm+GnuAo/ts6T2523FJVL8bFvHVJfaLcwPXv1mcTREDZomCZLLoH6nyeot+x5BPylTV
ol5wczjJbWctJF4FF4gHpond2SDsb3Zng8P64EXMEjIIKyXaa6mqV3ESXThIyvS3/2kDHLZhAhv6
g0sl1AqR5z41EnGHQNmq2IgdJJf/keTzYK7+2kX+l538ZW3miGqT00KarNFyMCkEIilB10wo2ZWq
BdSJC+VF7kCEFcq6V11lYQ/VNo5LoKq0ZEPQcFldX6J7PzNuzC7/+ptmfqv1ZcN0DjqB4U5bV0vl
Y+gWE8O8tlQXkb9ATfbj6104d+JPDIoZwSCdFuCBKQa94miTIhTGxg8uncZLH3bOfWTVZZZnMlbA
8KBu3Wxcp5oW1q/iVfdx8Yxc2EUxOyPCqxO5j+RJtHKBVOZkEN5ExnO31DDeKfTRRbvgTeePxz8f
Tkx/0klUE1mluFKGM5nDdT/c5/3u332nyf7J7/dhlCLgzg4aTDUPhrVVatrdSfl/J0w89b+5JiFT
NpLSToKmeftaT7ha5pEbefEXa1EgvFJNRf+TwmgYcr1jTI8bQPuZWo+28i3yv31tYjonf0SSExOz
uzIVSZfQq7cdZnW32hZhi824ukxzcD6GnNiZXZhjyNyRNGBnIk2XNw0i5+kayIh4JLfagMCD9e3p
kn+fPbMnRmeBqxp7md45GuQ9KErzKqRs2F4IRGfobSztxMQsDkk6OEWvYF09YAdlOMZ0icFkWd33
r7/T2WPzy44yCz++rEaeFmCnFHR51Nrpw8D52sT5O1pB7VgYxkTWMqciAtQciQgJ+gJZttGJVv02
f/nOaMNuEkSgvPkXFF1s3i+Ds/Aju5FlKAEG/d1ECZbs7fvuGzn3ptzA3vlXpwniUW2io1Ehdvk9
MiR9NxRehzfEofaa8KK2tehFb9IL23j2S/0yM/9SsR+WQmsmM93Bjx6jYPP1Zzrr1Ce/P/tKSVNB
K5jx+xNmkIovrAiPES3Wr61cWsXs01DpZg7Bwt+MONlkwXisfeVvQijUaLKqWwL457TQk0id2T1j
5z4Sua1Bs89fNP1L2919vQxl2o0/4tuJkVl8MxO0LnIfsV8jX/ZHbes6KiRby3E1KSBpf+XQJ9Zm
UQ42FztXPW6FapXvIPhZ0x+57dbqWt0yYPXy9drOhp4TY7PoNuqm5tPImJ45zcIDTmiozxqj79pF
6YfpY/+xiZDqIhCqW6Y55/CKdDvSeZdzZz90q2ALm8Q2OcJ6AGsRPcYLCcJZ/z4xNnnmiVu0SQn1
eYGxJg4XAOOXjf9uWMqFU/Sfv/mrNc28r1BLMAkpZrxn906/8bbpOtl0t6a+UFEtyC8qBU2f/it7
M0eUc6Nok3o6UPrBtZ9lCUzWptHfLmXrZw8uNIu64JFl2nPRxrwvAWC4AeuKb83uydAuEOyf/Twn
vz8LDKKXZQVws+0QPRdpfVvGOw/c6Neuff4qOrEyyxLVSJXpo2AFuo1yh5bYmor5j+a7um43g4Nf
bPTd1yats8fpxOTM70rgoXpbYTJuAWXC3bKwImOl0QLWGdxIOvdtoOxPPAzWNThjWfa2fmKvkcVG
4LO64r65FYyTaqa10z0oWazSA+oCvlzy9aNl6d/1vL+DL27ZesJJ8vzQmcYjcHewKvpWyc2bJhRX
calv07yl+kfXg97jxhwBL0T5k+isTZcw1ugyPGQD26mgsHRKvwDwRPep6dtlrqkb1wYGXcoH282f
6Ia8MY5155sysa81j3aYPpQjOkckQqYCJHuwpnnE8d73Teh+Wv/KpvVaeWIdKMox0PuDqPwdRDeb
xra2vq4Bgnaf9DzfBFSL2sC8GlMVxjuwfQBbJ24UZhg98YQQMCpc+ZWcgwtjGjIiKgKqqMDIeBuj
dy/cI2dP1smHm51kuK14J494fGtQhHksmPtCUKmUDPh8nK+d5JLzzw6xmQLyUyVM5Qjj9lA6qQxe
0dS4YOb8GUaYQYY1FILNWabSpDlznQZ7bNVrr30cw797Z+r/WLBn6WSmQhmsR1iA6GcF0GHJ9Mam
XZoTXb6/uJSHX1iPPUtZYmPQ81jCWiOv+uDGo9Hw9Xe5ZGAWlLQh0lrLxEAIWiKBjlQvLuT55+8L
vgVUgKqG2vLMy0xViAKYFS9z5I8mvTCYWSiSbxh2XtUbz+mlC2s669YnBme+pqsxI/s68UhNgRlK
4L2y6yI+Roy/pu9fb99Zt4Z1WFCBVYVlzNZWu3YJ1o65YTPrr8yJg6foXsIuuRTVJ6/64w60NGFa
Ci8MtvH3qz2TUxd4vz+lR8E9yNydekPjbxE5+oVE7GwsPzE0+ctJDpFWIm/SAUNiVAB2WNKTHcgy
pzZ0Bt9Y/c3ugYgWkIWhlTzz7oZSdxTVcCak7V6oD7l0LakvX5vgPzm7db+MzDzctXNYGqiqOEYF
cNYq7ENaDG9mDDpPE/USAY+JON+H8wmUdySAmOh0/Us/GpAKVMVi7CtoNzKDaYaE5p0kw6ghpauu
lvZS5Dlq0a0tfyLb5p9p9lU15u+D7C5xi22UeQAMGSovp3FvcBIGbbARWK3tZrcWWAFDBX+bewme
CvJbIj0ss8eiAkWeu9ssNt5sO1mlRaIuNEsBV9kctXCkqSHWUimtlJ5qWu5LV4lc35NdFMsocFfC
D+5Hz3Mqb2TGQPZus6o45P3EFcaQrKcD1bFK5v3ScR2NymPXAB8ZSOxlLdt6jIT2lcHsgXHd2JIK
TwinM+r9B1dJH1UIEEB8ZWtDbo6jof9IA28nq/mOyZXqEKbqLk1oMY5W8Oy241MKEMKN4E9qxU3T
SKuU4bEWkVEjae/itL3O5OBuKOO3AQGg1qquanBCgem1C6W3pnHQaq3p1XXWRYfRQCNrzFG/c2FZ
KiGKldu7wQpeXV17bQL/pqqlZe4jCBiP0rdgGlgT+dZWykehoCcZmumPr73q/Cn55VOz4yhKpTM8
pntpi9kMMj6lSLT48SEPnr+2czY6W7/szE6jJhWe1JNCOEbNcdfompbJ478zMYtgehpbeVJwPOpm
7zZ3cvL6735/FoyhUMs7UHCTWkAHKVs3YSGcr02c/Rrc+LpMmce25wTwPbxpZZOxS7LJNNUESzKX
jAZ3yYVE93yN+ZehOQu8FhtylGhE+0kqp4Bvmkl1B/z5JnPyzSWVrClV+SPknxibBce2kcLOm+if
J422alNuu/Vf6m4w9PrP5pmz8OgxRNLHKmuy2sHxmYCLguiCeNk59vzfbMyOC5xCTFEb03HZMfbz
aB76D1RDd9W6ee0cqFkQmmWwyQEEZC2H+6+dY/LfP7fRVFVVNhQD6ejfLzR/LDvVnEY2pO4ARF8P
XzpxIY2+ZGLm4m4totaCrg+Glbu82uhqBthj839fhoAOWqd1quuyOYsEhQ741R1JogzI6OQ1KGgw
x5eyjOk7zPfq1Mhsrwx0jntPx8j0/uL1OFwzsL6NDzJsy+spVbtU9pn+6q8MznbOK5hwsSL62gaA
cSPixRdeEk86JySAMIqQbVZGrWxem62jLC7ygK8zJezqyhsXYhnsy61y0O7zZ201ON4yYMWL8O5S
+ef88n6Znp0trdJ8xcgxbQZPVn9b/YU87G9Lm52rchz6pFP5/bbdQFBojJC/PH3td2frCQKaVNW2
p4rzvPbbAjMXVkzRVHlIQOypCx7uS3KPa9C+7c/BYUT2zbwQaM/v2z8254XgsFaZbPahYjPDN0Zo
4WK5sKhp4//0u18GZrG1UdO4Z154epJIN/KKtuxSWlbfbdopXB8Xwt+l1cy8IPNI/zwZY0WD0nXX
wFN5IcZdsjDzgxi0KmoIWADNdJu1LgC+9MIizt2xJ27wHzc5eReYtSR1/lSEG1TqBA+aDXBNf0iU
9wtf5mzZmecA7wEb0L0+r20rHjz5CZBNyBTLFxdVl5CzvQhyaH+qPAyXagIoSK3udDmEqdcF+uZ3
azmOoSX1d7lIbqBnzR0NFmsDWH2dm8+BXNwPjPzUPSlsLB1i3YItHGgqdZt3026Zj8/XtmfAqM0A
UmZHL1obHzOzv8nCeOsXxrpK4m3YettiQK9gaPdFeXQt+arOFMfr26c4CleV1rXQ12kPg+JBSCZ9
A+X0KkniWhclE8EMJqSS5ghYqOIW0eGqOA5KCPXnRPHHSERqm82CkdQbSItXcGjf1SkDwzFz53Ky
r3KpWvWj25K9oyDkyc22sDJHG5tkWdX60VeblDeIt7FiMPu2cVtVxqOpqM9KBa5ggG0mi7+rkn7b
x+NVXHcreez3Nnc9hDv+zu6ie0gVt2pS3Mpaoyxzs2dSUmzlpnk122cpGFJgm+FtGKA/GNgMT8PS
RO/uI4XwYylDUbHMyolyKXPhtZHhCvbXUQpkFRieNZpvGUw0ztducu7GPXWS2b3BKCpsEDZO0ps7
eLoHY6tc0kw5H/iYxQLYBbGmas1ihGaPxphrVKyKlbWR39O1tMoP7VLd/b+261Av1AvH+FzdgkLC
PxZngQJ+D4/392TRAoscdvpG9cDkKUEPSTivNE9mbufrjTwbOU5MziKHa8gQ4piYVI111tzF0o+v
f//shzr5/cn+SdjwhSlpMe9ux2WmS3i7iY5VVw5fGzmbl9N1NXlx6XCpzBn03dj0fEQi2LgS7Pmi
3mmHSZhJKdcIYK3Ti6n5JYP6rAjYD53UDBV5S0W/d9ImcnceRcBiF6+8dXFheVM36o/L6tfq9Jkj
RpnvxfTiKNG5zIa9teKoAgWuGY1jPLgZLlVq/xfH/2c39Zkb5l3YReFUQ61WyXuwZSBqhRbBS7pt
V2INWeN9H/6VF/6yOPPCsddLRW+mNLCH7WwPi+cFB5l+4KstnLlhVYE7VbkYJgeBEP2eMfRlgJbm
ql96t9RtthAgXTA57dKfJi1F6JZqqDSUfvf8dOxT0TMlNQGEqp/Gnk6Mwxguk707WKs2l8KVeq5C
KDRFt8jRJhHFmb1CMFIQ+iwxD/RHqRh2QjRIKagrS4fKJhtC0o4UkG3/1unSsW0N05H8SaQkULZa
D0Da9YBp0y2ijLscoYsNmNXpQ3EhtTv7Fjz9O2e918jNJF7QFGeHPc/aSZ6zhQgMPZf+vgG/kDkw
3H9LHDEJqe20z7/5KlOhwJwAu6Y+PbpP4pFpul2UMvXiWFfWpt95e+H41+igLCEvXf4NnlH8MmbM
okTRwnMlxxhL0p+6/K25VPc4G1xPfn8WGJDp0aXR5dhQzxwqeSlbu5Qy5ddbNh2NP/z4xMgsGgSB
l5bMzJKLV692++Zn91///vn3mVCgzjdViI/matoMOcT9yOyaU68ZbF0hHLEWq/iGubEKOr5Fu5pU
vComO4hHf/X+PLE9iwvQ63kes0IkmwlTgsuivBC6z36hk9+f/v2Ju4VZ0MAFxtpU+9okg03V/aQE
dGEHz0a3EyuzbMgaW2gEVKxAmLlGcudKgk9hoW0gNnXAA0Fwd8Hi2UTlxOAs1gQCEFScYDCXocVG
71GD2abcw8zldNHd16s7+/A4sTWLFxR02cHp9hNw+Sg2PHv6vaV8wnaw/NrQ+XvvxNIsNnSMHFQg
jumcv07bmK+9VbSx7WW5GsEHqwvv5qKA79eL0+VZhIjjOmQ8hGCYCYEQzs9iWFvyqpMfLixtOqR/
HOJ/lkb4+90Pi05qq3KYNnFj7O11sAp+iAfm+NblBsHYS4CA816va6qOZDXIl5l7wJMvx1XHFEFs
bUKT+v6NeUmD72xTUSCH+T82Zm7hSkVh5NZ/VgSaoKawE+wZfl9l9maSBIuvLoFrzuZ8KIkb6HCb
VJHmEtlpmjbC7RUX3HRyna/bLcZ27oIODGp1lwYxzjkGrT6U16j+m390xmpYrUbbriYM8xtqA1kN
+KFFjuUvICkWbVmL540ptLmyqGw2ShsHABv0HmKGwIie9ASmKhRvVl974LlbBElEfWpeypqmzRwQ
CqY6rDIx3SL6tzSOnmzj5WsLZz3CttkzXdeYHp13Aagwt32Z2szI3A1LdwN10a7qFpD+gbYqbuJN
ciG2n1vSib15M8CrGz/MESJyhL8L3Pdc3H69oCnczM/s6e/PtswyNbdmwnE6s/UxB2I1bsx9u7lU
a1POuBrkOZxTxPXog85h5WptBmUVQH1YOyg/8ZYJnejKf5AfvN24NPdTdlxsYV34enVnYsRvVmc3
b1haWifc2na0XAJw/tz64jE21AvYg0tWpn9/cv9CeSt8yGxINpmuY/wy1g6Rpl24DS9t4PTvT4ww
XV/AxMZSIgEJUohuBgQCnVYuJbO/YOr8eiwmzaho86qYXVG1NUACo/Ctcms3+N/RHVWa3dcf5oxb
20Q5PGKqQ8jzt3SOywU9XXIn0Md3VLhfvCZef23i7Cp+mZi/nhW/tZQIZTrHgN83eK7d605+/9rE
2W9yYmJ2eEIxwvimUncyhfsAOvMnak27HvIsVf+bruDpjs3fy4PbQbNWspxqNY2BwDZ58I4wg65V
FIrFeMEFzlQDfrM2JYMn3lb4al+MKoXYFGELjfddU2nb1kU2Zyi+mbG9a+q/iHSYtKdLT5jcSfP7
PM0y1Sxx8AruxcpfGNYlxM75z/XLwuw293yJgr/LoipYfnSpPvrjeJ1pt3qA0PTXnnFunuK31czO
kFfIZmEmrGa8GZYlnVXjNnz5LhaTnHa4128d6YK7nz9R/yzuPy/3ky8GEjDMtQkQbtoMitCfHhr3
wl00fYHZXXG6pjl0tbP0egCDQZMm/xaAG9SjB0gt7Ah5p0sh6Nw9+5st9XcHZFBai1IFWxOcS0GQ
2N2h+AdRxIoB5y18pdLj11/s7P6Ro5g0cRmCtGZBPG6ltNAU0kl0I5eF269z2bxQILpkYvLPk0/k
qmYv+RnhogPO0VyZ4kJycta/T5YwO0FVJaEzlfP7rmrvumR0PB2BDEu9q5re+Xq3zpsyNNRESb4V
fRYfSBqMuph6QVlqvPlQpRgoo3ZJdpTD6G+uCmo5VJCEavOA/33X6qSK4jEFRh/q8IEU4H2rEk6A
r9dzNt7xMoKSyZYNY44eLKU0rbS6pcgBfwEtEtojcPXECSpSrXQ/WtqmRSnygtGzNxSvl0kx3dI0
Y3Z9oAREna03qdxkjL4TwxslgySsu3Bsz58lg2uWyjVXrj3zC6JtXCbURJzqv0n7rua6cSbKX8Qq
giQYXpluUE625BeWLdvMOfPX74FnPouCuMSupmrmxaq6hw00GkCj+xySIS9optfNGDx3Gr1IhuTH
JJu3tFJ/KIgbSqUfoX7kQmPuOclbweve1uUGo/v2IXwAnmQpS9j5nDWztU76DZH+G94fXPkIKRdR
3d+fHeNDvPrnWUVGYajBOWmtU0nRM3iO+TS4s9cfotQxb5GjVK+0m8XpTywdB143S7UNQTTZNnWF
zWLBaq1PUzHRuUTzjHIYXOiUOTFY325RwXvuDtEdeOT2/XfTlVZwXPSq54pEeQ84UzlM6Z1Frob8
fh9i241WGFz46rLKSsDayUociI/qBm850nuwd9vtKfdDdxHZtJUqseQVIOe3etQWyjxj/pSDdoZS
QupFfgXNDdu4Kk+dMx8BSQWBjUWTDz5j4VIso+pSRf72/bwtTbqYdKEwUlNyW6sIKJiUC3OAyCuY
5w0ohJm5fMAzp2iRMofggdF+TyHMBsYpJPTfA0uFJIHlQWbGhtcoRARnuT0cw8vJsc7KEY2+V6Jr
y1bMWyNy86laeVcbAUH4YcI4odQ/qHp9qgfQ+MWk+KaVg0/l0hd4EQtqe3ZyA5wriiU1KuyMTsFB
daELdaRnqEI7aEX/xO1vbSAXbrQYlasGGJcgUuir6e8Y3ONzKlh4m6sC+RNNh6QBRfKBC+KV2ctd
QSEaWpOzdta88Jvk5NDQBff/n35/iGUKzNpcF4RAq17TkYpU+MtTQHClVYo6YJmvvLHNg+EnfnOc
5AOYYEYXYtEuamL/Iyp/nyqNCDyoKVBZ8M6/WK+KB3q6g/5gokXGyf3gvj7u+4qibPkKDheaTC2V
6vyVoKZpoulQd0bhMtioWkakBJpLsDbSxwrciTaaU0EtMEGBkejmOY3p6CZhcGW20wPYy4ldQquz
ACUVKC69MYMmRGochhL07rJ2ii3ooOqd/Lr/zVuBmKw+mfO5UTWqFpULgQtFHleCYvA0U6eVFUG4
EMFwh6JoqtWuHYvADaLBBev4d6NNfcucDv/JGv5SAd6lKpxUTEAJVgXVmu8VqNHFiXK3D7MZ+wiO
3pBGN0A/w8W+sKrA7bNgDU05NAUnW4kEtZOb2zFZIXCxzgz6ETRFQNDuBlf1Uw+ZjZ+sxCL3+yMR
5NRE5nAhrljaMpnZSoFqmAn9j/Tpvw0X52OICLTKCYwJKohI9821obeCzX5rG1yPF+dfpJPABJVW
CDEnEPSAdmD0o2NzaAUrnH3ph81ApRYF2R+KThXOkmaB8lgqY7VEA3mcg+LJyCMojYEzMkmPRpB+
K1tFdHXZXDorTM40OrbZIGsp2uygHAUuSkdbUocxpe5P0ubpE4XiKjp2iAwWGM6pUw3E4WkK2yi0
CtUW7LNS+M3UqBdDtj6j36U6e40D6FRBbv0lMhd7TJuLAjI2NoV4m9MORYUzh2wHBTThBd+2uQmv
vo1bDjnytFGSwoOwS/nDY3vID9NZOvQP/w+7lbo1x0gjYopRVozLDv6+Ogm3ZDYSM8V4K4fZmT2W
+ZXuB7vxUNDuz19FvWxb06sQEwNu4lVD55+FglbFMUqPAhcEmOF4pPIBFU77w7cJoVEL9aqWpeoy
27ZWFlm1XqfQO8YTXvfc0tu6G+10+LmPsZkwx0L+C8KGdQWS6ssyQHUcFeVHiJoFh/EQ3aB69EWV
nfQ0Xip24Rgv+v1nDoV41YBRGDoNff/vYQ2zKdJAh9R3UqIxC8pGZP6mZI+kfzEhCgONzH0zt4YS
3Kq4/7JcAqg738MlWiBJ4B003RmkQGl9H4HCczQ/kXdZg3BRJgu7ROuWEj0OZQhiy6/GeNq3YnOt
rxG4UUM/V4xSKZhRWHZ1qvwS90wDKavKsxxwgON5Yz6ivNTVBC8Pm0fBFTC/QRd91RWtAWHR/z2r
MCo8Z3DaS9VrcKRuO2Gz6OZeusbkTrxDpcVBGACTlbojG+MkN/qp8Sav9PsfomMni0T8DrEG49aa
2VfgUBwBVk+gtprQe5VCBKN96gbBGUQExK23cCIVNYbCdCGKheay+xB5tKy+T1TBlG0dDtYGsb+v
1nXdd9M0zTDInL3BfIE8zr4v/pnyvRHj9p2BxJHWmABQqF1AH8BLDrhSgjtI8kCD5IHTUEIetXdb
6OWAjku7EG3qIgu5zQVC4TjMt1gMgfJSjg9kFoTf7d/XNUPTZfTe86dFtZ9LI0liE69S8WGMpVNb
S87+IG6HJbyLIiFoQpaJc4Z80cCJ0mAMQ0h/m2pyN3eyp9JUcIrf9rk3GN4XAlC5Fnj9QmLuDoI8
TESmkJ0i+L1vDQuiHz3iDYbzCDVJIbGgw5qSHMPmRz3ckPQqDnOo4PzcR9qqu7NU4w2Km/vSyGO9
Dlk8d5D2uhx/Dy7q0C8MbPbKLYqMcSXWjjPaOaTb5FNu8QbNbSUQnpUjqPOh/Su6V0c0vJqCY73I
KbhtZEGRsTZOmC2zRPUvOCBq9NkqUFfaH0MRDLeX1FWtJ4sOHY0C0jz65WBBrftxH0I0TXzNYFWa
qMRg+1X3Kt0EV8T3cSSFTrGTXfSu4uf+6M9uZJsX44UooAvM45PeQVamsaLBPDW+lKpT34w2ks0C
+9iuwHs8KvcVA5JiBqivufWrz9WM1uvuHzcEfYKduYEbHowDGrGOokKkreW1BuNW8dBFYxH3relS
9TfLwZTfl+LWqvx5mgWuwX7po1mGIYMKliggcnm/d5jpPNWJiWlL6UOngF9eUKgj+n1us0WTF+3B
mopGYPw3oxCzFBiwFfDwsvvXAG5eIDLTlX2MTVbRfGO4BsGzPU5+JNWuwAHYD+2NFDcnRqTmeqDA
ElY6z54PI3+wu/PiREfkSVzR2/VmFnBtGBdipWBO8fbyB2/2VJbuhy6t27qs5XR6sk4ibikhIBdo
oc4dg8cVgKxv18A1BxJObH93ykeWTFWRovuxP6ZbC3dtIhdfQUw8F9IERIOpRYLOoKiv6SQ4qotA
uBg7yxaSawUcpFBAbA4B7wVc4EEgqgQQDh8fZGdl1KFehlh+NbjUJ8f8SodM0vXsM4JSJg8kYtgV
rC2+2zCiNVrg2U0nIdKVxDhDppIIRm/zaI7eHkQ+XN/kD9VpZOjqxphh1oSqAwTXQ3gGZcHvyQMD
hf+Zmzb4r0Heg9cSFTfu99FIn6OmnRvEvUS9pFC8GJyh/8ShfA3BBSRJ0qNKywaE1mw8RUuHGoAK
Un0WqklBIb7v35sH5zUYF5wm9PtFzdz/zyeQIxzt7lg8RK7lpHiHYXWsUKCSTgpuchmayPfxN7eR
1XByIYvOARSwVbZnFQeop5jFAtH5r136SoP7faQ/vvYhOq6guGilNNBIyAfMHNEhQyiZzyQCRZha
jn5KzeMMBc0C3OpQusHi67Lu+z785kpAJMHjtmzigM0FksrQJWkoJXSGJNkZwtcQHhVtlJtjSdGL
jzwGkov8o8xsjWNcEnCihO1lozV2hqo8Gp/65B6KX4J52yz10VZgnJPOcqLNTQF7Bl9FPTdxM1fy
lAql8axUBQ9dB3GWazuArUA5Zw1LHdI4GUBRJ3wBgblzji0OzUbo+3WhN4BL3/6kKZtb9wqQc091
XCpKoArw5/mHvcTmXnm4aVAzCvHWi/gbvWZFsGALR2V042Q1vMdG1MFLVOkJPmV7dsFPgCMQ3ob4
HNW4LC1pDVwAR6hkn/Lf0HPGazTKg4ZLMAo4gStXdnQ9XpZu7CeOdhWAAgpHdTYwSMLgn/a/Z3PP
on8/h38Yy2ldmWgUYPfRg6Q86YgVneD9Ynvw3yC4UKvNupVMNSBayCY256m7ns0fav20b8jmwlwZ
wjlynbToVs9wNO+M/jAM+bkwRQczEQTntlZRx72hwpA6/1VC3MQIj/s2bE8GtNIMiCUg884Fl7kM
AxxS4Ka5/hxUl7kGeZXpcR9je/GhQw1vVZSgmpl9xCqHk3fElFSZOSC75brEzidbciAH44VO/TBf
iHozN0dthccf9tJgWkbC8PBQL0delLwKLGJT+2FHYLQfFp4rrA/1XKM89uOCQXUhT63jPXk5gq89
MWzNtpClD3L7U4tmBchMXg0hyqEqiLRqhjstt0X/M6E2HQUha3vU3mziZgm09y02AdgU6hdz+YQy
DsGgsb6ZvUHjpkWFsngVLgBgnNntdXtI8YrCqjVMQc5wi64ApM9vpnBenSezqaWLYvzjcJcF+kKs
K+Ocu5Wji7BErsAdwZWlA5MZiA9xdSK+ipZJJTwbjnHHaIGi3lWLz4TPlW3cUbwqYrxko4XbTdrn
iX6L029U/SqYqc2o8IbB5ztUs5RlCL6w8ZOd+tqEwsWCfGj5Gn2f3em6OQTeUNn7oJvuBx5rtMoa
yBbydYsGVRkXJTHcilxb3f0i2pE3f99SmSgMoWAv5XwimgM6oZfGdK3Fz5tvkK0WGLC56Vh4kFeh
1KfB/d4v0TCYiiyocZmA3BAIHZzSwB4KZbF2+LU/UmyG+XWE2kuCZyc07mDpvweykg5aPyRim8Lv
ONNtyFnYSwZtyfs4/24a91os2E633GENyAUfI9AqifbY6BLVHcunAmrJheAqxkZ/zyZu8GRrkMo6
xOxIMt6ckEiBuKyVXVHNb7PH/eHbcoS1NVwYiuaoSGUdw2cUzxG5UoWrZ9sWPHRSELMj78SdPsBT
0kkgLGGPTIMrMUKyg2XY8VX0gxyQUbmIzuCCn+/7C1Ex3pYHsmvs/4BZqFptElBhTftsBHAov9SL
LdPiQAu8n4vS/Zv35jUQ54HBmGWh1sIhGnfChp658ZPmgnIX5SGh/5kn1jUY532qkpmRFgCsaGub
WEjj/ZjCi2ChdgQe3mFJ3H3/2Pb2t1HkXBGSm12os4RyN3+Zg8guCo8YooPd5p1ybRXnheMUK0PU
Y66SEyOSQ0/rFXgccFMWVYUJkbjApy7FFEjxv0jEZv2z6Ynl9VrBBr+9sN4GjtsJ9QjHvIL5vSQn
R7BDPuAaKSqJZp71MU68YXC7n9QOZSHPwKi96JEVJoXn7iL60SILX/rZr/rrvi9sLmWUoxi4fUPp
iW/FzC0zDLUEN3/Iw0KB8wV5vLvMyK6yMfaSeHnYR9v0vBUaN4CtDmHMymyQUaEXffF9Vi8nXTSA
W8cVHML/WsQNYJCTipAWzJjj0Dt4+rxTyLeBQsi0/W6q9NTU971VusaQ+005Qb0v+Mx7zeoDeOGh
EgxSi5ZjSHHMnMy7LD0noguHYBz5TFu3EGNQCcax0hJ7ag8KypHJKMi1bVacrA3hom0AQUC9ZIZk
sa1dj8gf4m5/Y6FWB2Tp1p+3OxmCXJ+5CaxhudibVMgpdxImUMmv5e4lqS6wCwmOMpsnjDcn0biQ
mxbT2Eg5BnAY+hjipNDRHsIvWZlAnxa8Umpid4F5wJoQnAI2NzAUgRGwKaLChaeFnLohn6GtaaIC
mZxbiDxXZDyEwXIfjJ96gqArLC4ARyjcHssWWNUr60xmSlH6aUEYRmGGWwj1ErZ90lA1vI4rmm5w
u4oxa0NqBpg26P5ekCB2l7n6arWjtx9CtrdmPOL9D4czK4Pu72j9Kd45qL78FHr96JTPxp8sE468
4BjeB9wM+is8bncJWKNOIFcIyDokFA6K8rT/+5t3OboC4IJiMkpohNZZwELyAMRHboTabeNAvPRG
RNcjmiMuNvZhDkZtgsKneYj9PtTdYkoYwb9gjgQwJrsnr45pAXQLoD8Oi/oMKhCDbGvdQ6mKmGq3
t66/jsDndPWCUGokbNw0H6p9ivpgWj+z5bECZ9n+FG2v2jckLhDKZap0wwAXAK2rB968HyShFwo0
YpVJFty2RUZxwa/KojwxTUCZWQCF39Y21dckuiq7r5qoBlo0S1wMNIy8R94HztCWeJvOp8OsOar1
e3/oNlNjK+/mU2NZJYPh/M8soTiMnaRrZ7iwnH/ySNbLZ96g1nBcdDCzqp9UCqcI0qNu1o7SHGJJ
9GotikE861XQlLKWwxHcpZqO8qh8TaAYnavyoaBoEgrj/mzWzU0Okse+yd25i51wUr4JRlYQmEwu
buB1qsgl5pXjuTk1NwQZDPU6a+z4NLq6Px9nw6Y/9zFFkFz8IB00RDrmMlmH8+9dJnpSFg3sB5mL
pdIhJw2A2itO6TH1UJtWHRuPMXRhRxHdhETe+UHowgrCLjPhLuzVHCwNqR25xvV0xtOAPfxCmlNU
oLk5ggpLEVM0PqIM/H1o7OWlNmYDD1HRcJEut/n8+okZgjgwanWpikwQt1vFKgReRgvp7jAFJesh
k077v78ZNFa/zzldmhrNHC34faM5VfJ9YD5J8Zd9iM1ou4LgnQyqyqElWYYLMQ3bjBVXr+6S7GAS
EYPGFgcYa1Zm/MwKJC74FrtAzxZdWzAZiuHkXxYXJGDH5ibxJec1fBxv2dt/7te3qS/aIDe9YAXM
Rak67cD3MwB4Ro+Y8kDCz8zS6vc5LwiaQu/jERmgnlzpkWzreIrH48r+PG26wgqEcwV0LlSyZMGI
yjwnxbFVvaAV7IaiceJcQaNaJVsR7FCoLxXn9DMN+CsH4F/qorxJ85g5QJqd2+FlELEDCYaI59CU
IMq31D1+vy29UXoN6bGMH/dnYXO1QIsPRBlImOK8/z6gpH1sRgpFlaMRHfKucuKsxKK5iSqRDux2
bF4hsclan+p0fUxqREsXwlpOfGwP2Hlu6QFrxC3wpLpvFpvZD2mQFRgb2RUYzSkoibs/5UzoDD90
kCFg5Rai0uTtCTIsnUK4CZUrXDhO2kCzSlZe1BmnuL8p6wxKX4O3b8tmUT4A/qJw58dk0PtI7rGr
BU+Lj1Zed7lovk7nyWMRBoQ9bvl1H1FkFucUtaqiA8GEWWa2/DCX8l6q06feqn7uw2wvzze7OI/I
5bTJ+wCTVOu9RwJyN2e9IJ0jsoT9feUHVqZIZcqGrlAuaXyTVNexSONgs/h1PT1cNG5o1zUTe9fI
xvJZX0DyTcJL1Wh9tEHf9yUqN4w+OifzgpIf2bItMpxbq3RGM/Pwb7hyVtqpLRK31dHm0YAposkO
+wO9fU5ZeRAX0CV1DCoTVbquddQPxS2xE1d5qV3joPu5K51Ep+jtoPI2sVxob0MjiyjrIkGTpN0o
PyJptCswgoveXdhnf1zlbzhcfJ/zMiaVjJHX6HOg3TbmGVrTUJ57jiTJ3R9Cga/yJ8taz/SyCQE1
1+gBjq0LkMAf/xsEF0wmM2ksMgFCwpmluFTSx//2+1wYsRQ97QoJv59KxZGUkQPiXMHBQRSqeFpU
E2n0uW3gaIO/PLM6SJxUf09oDCGQ2MycyhUdhQQuYHExpAp1OQ4hbudW3XFQO7tBS9lCbvr4ZIAR
+L8NIBdMxnIwo2oEVjNMaC6zvCATqS6wlfHBo1H8LRMkqJAH4zwaCgOo/QnxtrIYTzTuIdLI6Gmu
yjG0B/kqbx72LdoMj29w/AEG6Q8IHbXsoIeyr7lCn5IbmwK3E2Fwbo3SmjaWR5jU0NTOCh8Km3Zc
CirNRSCcbxu0mOdlAEjUupqG80XszrQXzP/2S5EGWjwDYnbkA39AE/bGCJ1GSDaNxxEvXzW5mIKv
6nQ/MJ77+geYrD53TF5hcrEUT6VWhEpOhO7gas5+lNKV/qlHnBUE53S6Usu1HCJcF81RB29iWd3E
8mWaQqE7SwVjuLk1vGHxDYboeKmS6M8bWIT+BtWWi6dy+iWPoorN7V0Za1yhkNcChSfndmlJ83YE
jYObXFpQ+yVHcBkrR/YO1l6afuWMdvwjuI4uRcpNmxvFCpfzxCBpYm0MgKuZwwMaFL4QRZh2YBPy
IUqsMFTuVGP0NRq8gWFW4L6s7cLXIGxyM4HQ7IIR6ETH7goMual/RLXIlWh331xrBjV0lNsajG2K
Q0/yQonTEeed8iWxXjTltxr82o9Lm1H9DULlMsBxTLAXlhPqzmvNU4OTlt9brQYyjudGJBW0aQ3I
7qHxqVIVDd7vrUkU0s7FOAAKCiddUR1kPbitUlEpvQiGOyTSLDTnqgBMjv/bmPryZLiLRNxPDNzK
Gu6gB7KQpWgKzE05FTZFEqr+OieFS7UHyfy9D7Xp6CsoLjAFZhmhxgbl7bpW2ikFK2EmCribwWIF
wXmakZNYyWc2YDIo/+dLKTuoyzchWbdgbnhOXDWRe1IEsKRc0B8XjMgVBbdKlHj7A7a5at+sMbiI
VNUdWeYQ1sxn1j7bHadze5I/1T7G1Bv+dWheGq9TRpIoICuFTPxhmF41xD0j9LTuDvWR/r5FAhfg
CdForPdDHMLbosUn+p2kCo4nm2EAFHM6SHctxsD8fm1KS9fHcY8w0E9HKbpRCXokIXxtJKDqSTrB
9Gw72xsYM3Z1VexUNWpqsHWhM9zLwsoOm3OCW/2nckYImrjqoZEA8fM9DJ179AGjtNAN5GMSP4bj
r/052TTj7fd5Zw6NQEKDjYJlGRMvaa46HdkJVcNGe9oH2lw1Ft7OdUheGah7fW+ISo1WNYsZ49Xf
W/LTUF2oomKMzfmHghtoy2UQZPPP3UkzU71pCM5b/WKX5cGAFGxPfmnBQRdxim+68gqKDetq9uWJ
LE0+AQqyZLZJfoOidn+4Nlf/CoAbrow2dFhAkeOGUm3Pi+EUKUjSjB9KjuvkbdnXmCHBhXJ7ht6G
j4/QnTHpmQVXyMlLVx277rtV3v//W4VmLYhIg1cP0iTcCjWluTJmyWT3PRNiMcNRPUgH5fiZ2tQ1
DLc2F1TtSQrI0tylCw6GUjpp2H0ilq0h2GCuHKDOSZD0kYVz23CzLDe6KqgR3cx/rgE4D+uHRVWG
GABpa3SeNHZXJq1daMIPjtRSL9PGyyqX3cCaPCuYXnML9OI0EBSQbLn5+iM4LyxQMwvqTgxkTws3
NQfPSn/se8SW0yGI6qYGVSsFHRPvxzEe9KasxhCEh914mQzkNCjyKcpD97/BcMfseWmjYiwBY2qP
kfliGM8GOvk+gQHCP0XGdiqjJPq9KeMS5RU4pjBY4VWbpTbEBCFCHTn7KNuO8Qbz59a58ry2qy25
WwDTucWJvSKF5/AqdmQfzeU/RIf3TWoZnNz/Z9SfcpIVWlTosULY/UTVhvtG1VvbCKyLekiPEpVO
Pc0uA9V4IhXqY818QsvOiBrSNgRBt+mEMbREEl196cu+coJFVL2w6Z2rb+MmNVyqhUZsJGrVcPoZ
ZSxyI3gS2nTPFQQXsDIiJz1u8FiFQe705exquYkREFUai2C4gJUpKINfGgYzP015bZv6KY5EOUnh
XHIxS9WNDn2JCCmdq53pDZOP6NCk215Z14FPDuXJOrcEHWoibmuRdVwo66I6HtQauJk53wYl9Uit
vRaJIVgZ2zAoddPBAAKhJS5YLSU1FugU4JoblegFvrTSL7OIB1+Ewe2RQ5FhlbfA0JXCHajpzwPa
7WklKP3dOsnorGrvX1O4UJJKiPVxgxGL1F9GcZeo3/TqUTHPWfhTEE3YB/O5gRUSXzy1NP0YjxqQ
KjzjQpOxtuV0cfTR8kCVfKZJfyjUySZKpzomeCVPowresao+ykZuq/GsOrHZ3U3d5BSLdgVeMsE2
K/o8bnvIu7mrmhzj3cbZVaoXbq5NyN1KDorYfD2QfAIpCsGQMHfcGxIurEyRBVUaM8Ax8kyf0+Ny
NE81dXqf0RWVbvMEjvtLsDYKzsebjy7rmeBCja71oCNjrlV7uB65/WE6kvvWNe3GrqHsIsLbdjEd
DXcQiUOxGRcMDGMsG32IwNbeV4+yDPmdoUL916B79TA7EFAVPeCLALkoUHdl2C0KlKdyyGgdrf52
zHOQDzpKIUoabi5SBZxuGsTWNOzG7zdiQ9Jb8LmzQNAgYxhf10XoWN3Lvptsbj4rEG66eqPFuilw
oohLL4gulupp//c3vXD1+9yW0ExVbakTjIjNawjWS+2tRc6VdNxHEQ0V5wVRFheRaQAlirV7kkKZ
Pu2vW11192FExnBznzdhqGQ6YHLlMUeXOkrhrey41KIj2PYiWo0atwdolYWEFjtOdu4/9X+5U/14
BZcHeM+hrfB136zNYlrUVYHjB7TZMuSl3nuaHgYJ2gdxO6+hisI60pvSNR9kH6+yBwjY7KNtetwK
jNt7Si3voyjDUSwNr4zYL2TRlWNzlnBBB3ElQUU15Vw6TzMIuXca7jRX8bXiWGgHAW3maQHdhdeD
SyaxlQsL5CuCUdz0wRUs5+n62CcVrQAblr/y1CPlz7H8jJuvIDg318O2bTqWRRmX/ExlEO8P+aUl
fSrwrGA4N69zJTHjBDBgDXBjlR5KyNdIeiy4lW0f5FY4nNvJZdGhpQcjlkdO7y1u7rU4M952R81e
HNmdPNWrTw3YD0Tvjezc8WFrXAFzLpjHSqJ2M4AHvzmx+3vvS5CTF9XJbHo6o61lBKTU4pVe6ilt
aSez6cqPWnBeBsHzH/vMD2asfp/bICAANMjggkbUMw/hfCyLL/N86Kbq3E32kMiCdbvp3xoesdBH
qGkK34mbZm1V1xTniV6tHLO7R5GuI+tCUl320R+MQkUWxROWQkA88j4WQRwna6YYdwj1hr1ggVTX
SZ2ghzAcCGN8UcXU5hS9ofFPLqBQS7IpA5pRQOruKiaCi9dmLEJeWmE+AGZu7uCXzkU7J4x6R65V
u51OVtv7pQl9X110bdi25A2Jc4aQsNpIGX1HixraHfluzI/7cXvzHRjB5a8tXFxFi1ayNLjeIbGK
43SdO0yGuJxGT0qJ18WNo6izgzBxoyXNZwLfCpoZv7q+JyRvilnrUdIYSOi+LL5XzWzruSgZvuni
KxguvhpSkuKMiTEs0tZRaHXM8sWTstbbH0kW1z64OPYmxDamV8O7eJXS1Ex1PCCEw/c8+pUqD0t+
QOKdCA8Sm+73hsS79wh98DYGP6ZrxcopbCKboGGr6IaL0Zyf9o3aHLsVFOfpuV4l6dRgiiJ01kVI
ZMT3mrAoUGQP5+R9nuY6TTByc/2KG5UdaK2thmdZF/i6yBjO1XEit5QugjGxeiAq2h+vJ/kzd2PQ
i1m6JkOjlCce0GMKOgrKVlN9aqHYHigOKWI7tV4k8rw/NdvHyRUWt99VlpKVMusyM5Phd6/Mg5PG
+jUK3h0rUJ6qJvGidLpBWtuTA+y3eXYE2ekPI0++73/I5oa1+g4utieF9G/jwDjkKCO5KZITWKUd
OnvV4HZktPfhNnsx8bb97xiju/992EDPlm4Gf/p0r1o4y53mEDs4yTfdsfOgKQGu9swL/VIwswrz
jo/r+w2WWwp1aCV9UGJqrePgKo7qpnfI3TM+6RfdNu3MZyec0WV01hTJT6YzQj7DB7I2nVspWigj
rZMw96KSo6rzjb7UTmeMgsP25q6zGmFuoWiBYTXTAJh80Ox2/oq6cdEkstHaG00+9ueUhkYFiAaa
pwtIIcNzgU4/MBj4wqZ4ERaLC+t9RlJrCvXlPzkTXz1C8B7Ef7g3oK9QPtamL/DP/fWA3pb3cCST
TGLV2G8Y55l1kd/lV7E3IFWju5qdXCsQUx8vivN4sYioG7e3IBNNpyreGfHy+h45TuNsybMOCSnd
tHNZdaTsrlImp0FJ12T+2rdzO5q+gXFmhjQzRiIDbDCPevSzDg/6p/h+8fzy1yDuLgH/yMYoAoZJ
ak/K4+fUbNylFB3pRaZwkZTIA+iyYsDkeXVbEPNWatD13Izu/ohtL6s3a7hAaQ4hqZcEMIE8e0ok
O5kRH/4TBP9iXsqzksg1IBQ8Xga3oSaIDJtFsasZ4Qs/prrJMyPFHlox4YX+N5Nvi3zlti9trbcZ
MUMoXMCCceOrQMwmLtLRYguqsM5lKx/6hIaCgCTC4EKebPVqXFJgZNFBMnQQLom6tbdPOX9n32Bf
sIpCattbUI3F1BThQQbpjWlFGLJz3A/uf/MBLgoobT7P2Qggo9Kdbu7tLMi8/wbBrf12GeasCACh
5ypIJNXaDjVF4GqiGeHWvkwknApNYIzLoY2/WZOIhEqw6g1u1edRQUnJmD5D87bobiPjmcyhsz9Q
20m4twhmcGtek3s1SnQ2GT0IQ62enkypyjyU/5z6oj2SpILoJPh89SD0WplcEmRs9z9BYCb/iJIH
MzhEQ6xYKTGdTkcJKbphdYvc7cMwQz5u6H/dm28fmms16KMWhlbk9yJ9z6yvxpS6DTZY8qRnvhEJ
JRDZYWcPkTsMKUWklQUBYnSSHdUvQBag3La+heNfcSWiGRSNIhcfaitvrW4AWKN+CaPKlaOL2egF
QWiTLnUVXU0uRiBpkf7Dc8u42JQ/8iH0XndCb0xscjcgdTYfJVEfq2Ch8W3pdVeE47TAQersrLbf
QyrozhYNHRcstBL0nArjQq6Dy3C4K4urNhU4nwiCixXBks5lKjEfN23Lukgqp4kF5/9N/zaIpYMZ
Bzksvn4P6aRGHcwJ6VMIhjAOp/QEWgpfVB20fatb4XAuUJO5KqVyZln76qS6yNp3doT09tf8pDqJ
10MmgnifWLorSDa6q51Jz9q6sSZATuNDmR1aNE80cW1r0UGtvpnmiWYiFontOpEVJOcTRQTaFHRy
sSN5d8r84IVEPrn7521C0Q6fKsZYwXH+YWXFNCwRLCzaB7DnFa1gr9o+Fq0AuL3EGtLQTCfYgxJs
T5Ojo5rnDoQBG4eCxnUi4D9VhmOcaE4XKh7pw8ug7WeX0sa3gvbr/nxurobVx3B7TilNsw7ZcVwD
SHjWJRzUUvU5MiN3H0Y0iTy7UzJNKY6bGNXWm39rXuLD/JvZl13tGLoivpbN49ObUXwtlhmMI+0z
gDXNV9QwVfNrroMzyBKpqwsGT+N2lblTEi3TgaNlr4uKe1N9DU46wdCJjOF2k6mJwYfQYoaaVLbp
0J+tdnLxKPytTURV9NsJXnT0Ii2J9L7OMxQusyX3A5UZ+RzrVA7cV3qIjuArPey7w+Y2YpimJquy
gj5Gzuuaum7RlYesJKHerF+ay/3+7/9f1thfAP5uk5LeaAwDAEzPS/YyN8EFu0WLCHFGpFtASI9O
0EWwJW+7wxsoyy2sYmNZNorSt9hZ9Kr3aHxX58+SISxkE4wdf8NRtTxJjBamMdkwxiIZegjA9B/j
FHc+ksqGGPf+gG7vaG+m8U6YlqCH0QCqWjck6JzGQilyZusjpGAKT1a+L8aXfURFNJpsHFajifiX
dL2MMJkEuq8tlW+O2M/66nZcCreN5otEkcZTpcl2EWp4valeg2J8XBTrHu+/D2WtPYLuys8X3Sdh
/KsdQKGDm1RURZchgoGGt1OzCu7pRAQfLvpu9vfVd5ejnKKUCF4w4wQ4dRd6KHlB3QgmZDuz+baE
DBY2VjCGrkRQEgHMVCIs6PH3Wl5sq6tfwnTARVFGsXUArjTIYMpNc0mHQLdTAtrRpfpWBANyr5IT
DtNnjm94HwK6AQ5avjaeLMuYlRnmrFJcdUrsVAGHuykwfXOAVyDc/hmpc4IcHduyLK+Z7hflIqaC
h+nNNbaC4OKTlSV9YeWA6Fs/1W4H6X7fuQW/z++GWTiOaaji9w30kdgoyfBlaxEV2IpAuHA0dmqd
NiFAAqu5o5P8f0i7rh67cWb5iwQoh1fFkyZ7PDN+EZxWonJOv/4WZ7/10dJaEXf8tMAamDpNNput
ZncVBDEAtm/I9gu+qYHOVtZAHsmOKsSSGGcqJd7SbPoVEjsJdMNscgqP3SFEkV3ymgBKkd2H6A7x
rfwLmPF/LakiqYgAHNU/QccGwi+MFXCblLd97YrCJIMhiSV1oMxvbXbqNWgG/CjVj9yFK0MYd+76
ejSkEYZY6LEwLfEcRimHDYL+id++flcQjDs3hZwa0kxff2qF2NIYfR01/dTNmPhQiiBMv3aJyfnK
2k4lrpjv/76KT1QBq5sKrFwOyeuR6Ef0e2OMobF1YbkTGhWKb5nbhq3fk+rPVpRt9e71MRrATEHr
jkdN+jpBsJ7j9fS6+31BLUmlb+G0k+nfwTc0BKm3KF0a/fam0p3SNxJAqQo9CuqZ+Mr9Pt72Sb7C
0X9fraXVE2gs05dCIYkPxCwuecIjDOFBMLdWngok6wpATJjLqZ4Ebn8ub8mY80pCPSZWAwCjAS1p
UlkncZy+Sal1QfKchObJmJJTLOtvDcRlJZ1Mdi60/qAvHMfkGcqcaN0iuonJb3x+gGFOepp4NFy8
v88c57Kpxr4PYWc0O11yMnlz1tsR6eoLzFlWTSuDCDv+fhgnn5csfTaJ5kKXl9uBSDdkx8fZWmA6
Y/Qpom+YjTt70Zm+WYLr38m+LRjfTE7KG02jeVM0m3mm+cs6tjKIWcgKDa/Ynbpbfiix6oxK5ERy
8UAy0TNVxR5KclAtyPPsn7D3Tqw9a+V/HzGjHKw0EWCteJoftTsqyJu50YkEVOFAPmoPoa9+t4LG
RlnlUAXgpdj/AdsfyCvLmZAiaZFYRjEqX/80fMZude7B3pT7/Vn39tG2L4TrMjMBRa8ls+p1WCvX
Y7CI1QOZi2NmypBOlWxz/Fkn1ds+4iYvAfQP/gmZbOWwGxRZHmvqTt+tp+byTn/v5AidxBPv27e8
RMdffGgCPbLHM68gwDmUJhN8QPpMZfcADvp2XxeTh4Lw1HQ555LlttSaBiISE30hEA8GSrCV6Gjy
0/4i8o4kE1t6IxWWMoUZYS151tTgMu0Ml0R1QOC7HI+UeYvGRJoyjIdhimBRDCZ6SDLd0kd3fEm7
ym37XXvQcdl1ThGQFypwMj/IkFFBo+anfZN554IlIKr0FDqGtIOjg6DOhCmxdwnSm/woX/BecNhH
29xECyojVPYepDNMytx1Y0faGkmLZIb2HMtO1L71Gadpk94wv4WaFQgTauYplfOWUs9p4XObZTYJ
/Wa+U/ObhFdq3PSXFRITU/RuWeSeSljrymstn4y08+TqiLHb/VXjGcREk0Sp666jRGASTnE9inZj
vSyL1+v4IP3QyygqU1DPQIHPZGcTzVjrhSTCDlWGWtn6AtojS4/cbBDsuVjcfcO23eEXGJvDinFj
VlWB1LxZ9O9C0z+HcelL5eTsw2xv0xWG8ToN769hQWBT2GZ2ogdqEzp9dN/qvFtuuyx2Xb33w7ZK
JJtUi5VapVRb6SfM3qbTqQbDRG14lvVU6EGYOc5z/r1bTkKlcsLJ5pWzgmZ8USUxhINCQEf9nSne
Ce3PKvaHOreF+wqjlvsrul0dWaExLhlHbTTrlMmvP+nB4g5PJe6ayjNu8Q3yLtZeBOJBOe6j8kyk
7rRaXRnP3MIS009Saca0sxWIPQTNTIheyEl7yWQI1Tfxh/glofjzz4l4X4oVat2RqugNmPrPOyB5
QHnHhd4Y+CV5F+m2iZYKXiEVupPsaKKULEZai6g6SbqXJImfS6ZTtoKjZYtdi48Zjwlhk2sWs12/
AOkPWllnoCCdlyV9S4Vmzuy1qC+kN5KbeoJDHKhogUUz8ufj/MGr4ArM3H65EIMIitKJqOKNiAfp
2bpLxoHnpzTW/34X/EJhk+xxqItOK97fpcOguSNe821+a13lRNvNuM2z22/G19Vk0+tGNfvF6gBH
qVisb4mvPZqFPWHmWnSRzh+Sn73d8lLb7Sh6tZGuwWoLdaiIaMTEDW51nqbcRVZQCT/2Tx4Pggku
tT6AzjWkqcpg2ZleHcckdASx9P8Mhokq+PZqu6aHT8ThnTkcoulJ7zjjAv8Roq+rxQQRPPQUC/Re
6EOZesLLhZ8Hi2FTdqvZle3up+VOvNR8+/6+QtL7abVBTRjmSifDK8IIzSWkvB2t8CL2dSBNlk36
9Kbps2d0QzuLpbr5pNrz3L12FvlaGfFRojyfxvLUxipPOG1rVw0RD1FQYgYJLDvZWZoGiAbfVYsV
y5/G4mCaEBzR46f9Xd0yH0rqePGijNbQGPm3+TP4PaZYhvOo6Y++z9AKldhE+ioL7jyqzj7WtklX
LMaDSK5bqVUBSzd7bxjJq2WadmXyTKJ/hg0ra5MYJxoNs+wb2j0YC28h6NJRH923YzMurxEYn5nD
SKtqHXfd6Eh+dZ+eQsh+Q6HNp1Ww0G7vk1PoWIfYyxy14SyizjOP7ujKYXP0G0e5APBOL2Y7Qb+F
I+tlTdtYn5q4wk1kBfNce3X2YyyygKSaF4X9fVzmL4WGDrGlcKCTF4ggchOSNrfF3nrsa8WrFPFF
XvC01etnDdIEpF9iOzQtYneW+ZehzKbdixkqfnN3FyuC7lSx4GuCeD+rzX2R56+xmjhNpB+qrP3a
m8mtVpcBqC29tlsyu60ULyrLy2hVfqholwVVLmdSJa8cw6BqJzdU5yAVZFs1hreoaL7GVu2EQwMK
APXUjPMJrFDeoBHF7nXFG0vtUmNm065VK+PEObp5v7uPZWAwAXwNUBL89/rKukoqXYWX9suhri+R
FdkNaGwxbsHxoq3rz4Dk4j9AzHGYs8VM9AJAWo/ngwUKsIlbQfcEvfHa5y7gNcxsn74rHHMspgx6
cSHteB3lLw0eAEMwArRJ5XGsovn63vIxZ4MYsSVGtASoBkj5juQEHWXlYXRpRxYUpzhom2soKdBw
hiyCpLPUqUUhW4q+yDDq1HuGXwf6sfEABoZs4vJenzdX8ArGEqeOuVaVLTwGEpNeP5/K+kEpOI8V
mzcghB7QOoVgjJF+5nTPcp3lNeZ68cVvIndvnRLPvm7q1JkzOZIj3QhHrT9wVpEOgvy2ZytQJs8k
pShoWg3Qar4dUN0jxV/Z/JhJB1n3KhkCy4ZkpyNv1nHzoK1QmSRzFuslE3SgLmEHZcv7SPgpGK+l
8MqxjoPDppklqU1RFoBDewZkj6qco4UUg5XC18npPkdO5cSg9v22D7vpLBbIkAxVseCbTBhpp8RI
GzwaglsstMfpYMzf9OFDScIKhAkhulHKU4EnBbdJBkdZzmEDKcP55f9vCZ2SoG0xePB5rx6vLhxl
SatFJtCghYCnU4dPQ9vaIYod+yhb19oahZ70FUpMOrzzUHVdNUfAbe9xI+0DbG3IGoDdEKWMslwA
gCglpzxtztUMgYV+5Lyeb8NYkNOVFVESNeYAw9PaGeNHBqaS73Trc5H/bBTOhmwuFbiI0V0pwrfe
m0dWS5WmxTKLDcROou4xniBA8JGVWv19JoQrfazOWYS/vzSfCBiPzeFW4wU6GlLYkIN2bc008B1t
QETy39td1aK0jGkIgeip8Zv0QodwtIa4uujXokuGjwSbNR5zUsy8GeW4Bd6kZr5IDmSSnKpEX9xH
SuFrIOofq80ZzJFkeQmxm6ULqvpElB+G+fkDnrxaO2Z/KqIO8dBFyACzT430VqETKvpDCMaLh0Sa
B5VuDyQogtSYHa2FrlJucQ49/aW/eYEiiu/OhulZpvgnl2PeoURruIP6mOr3dRMFeDi3M6PmJAqb
R0YBP44lyfiWYmeOm8HoiVbCpfU2tKFg5mP0ndPaunnwrxDssHEfjzpZwJboTvpsN729gL5S/Qg3
BcQD/7FDYRZsQN9ZIzcA6aRHUX4RW5BHaJxN4RnCROKCCJaSgsUU9/KpjU9S+2h0nLXa3verGczp
78CJDBJ6GmGMGTpNaVAP4t0yEUSDllOX5FnDHHzdMtN6MdGJCPEpDALbJD4nPCYKHgb999WZz0sQ
05oqVkxBVJnqJSiG5E4uVE6tggfDnHs9L8SQhFg1xboJ51elvDV4jyY8CObczxi+qmoCS4rqpqvc
MVkQIXkF6ne+99+P/XX7mXxzVpZ6NMEz7s4PvSc7zQ9UNL3cIx6oLi46vn8au3HSe80BxctPnngE
z/eYtFNsjKwfJLqK5p0W2jU6OevoKxiAOMeIg/NbmxvJEzoHgydK4SIKT4Y4YkLhOS86Tmjb3jK8
LmPiGryu7CT9LGqxXi8xnrOJDIID4zimoqM3PEGibXOuMMyetfo4LmmHe61LHoVC8VT9pIWKrfDK
jJtzHbQ3GiphhiLhmvv3YSrMSixzAlWH5FIc0V4ULIfxDdWV+bvol+jwTQxv/zrdtGwFSP99dXrD
0ioUcYHAQ1qerQwN8y6xjtLwaR9l8wZaoTAnC2zMKQi0YFY+erHxlk8zx994AOwGgfZJj2MAGGDM
Jum3Sgn2LaAH47dTu7KAOThaYkRErAHQxyAtbR/ETLCJeC/XD3J3N5Xorct5b3acrWE72QXwRiQT
lRFBCd1pY2LjC8Em3aeMtzs8IOZeVcLUyJUUh2g0LK9tfwyydU9avJPJPMEfziqyHez4WMy0GvwS
rlgSZ1gwYpAVl2Kw3jBPZRexdoJggZPluKn2d49nIXPlCrlgSV1BgLsctPAtsiDPk96PKo++n/rx
jpew07uLEZfpkGLL9ASPjYMtZr2tz4HWfO94IWn7HlHBZGWIKl4B2VGzuZoGUS4QyltvcmXM1eiQ
d069+K566U7oqHmsXzsPytX+eMgSV/qxv6L/Eamu8PRErgKHgEwprcZ3eMVfjmVgeUqgPI4+ClCe
cMzGj0T6lblMZFRLIcqgnmi40vyU54Vr5p8W6SMlBXzq/1pTJhp2pM8i8FcaYJR8LqK3QjwOw2F/
4bZd0cDHK95tTZEdtKlmI0slqjdqmUlky9B7HjN0Pul6cdcosr8Ptnk9gkLyHzAmmxXAyB+WVA4S
X/th/5B2x4k3rcGzhzlaXQjp1joDxNLUdlv+UFsozcRgCaufOLZsFVfNlTGMx/VS3xqLhi8/1Sgw
MRe2P/sOFfHJ7PyympdA0IejmvXaJZOal0xMv01TfJeL40XU8tu56mJ7GaPeLjQD0riLiHybVPdy
0uN/Ce1ZKoyvHQqcdrpMT6ZELmU/fS/60J/Fl6YcbkGqEkMrUvD6UnuDXu1dpJuxXQzdodfAToIp
lbIfvJpYDmghLkPdHLOmPoZiiYWRnsNo6h2zFd+ywfDaOJeRjk8p+i+aV1mNnTDlzkps34jXrWfO
i6wsRiZSRdMmTc9JmZyFQv7QkbxCMKdlAWFWJwiA0MK7jkBeKD5Xxdf9Xd/s51jvOpM6GMvUxXKC
XSezXR0pQaWc2MO5x4jJUQIvXPIADSqIivD6HTbb2NfATEoxhKoQKgWABfO5V2+Myu3IXZ37s37f
JQ9x/NCUvBuft2dMkjFK2jA2MiAtzWv6H5XCi2+cw8q2NY3TUFt1gh3LO9kpQuL28nyrCs/98hFe
htXqsZ34+RKlpt7AFEVt7ErOHUs0/iy4sS1N0GpShbpHJJUWMFi04cEa0LaXppzMb/PBc20KE+Gm
2loMg5oyOmEeTI1Lm1BUvBRTkT/HRE7u6m7rLl7nyN8+8nC1BmeCnjAaTVpS4WOQnS52Y9SP4zDF
dlPxUpdNDoo1EhMwxmEx1QztGm4tpQ95hvcxIXJRJXzOxeUWs3NNq31LUG93CDireyg7uPsnffOu
ohrfJtpUdIWdDG2NrlNioqHqlv3Uq9tJbR01f/0jDDalHsxEm+YCTwbyUtjNcJ8MONUx7+OXYwnL
ftOjeb6MaLEd8qhuaYK9Uk2PpOC9//FgmMt9lPU6rqFSA/rmczsHVR6kA6cnZTNeXPeEnXaxxJFY
UYh3HHk+duLtNF4m62nWP/JqsEJhfNyMk1zo3g2pvrf1c1endpo97O/8ZmhdYTDeLShFnbb0RWpo
HlrQEJVzy/nG4G0HcxvOaAuIQ+SWrmk+NdPnOUkcwuX+2PyAWpnB3IZNNAu9NcEMQl4mmpucF9kx
hi9hlOP76XlKOA7AM4q5BOtJnJIkhlFV8ozIqkZf8+oPd5+59MI2yuUFasPQI3gFp61dL8Y9mQjH
EI4ns++g02BKIObAwgk6OvS1IJkeQ+1xlHhfmtsLRmkdLR1/jp2D1QvQBekzopiiEVtI0SYfH2N0
Uex787Y1VxR2W4geLV0HFCH80uQ+yWTPbD0h5A2S8qxh9iYuxDJU8IblGuNfnVw5hdXYEvpU9q2h
v/a3r2ZQD/xvzdhioWpEqqmW9Nlf+1Hqt4JQBtFoW6HqheYhK3ldBvS+3oNjyh36IP7v6V15Glx0
GaDzBEoQ8WcJvNO0c8L6tG8eZxFZrgglkccmJVhEywhC2c/bU1se9yE2Oyegv/xrCZkcpc7UxChB
g+/Ws02lFyQbs7ipI/fe5Cgn2n6St+gs52zcdo68gmUit1UIkzrQ7oIlf1OWF7F+lWUMHF+0BplY
46V17qqtu2/rdiS/mkqXe1V4iBUZAtgqMAchOte5dqs3EweCu5xMLG8EQwjVHBg5JIDeeagNj5bm
s3OPPA8C4m7MGQ3hOQkT2K3IkoRSwInups9tfyy7w4wBhz9bOTZqaHIqS5SXQtcid+l1N01izspt
30/XzWEChlTKWTZPgGgTy1mqYx3e6NEPNJVCaNCexhsCPbs/MortS2oFBcPgNTw/189i/DlLORcH
Z2M0JlrMRWjE5gCLzDy2BxyhpTx3Jicm8UDkf/v0EmeVmc7wNwlFlEUP4uopq//QECZENFOhdFCo
xxPtGNt5/DlXvKJPnP3d4BlCD+/qcBZWr4piAkPS8qnJZptURyvi5dec+0KjP2IF0pQiCjUVQIpC
uikhfJ0OvR2Hio/O5aOgmkEHlauP2GVokoiWEzzOMJBJGUaSkSKlr42zIB/17kR4/d90aX6/lq4Q
TMwB5fhoVDkgiHXWza8LCGj/zAYmxOS5pSiIAAAwn9To2KDVqP7I3BRG/3+tExNiFLGbOm0BhpVq
AWRZ0QDWe53Bq2vy1ooJMwmI1cs0AoyYI93+nIiv+0vF+ftsnaSSR3RAo3nHVauzLj3FOS9N3P7a
vi4UWx9RJ0uyRg0IUe7hpc8rb3JnGVzRl93sgVdE2E4Xf+0KWykZpBxEwx3ASPUXSZ6X9qmPv+YY
0ttftf+4Nq84TIjJhlEXjALbkl0oOUL6YL6ljn4RbvAYghRE+VG+7CNuh5srIN3HVSQoQwIqgZq6
W3XTyF5oBAav/MNzBebkh+KYjhJduzy9RwWks3hdLf+RRF2NYA6+qnajrhAYMXbPS/xNjH8MeWCK
7jIcq9Azpi9E5hRVecvGRIKwmjVSoHnTjVWwRXa1gxGQSxwR7892hwkGU9gbHfp5kQw0DsTP7Fn2
5OH7n2EwkUBQp1TBaCO2Bx27VQpedbA7KFyCL55rv7/GrTytEmRpqVDDdPXUq8hlIaodq8fYqOwy
+xb6teDqzbmRTuP4kpDPI4/7Yfu1T8ftA85VTOCxlZjWyBfRovmhGHQXhItg1JzvC+VDf2ndv/nk
63PjDxjETm40XtPKpsOs0JlzNholFAtmfD03ZfK4CNVREtQTCZtgfzM3z9oKhjlrEUYd+sygRZr0
ThjvupY3ikod+7c7dgXAHLVK6EdZ6wDQpYkLHQxnahMvajvfUqIHUSKcpH77kXSFxxw0UJSBGQC6
0RikX3zZa29i1/yB0Q8H6gMnZbR5kjZcQObIZSkpiFwDkKobgcYPtzwY7E2b6g30tvnMU/3czPdX
BjLHbyFoxWwtijf+NSr3zehHqWBXys1iZrbcPKUq75LhuCJbyEnDetSjCIhG2gZFLFzURLWljyWy
V8PYeUkyjHI/0Y7sVDnFqLyHAr43eX25PFuYtL+qkrw3aXlVtV6K+C3Rz1nKIaR9v9t3XJ6d6JlJ
nAkVDRz/DAnXznAwPNE3fYgocNB4BjFxosziYklDgDXdMUq/mfWp41EOcDyOZRMp9XRuo4mWWaWT
SJ4i805YMOP1M5Neo+o7fGI/JHEiBssfElZ436zxZIxGtn6yMd3llGHiVQKUIXR8bWQmj5uft4RM
yMALRZbWMQCzObKV5KadP/fS875R23FWBfOJiccWUF78O22SoD9j6Tk+BZPG65rHKuINCW4bcQVg
HFtFP0C00LphbHV2Wft5iWFxHpvG9tOwfkVh0s0qLzIIAgMlOYZB7JSpTW7qG8HBENmr6jcBRGXG
cxXwJqF4q8c6+STKOqEf0vnwPTbT+zwSX/b3ZzvbWFlG13eVbQikXVqL9tSKD3owHKVzd9C80Uc7
iqf7qd8fuPnFtp9f15K5GdOs72pIOBugTRghx4eRJzCKl0HhRl54SVxQKJw7FMDmC3FG6ChSwpfQ
kc+Foz8ub/vWb5/w609hToCwYL5kHvFT5HcO7eGgBHQ3eR9FPIuZq1IgxhzqeNl1W/VNb0t7AgVH
bz3E6Re8efC+jKjD/x6FrzYx9yS6UmcN36vUVSV0Sy2H4qX+To5/U1nPvGrFf2SLv+DYolhnTGiL
fV/Cmx6ynj34fKuDfh8FjaffD47hlcfIKU7oJ3Wq12bkWLt9+g1TMk285sosU0uiyobWaJif6KfF
jobBXlA6i1re48Qmc5ep/8Jhv9I1AdrTNXqC38nWq7vwWB1mH3lx7KPP5qycOif1M0d+pCJLI3TP
b3haktuR4PoDmDjazIKqJTE6EIZUcyUpexiUhes6PBAmlurpaKhoYISfZq5mo9XPkZ/D4/QoNbYS
iH7nVAEvjZS33fVqGBNZs7qF5n0LzF5evpoF+Rk285eoNG6HpLiYmmjXeXcXgWkh18kRDwCg/2zV
J0Upc7uUa4eU0rGRlWPcW5c5D48pmB+McPTqsff1gsulwfG392i6ipZZqaXQBoIfKLmfmIKdNM4s
Zc5+VOKBMCFZLoqqz2U4ddRf4vmxtFDeet6HoBHn9yBxXXUmBheky4SOrrqoja6lGnY4GRf0WXpj
bX6X0T9ty6P6karw6gwxwTafijQpa2Aqeh9gSuiSRkjcwfawb9p2vWuFw0TbWRSiZhmAM59CMOtN
B6iSvet6xt6fnkom1iaDLKR1CqhaPXX5cZa+7dvC8QS2FNDMuSKFAzyh6o5L+jpKP5ux56zXJgYY
bjXVRDeqxk5Ch53aNiNin9t2it+Nw3E0BWeseA9dm0xvmEL8hcNsSxjnljxUyDbVAEIieDoUT4a9
XFIvD0DNBJ0jcPPR71XJQVj1LBcEB05/njg0YpshbvUrmB2b9V5SCxW/oh+eVfOvTOf8/U1VvpWZ
7EcjWBuEBrEa3yWvf7+OgmzgTOXpB3t6AFeGjzIl2Cu0B9q8XNzo3ngQem/fbThG/vZF2TXSQAi2
tMkuofB9TnnXLg0Pv4WP6yqymvEYXpiLLgVAjXx4PM654QkSxnB1jm/yDGEuh0TAp8NUI5cptMd4
/G7xKLK3P1lXhtAfsIrnUGjOIPpBq02T5RuY7G4i2V5EfEzOTRBbpd+myeNYdTdZOLjFkgX1ZL3s
b9Z2Br76DfSArn7Doiag+5DgMUYDhRXVmw7aY3YekIa3rhHE5+b5I/Jyax9lor+QSUZoLNi+cDkW
GAFeJrcJH/fN4m0dE+0VNTaijnIdSJYvGW8ZGEX2Ad5nMPeckAkoU1/1s0hLGkkcn4umPIDrxBGV
6ELm6lMvkEOd6XZVGC9zKZxUdNAmZnwM0VUWm51jTpViZ8pyIUPqoGsms6cB6URm6KmL3u0KDTXi
Sxg2mI8zdd1WTVDTLvJLGWc3ijHdzZNmz6L+IGCcet+sTbLz9eYwEaquIMAGvW2av2s+qMigI1UG
1eE7yufOgiwsAudGeMsvO9OztLOcLAfmUoymadJGhMGPDoU/HaBt8JUK2WOs4zw+hJyHge1P6qvb
W0xGKy7YwPcRyM6d3OiW8lBph+Ws/4gIRClDu/tSBJVr/dhfXrp6e1bSdHR12AYMw4PyEatLVZOU
s+UtJ9UXD9pxH+Y/rEMJXTQlSQXt1b9xFi23xjl7/wqrbymxMejrGsdwZv9dYRyfCamvYiiDk2Nx
cZmjXcVyTiqQ4fxP65OclEfMy6BOoZww/uEmh/kAtbWIk6dsppPG1VrmsIuzUkAsBNZKzewYeFeU
nsfqAY8wgvjWh5zK338EzCsac/AzyZSlrADa4OsnxU386Dk6ardaQOlo4i/1YXna383tFOkKyBzJ
vJKsyKRT7ZqkljYREDL1tPRBGujuA9F1+t07fwGxH9MVqIMWNJsjde1zu8NDD3RuzehZKc/T0HIC
zXaAvmIx52+OGlCfvs/Rg8WxF22x0zkRepMJ0Ly6hcYctjbXGkOdsW7iiao2QLAhsS0nvyg3NAUq
vAJvj47EOXocX9RonFudcGmx9LKgM++N20TeEl062uGXHocks6Hjvb9hHM/Q6CKvwFRhSMqejool
ymO92NrS2RqvY2dzo0wV1VNDAYcDy70kZplaiV2F7yZz8FQzuY/miNMUtJXPgbFBhUKvjHZ4izGj
1WIRE3YZKsGG7hjj8qktIJ9qneshfdtfsC1j1khMXCzRiVDHXY74O5pnVc9vMpXHq7ANYSkgWDbQ
ys1yUAxKK2uNhfWyhPPcnmSJc3Nt7TlaJv75+ywBxagKyVwXLZ4F0kNbF3ayHOYx5DjW9o5cQZjT
mdZZ0sZxg5BDWkcoj8343KR/GbwEmAfDnFDJjLuhUWFLCebDWXiRrMlJJs3reK93m1/llqyDrAe0
1xgjZTY+mwozB9P//ypoeOI6WKCFEgIoQczcguumC9DJdnizjqkxZvXwIWKAVnkBmHicprv2Q+8B
6GH6BcCsW2RahQlWIpz7y+zM4FSYDtKjdIj9sHX1J6r4KRxnw+l4xQ2eYUxwqxdC5JD28uT5aQrv
65Z3t9Ifzt5Aa8PoD1gFtAZS6/I8wjC0YINz0Y9AZ9wkEJWX/cwjps174dhsSVkDMn4BSm9DxbQi
3m+GQFXAmPdS1N8KyzHIJ0W46HltD4W/H4M2D/Bq8+ihWNkotmmEaS5ADuUbaXJnDjETyxuw44Ew
KZFc0BmAHjs1qidVvUd7uUS+79vBcwYmDyoz0WxJDDtaBIf83FeH/b/PM4FJe0piWF2OtzVXq2/S
5Hs9n/X0YR+C/okdd2Pr6hCdictQpf5sib6woHEXMlXRgieSfHEWtXHNSHxMlY5jGWfl2Ja4sB0K
o6TkYWnrG9VTaHDM4qwc2wUna/VgQfccm68NtrG8lf0p54mk8mxgQgHG5uoB8wXYfbM5RlX31CAj
3t+dzdvhelDYajdEiSD+1sCMbpbsRZrcBXed0RK3KwoO1LY1uqaYiipqGjuSJ2DwcGgpw940/4j7
xyL8uW/K9v2j/AJg5/HyAaMfPagg0b/XfRlL6SFu9LsOo1lgJfH7Kf9sVOopH9UbIhT23A6crHTb
I67wzI00l5gcDS00edSaP2g3ahS0CsepeRDMnWRqQ26qC5ZwlKqTZvROKbW+OPAKuTwYxu+ERifV
lMESEU9tZfUlzg5c394UcgGj6D/u8Bu7hWpMWUbnGuPj9Fq5vaf4KgQ2hxf9KHxuXQjWuBJmTZqA
uOLjvqfw7KP/vrodUjkeU73DMlL6FRmVCKgctgKHmIsHwlxBmIpYQo22lli5b8h3Y3usOk6mzYNg
LiAxLQ19oI3FcSl7cWLZQi/YUckbDd2OEdedYi4hMzfjCtpvOLiL5Oio3SwjaNnKxM4jXjjarNau
vYK5kKrG1LoxwqqJoddgQD8CkVU/39OB6BzcIx9MFH7Zxtby59yqpz6GbWZ1K5UQwpnPbffXvrvx
XJ0t1o9qU4ObEUZ1fvp5cKND6fXel8ntAwx+q5+Mm/oi4+m1dFGP9PaxOS7ClvHTtqyMPAN0VJ6j
4Qb3SJZwEkoeBBMtiFUO3ZBgCbvq2NajncUntf25b8ZmK+LKL1iV+nCsha6XcU/NgfUUBoUfu4Nd
vuo2XTjB5fkhx+V/6wsblMZM6bIt03iICWg09aeaSC9lqHMs2149ywK3rQTGIoU5w1mZqmovTkAa
46+kKY81/W//kZKJpVxhmDOcTvQ9uJ7xAqE8kvoZg9gOyuBtlR1H0ZUE7rfg9kfGFY85x31Wl1oe
wyzlqffo0NvfMmT1UXTRYeDte8f2bv0CY0c+y6GuTdLAOBF8HoaXpEe99mseQcl/+OAVhrngtUFV
RqFAOqajD4YcpIPgmYpLScbpPEJ9bg173y66SL+nzldA5rpXClVsjRmAmerMIHEvJsReNXNzyQ7D
CGTnlyHksY5z/FFlTrMBHvN6koFZWKGdDD9qItpCzPvI5e0YzRVXN3BfxG0WS0BR1VcxC6R+AIWN
Hw29v7+C2znndQWptSucthLlRenghkWj2V1hfOkS5enPIKipKwh0w465qML5tOZGUV4LaLzsA2xV
jFdHV2UiRNRHXazGWKtYBPlJ/zm1Aku5y6YbueW8bPP2ngkSqOuEs0EdfE5OwuD30pPacFaLt/FM
XJjypO5A2Ic4NN8K46WMIi+ufrZmxdl4jilsmX3QE3TKR8CpUR8yBMOp+/Fl1mdOkvcftY1fDsYO
dJZxklRKRx05aCBuNxykQAi6IPJ5xQZe9GEr7bHYymLZwSJQxvhQlfRJ6Wi3aJF/q59CT7qTH/fd
jreCTCBIFLMWVXVE3dAw7yuzes4H2YvihvNJwzmhbHkd7d0GvqOxgOLkDuYb9NT/7Piw851Gi4b1
QcK6hV3klTEUN8TU0YTxLz0y/GQKZ+fP1o2JByoZ5kgUsW6FeTMYBRjAngaTl5JvrpqqqKhOmiYK
rkxcU2NVqIoEmT8IO7T8rAyc6sbmzbP6+4wRpJaiXiNItwa/w+RHGihwa/HA61LYjAYrGCa0WZku
DEOKze//j7TrWJJbV5ZfxAhakNzStpke7zQbhiy99/z6l5h7jprC8DRejBZaKaJrCigkC4WqzMzX
pNjJNTT675Y25+wJb7kYYBsgXW8aBDEw5K+ocUwK5012E6JXfjCoJuV6JZsF3Y7sqlLQ+Rs/L8JV
MaEzgjdCsEkgZZ5tsfW0bjGCWaGFrTyy6axneMAlYkF3lXSPWxK0T6m6rGhVduDy1WU5G8ZW1TBW
3OHKhA0rf42u5hU3+nV6MPbLvfEAFc/rFKSypgNZnE8cqZXLTB5UC+j3E0AT4PTFrx4cyhkBVcNn
2MzW68rgnVRXgTxoiBEhgpTZ+Kx3X4vgx9RzYHX7hrtyhsbqKl9oocgDGm0soXFaPN0Dhej9kFvt
d90vMUPDpeTdhPGVOQYpdDJWjZJi7YQ0fhLi1Mec0D4wQu/yFm0+BK+Xj0GMtJ7KsgDbDghEAz+4
EyGxF7po9M8tdIB6476BxKv+g2N0S21lbZTFj7HKSdXQih+YDkrhVk9qqypvosjLTXdQcitVEuwl
Bxx5S8qgSZuHo2K2cFVSrwYZTX+TnVU8eg2eEQZSStMQlFqDkQmqystjFY72FPy6vH4cWGR7T5Vw
zoQ2Q2yIbfPQ9NVjPKv+ZRMcZGQVTzrobRcCnXSVWm3X5OO9UhI7EmvTCklmoX7lXLbHAaj3XvTV
6SqGGkpcNJ0wq7tcPAalbdAaCyo7l+1wtue9R3RlRx+DWog0+DU1xhW0lG0Ukm5bLg0YDy3eW25X
dgrFBKs6WFFxrCSPoFWM7EM/v6KyjpmtPf6dUwxWGCHRB3WGsURurbyxTTm29YXD0EVPx4dL7RmQ
ZAYoiJprUUW/lWabQ3TX6H+YRWBVVex1JPdDkt7Mbc67SfO2iwGKjugCiHIB7tX0khQniRYv4y+X
V493mhhYqCotKTIK7EGIkeaitjtN4JwmngkGFIy4rvVBwQaNZmKbzb0S/R20sY0P4F/NxDCHAeSc
+0FS92Wd7wKt+7sYeO/7XEX1vJBchaQTTo/xNYZ0DAE9yTQhVzZTjAt4Ka8Cy1k3hUkgymap4nJE
zCXBoyQfquFTBwcUbQTtD1Tr7s9vutDkEFwiKIEqcu9XUu+VWvAgjSJn+7fB7WyGurlaNlPN8inT
0A6rD8em3kHezFrmxZrAQHg5lLePy9kQAwRyF6pjX8OQJjvt/BpmtpJz8iCeCQYGDDMoZClBhbWZ
jkGX2BIGerqQ4wc9Dx+x5uwHc+y1BBTMM2UDrIkX1rKlzF42fm8awTZNdyb3OSSHL6/cdqSdLTIg
YCRNpuo1LE5BZgn5dR79ZQwwEKDnehSDQAEFh1GwRAySt8mbEnpiwhsA4HjCvozkUiSTUYEnmnkz
9o/qzGlI4/0+U03NpwB6vgS/r8qHWblWUk4xi/f7zJlXelJpEuXyiLvUUmOwIHEieHOuDRQa/556
dhheb7JqyRWcEgk1bsqW0ewrL/sRIfGFrry72KoX7+u9+ii+io64C+4FzsvLZpvs+i+ga7AChDyD
+mHXw8flhvia14MRIn7KwOER3SsuBhW9gRcVnGPLPowIcRUZYweka8vZGsRvkPi1al7776YRDaUN
WVY0dJIxoTGSNJxTfLOdgfxQm9IKcy/EANvlk7qJDSsjTHx0gawFDbj7f5c4Rg9vzh6vxLF9MVrZ
Yb4NjVg0PchOaAbX7DGse8xd4Ha1m+wRA9Cll95oiUU4sbkZ/CujTGCIgvEPK+Vk7hM1t8AXxFm+
7cx0ZYL5RlSjElaoFePZz6GSq1RRHde9ne7Tpl9e0xovIpivBWSGTNmkPf0jeZBTzIX2Lgj8Odi9
3UCycon5XKhjqRgNGgsRErMrFVZp57b8UO+NY3wjPF4Ov80hEAgN/Q5y9ksxykOHJkp8KSi5ip09
5JikrjCUMd117uyUXniT3UWn4ctlu5vp98os8/0oktowihFmGzGyk+HQSIoFVqhEe+vkfRHxTtl2
2fpsjy3ES0urNWIDe1QytL5WQAEgYFEXO7Cm07hT9pfd2xxWXy0rW5Afh9kslgH2sv0ENtYaYByf
wpPm1zbsPrbO5GYI0PibcTe/pC+XrW8X51beMqCSjWHXQNIQieaeEh9ou8RJnxIvpywSTnGNo2EX
mGAQnIXztaOh+SHTWRlmUCYJIKAiUK4UYST2IJwEZV9QVe3wqMyvl53kACdbsc9NNBX0E3yk8zX/
qw1HO4zScRIdDoSxdfshn1I6io3zUZ+S8btiPl92gwMpGgMpddjUkDMxcA/tX4ritVpOI69WyzPB
4EncmBn0YbBSILBR1LfW2FcqD4fpn3lp4xkYWcwlM0RQFzhyCB0L1fylpNKhbxq3V3LO2dreEUXH
8A3Gi1SWiUFu+nbKS9yihvipmFOrmji3z/8Ai98W2Np22gtjlFFSybaxaJ8MJn+cwIm+Kf7i9jep
x2vz2E6gcAH4xyW2nh0WkxREIlzqD4OTParuIlozFWPQG6vdd+Bv7o8dL4fahuCzUQYkoAGqqRnV
DdDCyhalymolxZ7i2NbSxQnrfZhJzuVY3w6Ss0UGHaYgSWeFtrOo0BaLo5+VUlq94g7122U73A2k
IbRKSMcm1lEEwwZC1xti9F6JjDTN7MyignPTz8LmUcTyPGOyEDMQF2mcYLCbjiEYgeNjoF4FEyed
2j7I5/VjsGI2mrJKKEOoMe+y4oQKvqX0PHo3uu0fT/LZCIMWKTLeqaB9VOIhOBROdhP7I0j5JLRA
Bvci58WK5xEDG0Fb6yEG0RD48R6NQKW+NwknneLAxXtX3CoW6rRSeqho43pE7vV4ny2cDwTHBbZ6
3dftEPSUd1IrX+XmRlO/NKCFvBzQPBvMTSTvR6WuR9iQpflYiOOuMCU8IA+cpeKZYRChy8y4i1os
VZqBpku7D3LFNgbvsi88sGNr1sMkpmZOOYHJW3Ol2qYXH6BWImHgWHKjQ+mBh/wvt4iBA0UvoGCg
wOLYXsXlvRDcGjyi4/+4h/w+NqyE91zPU6zQ7tTWhXqzhdv3gexVq9zTewiPWP0/EryzNQYJ8kTP
k5LSq7aueiC+acmudAyc4ptyB4ryd2YLCZ2qoVd/MpM+m2bwISuMQR7pt0qC0sDkdA/FQ+QVO7Dh
2mliRS5Ps4pzfmUGImqjWoSWFuqFVnb7TDyKMXEvhyQv7pnLSFmLoBGn6D3igzRWXmFcRyanSEKX
5QKssiXtdqzmKJnhBh6B0Dn3FkU3UVXaYf4mEE5Ji/MxYsvaMkm1DKLStB97vCnJeNcLeIqP1fuk
45GcbDcenTMXtqSNqXujHA24JeamPaZOLMlWEZ+W8qBKxBLRD25+LcKYA1TbrcyaLmmqZIBqlKWS
6WSxqwfaOt99N3zRXSCDhwdseqsjP8q9ZicundFOrPCheJPDT6Hx2TgTkXk010o7wvhcfBvj26W7
wigbx8PN2w0RUXYCH4cqsVP95pS1JCNo3xnTAGLDszOr6XFYftWj6kKTxw1keReOEgebN8/ayioD
K2ISlMXU9SjkERQ3hoNRPVw+aduZ2coCgx5QNoP0QAi//tc+FrulXXz7jiLUlbzLfB4D4Pa3ZmWO
3arCAKV6OuDjjESeMgCOoDh2YhDjgPbhGsIolBrhsoubp29lkgGTojHqvOhhMsx/9sRb6nmv5JNt
JK+X7WyC1tkOW9GIGrPLhhwrWRbkVKndoS6FyhJL8vWyne0v28oQk3wERptPnUFD0c4GfGhqP/SH
BoUEEcwSIXQKL9vj+cUkIe1AxGYwsX5q7uvLz6HXLS36cdkG3fYPYLxySfnzfiC3QZwawfva+VFb
uFBoKvXyqm0fFtAuzMqn7iMre0wCIjRZFs4R7AkP4FmgNxJTt9Q9SK6bf6RXeG/om5+blUW6yqus
N0+r0igFepLRnh0WqhPqg6Ms4MDqMwzA8srLPHMMcIxRPJuIenQbRsltJSyWrGqHRUa/eCui41md
Hi9vIAceNQZGkkxYDEK7G8soxAh5vCPtD7mUr3pxtIty8udUs0CyxCsM0FC/FDcMnMgSuOU1AjfF
Q493FXfZIds6tIMlnQRQh172kXcQGCAJzb5tjQFN4wKoBaaD3uL6wrl+8eCY0M6mVZhoC0RgxgTr
OJjW6Mpu7OqBLd6Gj6bfUW40weKlcxyvCIMmSxo34tRjCZNmN6X3sfygx78+s3AqGGslyM1r706v
nDKCqJgjMEw6SVbcimlzUBfo4xXZ82Uz208q5GyHPdWj0UxZiW6OJoo7K1PBQmqOi7V06VGs6v3c
FJpFWhF8wcKzPgRO3qdv5pIfRkX7FsjFo55VnD7w7WN4/ouYU0/SIJ1jgpBpwq8COZW5YA3dUyzf
qhVPqnt7H8+mmBOvN8pULdR5QVDwwjxa6VyjevTz8hrTX/l44M5WmHOutVoimSkcWoLOigq8Lw+2
Nt8VBSdllnkrx5zstu+KcdLRNdMno2dIJpihqtLSB3Q7tbKtZOAKRJ+2PGYxRnbR3qfV/U89IY45
Ej+UhC8BMd0KhCxznkK2J5uuMAPsEJI+tEMFdTlcqc3M6XoU8sLE60b5F0bxOD78x4f6vFgMYCRC
PE5GjC3R/hl2CpxSsPr390QMt/AGQjgRwBY+cIibOG+wN5lxr4gZ1DBcE+I4lwOAnqELAcA27qn6
PPb5gH2Ju+F6mns7TkPOzYznB5NwdFmih7UJuKibZ6WLLb27ErrhU1nh771hix5pN1Wi8r4383Oy
3M9a5LaLaqsRr8bK84YBJQgBtm27YFfSCXoaSekSs78VtJjTOrVJ/2WewY+tdwRBlslLDjvkrY/s
aq849OlQAyOxQzPD8kH3JbfyCe+LRXfjUkAwuLPkpG1KOkFIH/Igx+NCDgKP2GCW8sw97xlvO/rA
KyVDHUs0PkzMCqEZYKwUnU6GP/ZfjPTxcnT/x5E9G2BiTyQmBlxKGBixhIuTOdMRPDLwJkcZTL2/
bG0bTM/GmKw3SBZB74MWoWG8RvqhzHR3DB673nT/zg4TgmVl4NJD4JQa1pasSwdNzY/ZEl2DKpRz
dnkbRE/D6lOfjamkNRlM9UG1QyOsM6eV/3feMAE3agEJwemIbKJ8FPRvnSa5Qw+SsaLlLBs3GJiP
XQSWHzLQaItK3BEUJ+2d5IW+2KIv9Q6CIJ9LMM/xwHzzJloa1yvctNr4hYR2iyZ1/TNUzGhV+H2C
mG9SOZuROWvwSRSuRjm0hwhKxTxM2L4N/DbCEkqmadYNaYQtat3sMbUoT1JrxYc5ccJ7yWn92Ndz
9DLUHvDI8HjLuF2MPfvI8ksuRSHPpIaPcQPb4JlzpN38tuxSkBmNjmZX7uDGX0JwmvOS6e2s5ew4
Ax+yOca9MGMH0dnTW6HYW2Iver3WuZE6fzPGkXMl4YWoyUBIEgdTJtICUXRF/OkKS3vSWguNXjtI
Dnlibv3V2WPZ4gRhSYouhH+ldhSmX3GU2Kr5Le9Vjl8cGDEZGMHrnSgoUJKE/s5T3p/a5Mvf+cFg
SGiqaiuNWLYcZENz+EuVr8tesqqER1XLgXiTgRBBzpZpMeGIPD71Y/EuVNC3oisQ3uTBdofLKuoZ
9DDGfugHAaYw1ADNKUe16csHnQjFW6uN6XB/viUocRRfk9xK3nidJv9xdT3HPoMsdROAV5Lab5zZ
lqHMV9vLMfahgr1r7NDjDfdvd2X99tcUmauyWsiZOE2wN5m+lnxrq6990Vt5d2jH3SxfSekpn7w6
ab3LoUND72O+86+bKAf/+YWrm0iSagmh04MNCfeso5ZGdhaWnI/PJmn6GahNkYGS2mxKo9GQHPQl
UnltsOOiuZFj47bHeMQkLQehIH4wB462TLfSIO3nUPCVtrdGdPoICTiPhdxtqvCp6GYU/aPGKlPh
rQmim2YEKX4buVmT/uXaMGgU9tBMLUdsCZSN3QrsOdkk34h5yrlYbW6BLhqmIeqGKbO0mGE+SCQq
cEEwwfChvI4mWJw4qRnHBFvMHeakT+oSJgLzSul+LtNdGXIwaNuEqlDWK1kn742Aq1QJohZZX1NG
BWMR0Lh4kxs3us6bXtyuiYBE5F8rDCqI8VDqPWRl8Sme3dJdwPAMggq7QGf9HS7E3oz+Y+486OZn
cGWUgQIzb2ap1nEnqMHDKqNLR/raGqodB/t4+HX5OPIcZG+9i7JUixzDwfzX+/w7ePYHS7VyH9Pc
fndd2cKe1x60+XU6u8fegbOpJ7koYOcI1IDHgxn+vOwTJzI+DKvpfSUEJcZgFkG1tfpBjHO74zV8
bn6ZVk4wZ3UQ5l6bFexRZfi9jOFZFFFm6RZDWM5lb2iEfQDMlSG6mqs4r9S2WgbKVtJnKbRAO6sj
1017HYB1P953vCIgJ/TYa/Ay60mOFwskRGqyE+PKBdu9TZTiKRGLnVb1+8vObX/1Vt7RZV551yRU
SZO+hoMxDDzmKZip5C+V2z1TsvYM/aSX7fFCg8knFFCjgbSAhp54ymdflJ8T3g2Be6IYyJiDIYoJ
DT/amV44KSjMmxfyuODN+krw8UaHynrScaKEd6YYyBgVCe/xAsLRjL809XXBbaPixDv73t+p6Kap
K2wU1XEbHhLPcPQn8K+9Y2Bi94cKLbjlZ67D5+hgX/7JAuLBmbLRps1zOj1kPDoTTrSzr/2xHnWl
ImCr5llA6nNLooOQ/WyKyKpr93LkbT/xr3xhACND2o8UAzsUTNbwnZKw4V5l0ZkW8jjZk9vZxS/R
ayxcPBzjM/eBlW0GQ2KhE3s1xeZF80uI15fRu+zce7nvAkgp9NytjnGVZw1GnrFRtQt9bDfzgupp
FHbJQ/g0WJU7e8IBPHNH3MgxlhipVvoQ2HVuSaXHayXibSkDKNjRGnQD2FJTja0wTa0+89L2IYXG
oW7y3sY52MyyjPW5mYQtHYAMEsMzNT8sb6b01Iy3s7JgmJQ3vM455AqDLFmTpFWrYpXj1NwXs+EE
ke5f3kneMWdwJE+aTqlimOgCfJivSfJcRWCDi3h0LtuuoNFFxLOWZrIDT6LeCFrSYeXmZD/0zwGP
Hncb6M+/z4RBPtfTCA005AD1qTTcYn5LJA448Uww35JFWtDCKMAFKQiPWku8Lui8WONpmvFWitn0
TonEsaQY1anDfbjIHvR8ncubzvOE2XRkmUKn0c2oW68r9pn5oqFR+7KN7cD6vSFsTWvRMLAVUBtj
fowr38xLu4ydsvt52cz28T+bYa6X2pjoQUHb0tImdic8/xqDXdZuAJaq+lNH5WyKuWFCESwaweiD
F8OystBzbuX9Y6Y+EiSCl33iLR3z5UBvYh7VFGUy/duUn8T5Nq1upOHushVOELC1KVzKjV6gJ4Z0
94t2CIx9a3iXTdA4+vCVMCSMcotQY1BYgQkzioM2onxBU4xZvbKr7CSJdm06WG2mWO2g35Xm5FYS
j6doO8tcGaZnbPV5KvAeAjliPO50DvExVGclTmmbrmrNHvHiG15tZXPDVuboUq/MxXGYd4kBc7M6
WFHs5+poC7mTFfd/t57071jZGcfaDMgEsM7k/C4dl1M9oLhuzlZmase4Nb1RSPdZ0/Ba6jdDZeUf
g3xE7QsjqWCXktLUhwQSPcVOv9dceiMeTjTBLbl9uvQ4XQoeBgcbE1OtoYpF/R9lR+xqoRV4IzZQ
Pga28uPvlpaBxDRGdE40W0v23T4/QNrX7/d8fVtOpLD9Kimp5pS0cMqIH5Q+vO6jBf+yAwo0u8sO
cfaM7VMJ5rlZcNVHG5901wo/JulURpzjvV1SPMcFYRDRUNO8qiml4ljZoARH9415TSJoUmGPdry3
gu2EemWNhcVI0saBMveN9mwHh9aO7/Jd7QsYi+lcRcNsDO2IRDLtSg88iiQabBeCkTCAYhqGZub0
+Ts3Hhpyn+iN05W3sRhY0XJSeW2f9NcuWWPwpK2TIm0zWDNS2YKarWWG+7+LDgZJQoMM4PiBhXr4
GspHs4KMKe/xmYfChIENOerQOa0j2NHB7SYY6K/t1A/3oNmYnf8P2/BmLrAKEAYxdKlQwqmCvSHw
EqdVriNpl82vn3svW9lhsKKdkGgK9PJDKrwbLCjfjy5q2g6EpwJvsUWnNTE30d1Fbv3Cky3jHGuW
nJ8kjdjF9MhJwUkedmS5zXlD4hyM0pmUivSkVHNaM6nGYyn1mE/Eu6osQnhC4CQ6200Y55XUGQAR
6y5esv/RfvbPkd3d4Ct9Xf6UrjOr3meu/sUQoRbP20DeGjJAopmzAKVYxAmpU0uClMaQHiTt5fIJ
4+Q+LC+/mfR9jUFEeuGRcS+9bpYM7Ew7IX6Z9FddT21F5VjkucWgRhroWpTSCqXQQFoHPMcpyqFh
qHJQnxceDHSQphkEDAshAvGkL6JDb+4jJ1BvhHTiVDF4DjH4AbohMUt6OBSZu4UsVr8cTUiTXd6n
7XfAVQwyqNFBl1BrKbdxtB8cDb1n8nVqFXvZzW4iqLZaTWaldu3QeYwcVCC8ycv3Vt+PYK8SiD3p
EGFnq+N5gLoySkWIxlbxBK23zVr/XiwQgcNUCJmMF52QF92MH4TppzSG34sOf4Yw3c9T4xSp7vcS
hnw14WsUZC9NLl1lSeooguIaquoZan4XFU9LJLyEi/pzCgzIr4EjFOIkklJ68zwdWjl3BF0Hd0Zl
vJXYynGR9kGUtHavVnYlBm+qEVhzNd6pELfBe/2tPvW7MlDwcqbhuE54PM9lC2rYfh0HdqQPr7oa
Peho04ayFJjj8sdMyq5lgUdRt/2WD9aYfxeOAQ+lkqcupdURghlqUMaUYCZQHxt3dGSQo/MeMbaD
8WyNAY2xJXFRLrgu4RXVSjHnN6d2OT5fDsbtD//ZCJNmzOr8TymZNORkZKCikTVOXsgzwaBE3yU9
GWhddxGlK1OZLbVJHv/OCwYhpFFZFolSgFZRvR8l1R3byb1sgrcbDDT0GYTrUiroFHWHOTqM7Ssp
OR2C2zh33gsGF6ZkKruAJtBEwIDWEFltKkJUULxWPlXLXwUyk0/EmiFDuRmWuumFNIc8dC4v1rYn
ePzVTdWAKCbz+8WgqLXeZobT5n4/7VtxtCrlWHCn1umB+4hkv+2wJZ9ZGyulXhLjvSi8OAWm2cxr
1TH9yS/8mlONozt8yRiTpUwd6NqMHE6Fy05WX8qwsOLeMslTMn7qxJzdYnAmSZJi6KmlxbwJjF85
r4lyO1M4/z6DLG2OTMHs8fviQfOkXezTO27KZ1DaPvlnO/T/V9UDkupyMovYHvI223ip8gKnxrTy
E73EV756XQLyOR/X7WN6NsmATdeRtJ1juGaIh8b0BgINyIZXJeeEt8nADejVjC5Q4FeqqVYzhNa8
TFbSfdda8TPumBImMkxZglIxgzp6ow5CPxSGM6j3eeoP5osy8GotFFY+xPXKBgM7iyGiExASkA4+
sMojWq0O0762g9v452AbD6Gv+9nz6EgounzqC7eyzMBESWQ5Td+9k6+q9ji0V2rMme94T2YueMfW
P8ZqaKNRzgFF7uSIp9oeOktAdhXsw5NySq4hVHUq7HqH0R1nSKzR5r7WUly49BcwuBEkLSqfLdZ3
tt9frpzpJbx6777+8qmx7POCsuWRbghlIS1gatIIVNJfQRuNluKIg+6bZ2xlhYGPZIZ+p6DgjEVg
TM/NH4J229dcgeJNbF9ZYcCja+vGlGhYinf/0pSpXzJrsYWDvEv8yx+sTWw3oQVuGiAjM9imhKaM
jGQacaLxWBSMolW2N2X1CG3nWP6UNuDKFAMemjlWRmDEQKj4ocHLV9jylm4TnlYWGNBoukQ0jREW
Um2677P4qinBNRpoLqk/9eayMsVgR1VkeiLiadIpQl8MD5L4OAtOzpuB5u0OgxMoegWRhvlTR+tM
rygzT9cCG4p9tqYpXr0oHETc/GydnWIbEYpplqHkGgEyMNoa1Yqljj8uh9t2GWJlgsGEPlv+SVyW
mxgJ8QGCFh7orvXr2tH9zg1/yOCFyOxPvdKvzDKJBRmTSKkkRAZ0nndZFN+OcsM5Sdu93SsbDDpk
jRlpXYPN6iB3Er60Ddx716q9D64mO9+TK/1ERXijNx5pyfb9bGWagYxUXOpIbuFe/ku3wl3hCW6X
W8uh39Nea5PT5MgLEybVyJa408MMsZ9okT1GzX5sC86NYBtpf8OSwmCFSOQmHSksjcKvXH8eIPSb
8Upi782YH79PZyMMXITNEpOkgpEm0fZtVFtpq+9aRdmXSTfbLXiGyrG0gcdeHCuWuEx7WUAzjrm4
C8BRkHJHxFWoU7/NYfJUDqgRyN2unqobkONMeNg3ekuOAw9Ts568pK/zCLbJZdQw55J5lUr8cjEe
q0I8qGhOtuJQ/9ZMoy3Ok9Xo/WOYCmgUnu9DYzxlY3AQg/LnooqvsoB0JCIEP1X7ekaei7ZZrCEo
PpXrmYZiaAakqSEt/mcOq824hUsZ8gcRrBL9FwVHtHjVsoWT6G33dK3sMLGrqYEAsV18VFH/pOPu
uZ98WxobsnyNOzx3fuZHCcjOlMfLSLQdxGf3mCDG+3IpQdDccOTpSVZkdwkD77KF7fTybIGJYVOG
yNtYYAHzzDXm1sEokNWCvkivdXsSg8MgFJyLGs8nJqC1POnVkF5vsiLxlgaCb8G4v+zUxxuUhgdm
kM9J4AFUNfata1qUmEQykhOiVHap3cbSFf1ehD+q+pvR2qTmzZF8RII/DTLIvQjdNKdZScPjtVxC
DHUaVq8bzmW3Pu7Vn1aYYO+7Vs2mGVbC5jo1UObTwVGjx42XScVOChfI1gWc7wXPMbqZqzti1UxK
Al5sJCu1Z0S9HQSFJaavl/2iO/4nxP3pFxPlbV8ngqZgu9rW09Rb3dy3w0M4umLGuW7wvGGCvY0L
WRxUmoAb4kkpNCcVpetqVjlowTPDRPikRYkalFg0LfQN4VeQXqkah4GD/qUfl0yTkQ1LugyS3j/3
RV+6WpX7xnDM0K/QUQe1oMiZ5d3ljfl4VOnG/LbCplrdMBCQA8GKkD4pxVHnvUlvB/T595k8K6gm
UFWF9PeTK0W4y4UHiRzyHsL1JUruUmhfdmd7X87mmFMqt5UyiyXMZbr5CL7327nHlxLi1ZfNbLxz
/rls7DmtqqwushZ5ga1bGN2z40PqA1J96Fla4453T9/I6ag9fAAV3ZQk+cOQVKDKnYJxl/d2jMhO
D90LpI8om0ezw5VstgyrRAU8d8zbmTdNur2mZ9t0i1cAMQaKILQjvh9ljXUNB2se66M4zZwj9R9r
erbDBHwyN2kzqPCR9mPEbvimXcv7/pXyX8475ZbbbrL9CfnXnsJOR6Uz5qSX/32lQL3dxUhlYsFK
iOLrQXaqA22nK5UfqTHvrrt95s6GmTOxhMPUGxSjSnl21VFzOln7DKhLMo0UopqE0D1d7VknmpMU
xjgHEIVr02NcXFXRT84Z2IyLlQ0GakcQVBZShP0SIiu8BtGdT+zYVfedW76iO+M5d8YdL+XfDpKV
UQZ4Q21U29mA0fmO+GC5uJKOuosEl7J90rZqbc/xkiLGBxiWNI1oumIYosKcdJK3cSzSu/y/MkIy
rqMwh9EJ6Aj1vHbjjSsUTvrKHvM5zlWtGrQJ9pIr2mIAlujTYNHysLoLHV6xdoNK/U9rTJy0cjaE
VJgAOCba6S52ux2dz8AXunBox3pop04AoLk2eNN7G51Ef5pmwqfGYJ5hinBUhv6ntht2i29Yii1a
/Dr45klfrSkTNFKptFVe0zXdIxc9djvaEyjvPnH9/dMlBin1sYvbsIcdEd0vmodR4yfV6Z1+L1uf
eZ380xgDl0ZT54OewVhce1HvmYUbcSdCOMHPykNDrK2ewxThkWXo9lKcZVcdhefeEz363spt96Jn
6eNZw5yqBBJGEHWwwKgHZSAQmJu8AGCSeSGxU7t1KsSFfGwlm/dd3YQwWVYVnRhE1QmzhhNy7UZQ
DYz6L7s5+i4QK+ZR3GwmQGcTbPeOmJTG0g4mXvqEwiowqWqJQ/rWzr1FkMpHYAJXVY1Dab9xl0Vs
rIwyC4kW8gr5NowOrxXKQFBJ8CMv6PfqD4JMgZLgtYsjipzkazNjXVllky89FMtBDeBqrVlpTXaT
XC1WrGd2LnMz8G2gXFljgFlSMwNE7bAm1Q5V80y8rLWRgp3Iq2Zndzy6uO0vz8oeA8yCWWlDnNM1
TT3iq+h8TH1pdjIr+moeGj878XqWuLvIgHOqBKmoGTR0PMOXnNpPf/bIN+0e3AUVMs3I1fcprzll
G5dXfjK4nKSCCQ0Z0D/RTwJIQ5Bs6qAmxef1wEuENrgu/4xTBpiHalFKRaEefsfbzBVtF9Ry1FvC
K2JBUsYJI4tXgeUFKYPREmjCxRh9OU6S5vY0tJaMrg45kyxD4eRg/xGhmqErhIiKxI4OiQSk7pke
4pL4zuTZ2vUp9WO7hCrKvCt3nESFnukP4CmfrTGO9RqRB3XB92CoWgeEcm7WXnfznZbdT6kby79k
7ZD1V93AsbvRTEX38GyXwVBID5KhDOCl6M+25FUy1AfwpH2CJFm4B3WEQ8chE7RSKQeqvfi5j+7Z
PvuNqqe6rbIZfreuAp3H+hQ+gbvOf5/bdltuj/pm8r4yx0BrEWI2ZxDhbrSnDFL16f0t0+kscjO5
MsSq0LV2eWe3P1KmIpoEstUaq1gd6GlZRA2qaaniGflXNbCEqeLY2PbqbIM59KE459BewZtBGZ2E
5n7kNZj+x1k4G2BOugBN9HQmqHF3zoipyNjNfXlPxSnknb7nnQVlM+GTz9aYs5DnVRSFE9zp4/KL
Oks3oT7v6hQaoIQ85XrgCUG4K5PUM5Y+tiY9siHYfpv1xvU0VLMVk9AbZRkvF1l5msvJMY36GoRr
pyXp/UCO79I4eZj1+GsxRJMdlapVhMMjuBPdftSP0Vg5Gmo1gqEfQrl5EVXhrl/mmyTJbsM5OKTL
spfMjFOSoC59PP5nl5ljmIQk7PoALqso5C83KLy2800d/h9p37FcOc40+0SMoAFotnTHyfvuDaMt
vfd8+ptQ/zOiIH4Hd9Sb2XSM6hRQrCqUyTwYS+FWOhXYi+g+eb6RpNOLphkhLrmoDv1t4uJm8Soa
vnU78TNFYJ2vIWv1mi2KllgBgfHMMn0Zzfm2m6ggd9n8yICnj1KybFhw2TjelYgp1MnQDihy0Liw
sTaum5k9NqJu7eYlabpiKtRE7ZpwUmKrMyd5gK+aAEyCocz2QIebQpZdqfIpxnc/4ThW0riMRUZt
T48sSDOUwAvn+1B60KxUIIR9uB/sbiWES1KiesrlccLdyFgokPILYw5stTlG4w99/nlen82veiWK
c1JpGmggvWWn1xZ3qWYeEzO7zYz4mjbjHo+hr6AVPBlghDkvdjsPW8nlfJe8hHKV9VCR7DQ/esHw
WYK1JHLdXrAgox3Ca+rmz+eFbpr8SibnwVBflJOFmXwDYlepAEtBJeieblv8my1yDkON8e4JB0gY
g+ck+EL1F0s4ecMy/jPGwWPEZIaEHoaEG5N3ik8vYk+6QlrACB5fuVks968OjXKxWQUFHVIBqFS1
kjcWqo8h778UwTRe+QndlEBhTqGRJd9R6jfCp9u2i0Cj06AoOuk8VVRDpTILmB9na/aMHHAp90Au
ML4OyC4Y/5l+x/5bJ058L3oObxvdv7J5p17Wo9bUzKlrtXytjsUDnswv569oO3BobzK4O0o7a8g6
Nruk7kwABta7frTDi9lH4XyPrRNRKiCUx13YEhfmnISQx5Jw9pzBZN3B8JQjEyiE+txMwlfacQ4+
aLUq7V+byDnb+qiuwNbs12btYILGmevOH4viRposT8nNo5xIgm9adIHs31fWGdBQjyOWxg0xEBKv
WuuL4Pa2ncbb7XHevuyL1JwinGYDHpXmAVRVX0D6VbvZFby+LZ8ktzzVAle4fYVEk0HJqmK4hGfO
MOKoanLCmjoXzaE8hl+r7+p95zEXEulOLmheb6q4ksZ53roEGYna9chnlKeS3Ov1S5uLPoJNGQYe
tmjsAWCXH8+OFxKnQQCWwQh9Q5sN5ua7Jbezk3KbX4wuasunZNf8d/RjvNQMUHNoyOVNFLTfW8c8
hXkbUfQdiixxZjm0peqqMbzzJrKpGmDHVPSpAD/Ldx6CMcPABiup4Tv/IbX69QBqdLtuYsEZbpr6
Sg6XDMSZhKR8ZKW71LiKpvqiiESpzbbhrWRwBzYlsVL2C2QEj50b7JD7u+Sg3zMgl8gTFUNEB8fZ
XdAu1TyzgyPKLqPXaMYuonWxzdrHSh8u5OeVvgQDCArdQX2a6X1ePpjDsc7+8/QezOxNCl/xjCe5
mgtWYZnMQxr+IuTbeQvbrhqtBHAhpAAFTUE7nFTr5d9Q0N+HpaPkoB7EmmmyT2z5O/ZngWF+Xqzg
fvjFxbxILImkkDrHx2T+jv3cfPj5dyL46DEWllyzWjEoYGxV+q3Is2uCoejvpHBBIl6qLCA9pKTF
Lz05tfUtHQVOQPTlGOwwV4HI6rVOimccVvrEOBoY/wpzbAGgj+JPQB+9NzjOFZQxoMnnHMIy61rr
bpZMoM3WZ6PICtGBp00MlW8BRnNpWEaIimgl+aV+NSW3RXoIhK2/LQNbi+HupVHiPjdHFLS1vD9K
GkAXJvqiysb+v1//Wgx3NZ0mzfqg4/rDCW3TvLSbvN53cS94NbFfy6f+azHcpVi9lDdJAm3M8maM
d3IssOLNevxaAOecDSPIAecKAdULmirBLkffcggcM7LJC0OWk1xMMZ4/ug3qMCqvZXI+eulbLR1a
nF0X5C5JSOXROb4P6+GKpD3wcbHz1A27un/BUue9QLbICjnnjRkBsJ8GkB2HFZCnSh1g27M30Ox+
nMG11dG9iqXRoL0IxsKJ+naPYbVncHjcJglozoxZwhxZIioxbDaQVyfCV1/nXFGIOuEWkkN20zrw
W4phBxfENm7Z8uzw9AqGh+oD9oYFDpkd9hkLI1wY0GdJCcoEB2J2lRvTe6V6NrWLairsBUMPaNOf
v4Dt8yeAs0XTBVUiTpyUxrocMZ7oZKztLh2ulgLI2UN6rccizTZ2ZpidvcniHi2gQ7DGqYMsebf4
/dUrNrgXufTESH0Df/aDF8PpPFTbgNCtX2WjQNf/8XG9/QAuEqWNhFJZjx/QvMwOKJj3uTPY1lfG
mNgg9xE1ZbadxZs4zvV1ihS08L9AxR3qQ931p7QUkUxshqT1mXJ+bwRzcKoy8m0FY/1HbR+4DNLT
1m1GkAxqi088I9biOP836VZhauwE5/Qpl/yE2lYuSoSYGXz8At6OjXOBDB43lnLIMMBryRYJJQfQ
5umBvYwygHYLrGI7QL2J47xfbCpFUiQQl6u7JKhcFQzPzWcmK9fnxrk5AO4nNJdxTYV0TJOTae5C
SXA17E+cOTa+zAFm3QYtTgOZ9v/RsI/gmxED/4gsji9by2mfSN2I8/qn/zftGSDVH35VUaHjlVT0
nFacz1i6LlVMCdIiTBHaRa57rRJ8V1L5bk7r37KOwXzDQtJiNVjBG60nXa+9QmkcuS7tFJ9dqwe7
UpHRPwidLBhv5Xn2aBEMdj/PhyRLWyxKhXvQdGZ2UzWHOu89K1uOdZILpheY1Z5ThPM9kpl18dRC
EWVW0ERZ7ET+FkuX8vKsKo/nffrmU2Jlba//vspTm9HoyqGELO2eLchiTMLVrgaFTf2nB5zFXv0+
9/55oYJA8lpuXsnsKaB+9QIyu6KyA3TD+sWm2HxM60iQrwjc6usS1EpS2Zd0IAkMnZqPY/1SV4Ke
k8Ah8PjcVkgyNL8I8PSnHAPKhUPme10XDqkJ3NzrcOxKDRqUIZGYK00uFp/69U4/xOgsv4JzCCns
tm/H1DRD1lRUaLgwr81KFLczsoqs1u/nQtp1c3Q11eVejQKBoW8f35so7otNqlofLZbR9fpJT66G
4pRaD+dtbdsC3kRw35Im9+mUDuypHALdvrggze15ASIduMidTsNiqQYESMpFm3qWeWUQ97wIkQ7s
J6yuvxgyOi2vhZH0WFYYD0l+nRewsQzI0q23U+JitR5qaRtpUIItCIMUwon8EIvKEfY3nclZPMA6
29aNKhqs3hy1Wcvl4nfRz2mrl0iegfyxs3xGpJSDfFu2MTAhcAWbTay1LC5463Haq4Rly6PTwoMf
kKuH0BC4jG6suu2huGWYfsUPwdEyiomPzvztaLlwbkXAlm2YjYNy+TnS+0ermC5A2A4i4uCxSoZy
l5ah6usg2XXmUYR8IviYTfbrVqaTq70cBwEc4JBeDJgs6qQa4Ce7ZBbtHQhslGfdUoq4LyUTFrTQ
Qzn7LfnEWsvq9kzOVRjWCF8e4hi7/HEMfhBzHwyBff6uRIfF+QowcM8T0G5wWOFdUR/zFqBt3T4S
YYZshndFMQxM3OsopnBGDwSPTgsrVFNibdjHFSCy1OWYTrrXgOFBUaT781pt3oxC1VcuDNngp2fq
mKRaxZYrk1j26KLa+RIJui7bGr2J4NwH8MtzUrCRbV26KOh1lEh+gcEW8yExqcAXbt7RShvu8IBT
YemRBlFxeEtNzVPTi9zA2qX6fP7UNlNkBTOxxKKaJfPjEFYWdamRwt7YxDRjoxp99qj4TM1bWYlh
l7f6PuO6WDpLggMErI/cElunXoYi7nldNkPUSggXP4IhrrpShRB13hvUU8uvfSaIgtvX8nZcnAXU
eaaTBjThbk9eysYxO2DYYYCkEHJLbj/MV8pwBgCG+mSpa3ZiQI7J/Ok7De1FfmXtYkUv60YaBUne
9gf0phsXOJo4iGWJVXho7kemP6WCLEh0dlyEAFKRFGqsUBhOtRfmhi13w6MsJ3Zr6ru/sgQ+HASN
ueRJCdeD/oc5V3bX3VloTv2dEC6BVNO5GQrQFrohecBwjBMN4M22DEE837wVFV5NRnplEL74ZZgy
7SfmRWl6rUq3eiSc8GLu/kPkXkngQk7eFwvRW0gY/y8pSm/L2pa8FuhOmdeVjn53/uC238sqpYqO
IhuFZu+9QWjmZhJ1eE68pigGEv1xtE3FHpCAAW7uhJmH8xLppmt4k8hXAppACzFvoaGAMta+FqqO
3s/2JGX3g6F7UVM5dRL7Sk2d1qzt3sr9ICVupZA9dkwvzQkDBUXoLNb8SFFHt2ivOHoJSCrS59cg
jb7uTcCGV/K82Mp0Y83N73ZcjqD9oQ4Won2jbENPL5fFqbP5eVLGyg5LOfBprd+Zw3iQUsWRMErv
pmF8S4xpJ7egOrCo6jV1kHhGiCnpOdprS/czoNQlcb9rU/VoGZGnV6VPlPBhDIebfkqxPQrILMHZ
bZrHv5fFFzfSkTbtouGywnLXaYes9bNOkPRs2/ibCM4CJ1MilDQQQbXQjvLItiSBEpu+Z3X/7BtY
xR+FAHemYRJ0wFSY6fNCL2dQMMaRKD/cLjSsJPGRbuoTeR5hacxv032ROnLnEnv4rTmJl/xqQAT2
/wGozXzNx2/47QS50EcKcDyircW+qD/MT4A4qTwJVK39syg1EX1LXAxMdTlLlYx9vRnoFVVqz5hr
iH+et7rtJ9PqHLn4l3QzbYIFUkzDCXYjOvKjZOsAotmx2WshZbjIQLjgpy6FRM0A1zaDlpqi5NUn
xT4KykPfGQL3tykKJQfTNImlUsLd1WTNcjQyX1R2sSMDMk0e7gft2E6CI9z8qlZyuHvK8kQHrwjQ
IM2cuAkp7F7p7PO3REW6cLcE1CjQGagqKsWhdVsF5LG00KKxjC+pRE+Dmd+Uo+o0UeTGc3ydlZKj
qZ3X5p0dasFlW1YlvFtvm0FwuyTqviQh1ujqyQFojxcH2X1gkZ9WIB/7sDC9ydK+9JnmVjX+90bC
+rURPcpGVzhLSlM7NRY3GodDU6AtFqiZUwXD3tKzY922u0JNbntDsyMDX/xUfQOBjjcQ5IhKs6Nl
5cfL6IRN7pVFf7W0sW325DAVGWbA5Ycony+7VoQMKLodzuCGpihqwJ/C4JS9KYF2/XD+akQ3w8VY
PFPrOVNhZWl02ac/De1aigY3QwngvJztVumbmfGjn8FYWmmtQZEEJNEgtjtWr1uX0VG0Nbjpd1aC
uHwLi+hjOuG96cbL13TKXFNr7CISfDTbQoDKSUwVixivafkqUAykN4cK4+NuMRWOojoW4sUQfibe
aW9CmG2shCjxOGN4CndDi8tUusxFgzkiJTgPE4IOsyuxC+k2xl4q97l6kZmCpzAznw8BZ6UC51wG
zK7WJVNhAIti4Q/70QcfmvDduF3NAiQjG9bXLZWvt5SzFmbqgFpFcaH44EsGLYY3OLIfAUawdGNQ
qUonVeCgt2P4SiiXj1hL2A1xiCKPdj16KXgIig7Ylq8EI91OcjOncRthJ5a5yo8n+qYpl6LkkzoV
VgOhWLF3dCfxU2JjAv42AEUAVP7TkY0jewE4kSg/3oSdYMiX/xwzZ5EDqg1G3+KYs9CK7KYLmx2G
Do7LYD4Ap+I4juqVlFQ3oLIAiBR1lwocEKFynMYxs6W5fsYs9uUohc9zr50kefAFPmbzibL6eZxB
52M51mWMs8kswEFjPbmzCUhmvqAFMXhsvjd+7kQzINsO9O1IOAtvSBRVxYIj6ZvOLvRHY7qwlhKL
P7EoiAounouheDuYrVpBuT7da+bDkh4kERX9tkN404ULNgijVaGx7oAcplhB2YeIwrHqCW6JfRbn
LJgLOXgmNJnEapesDYrqup1cS2iDGrvSjW4/tQ64MlkekbiqlalZXiulmFBesGi2YHZBuZV2KvAT
FEHtQuSHeB71fmhUhbApVAoIDLZ+2Kcu7MLAkieg074wV6TfjaL5EIENWpwjKitpUJWMVYP1O2Cj
OZ0FfIZDgqrT+asT+B4eei1JsIEct9Buqi/r+IYGX4JAs2P5Lq9FexUilThPkw4Snr3M2nOF2FXj
zehV6djEC76cV0lg8jxtutXPS6ma+Hx1IwNYuenkTVvYxCSiYQnR2XF+ogaqqNJ0uCNCypMFgueM
pCe1BFtIQIGcR6uvf6cY7y7adlBNYIojpY9spZKcFAD/SGQEJRORWpzLqBVCuomFo8Fs7Tzcz9rP
iGBRUn6B+f2lLM5xVEo/x2qNIwzBp5FUh9nsAFwHApbU1sdFIGzTMIgKiEEQFjLQHHixVfIlGVbT
1TLKkJq165LbHMVOEf3apo2/ieBTYiUNJDIpEJEHN5FCHCNbHDU4WNPwd7rwe1BDkY+VyiZJMwNE
Sa2J7bFcdZJZ9JTcnlNbacQ5oj4gS5uYENSCOhv0FZ7iay7jjU2up+/IUo7SbXgYX8HG6U+auKL2
tuhEtfeXthQUo+ZsBnQMrV3bzOBlavYKsCaqrBEMDTEH9CGKrVTlHJSm5VIiM1Ub6o3xKc4FU/Pb
2SXRsZyBcq4uv+7Zrwwww6QO7SQMPo1Optp4M2FqGsX95g8NOeu+gN5QhDGxbfVvQrnHU500LVVb
CCUAW6gfldSeesGrZrtks1KMM5IYVd3SaCCDUckVLptSy557pOrQSJSxbk9BrYTxFtEnKhlGCJNC
ExOv0XLdS9EDqcwK1N2LB0ITj9QIyLTvHG2oL2iveRTwok5qqZ4Zdu4cGJ5RGl/jMDgVJD+OM9bw
eu1rCTrDKMefadruW6EC+CNaHkFEe9L0+bS05OUT7nylB2du3dBW/cj8LKUHRbvUZXfun/5OBLON
lcGBbybTSIbiYJwfZ6BEyPuwej4vYvv7fDMv9u8rEWldG5OOmXp3kjq7QQM+qF/m+JsGOoq/E8RF
v9qMtKhgk0jabNnm8tIFox2Pu8Ws3fOCtt3Am0Zc/FvaZhyCBPZlAh8W03S1aDdM9EVycUidp6id
JtxKiHZDNHROkMe7MhSFiO3M9c3AeOBHpRnGPGD1e3lXHciuO4DQ2c0qrwZgFXM29cnEILcgMAlO
jyf77mvJDGY2yZVnp6HayYMo6xIYHM/2XZIIuw1stJM2KEDH34fs0uovVCJw1oJL4jdCShBr5DMb
G8w1TbHb3NqHVpU7jdz+PG9u2/1eNOF102BItyZn2FMULEmE9iHIbu35mD0QLzymwABSMHvuU0x/
i3aAt0/wTSBn4ETLiDmyPDLrDlVxpdHrrD5FoWgXcbvZt1KMs3O5nKaITpCT/p4dVisK3KJ0gT2r
HQtv3Eu993cnyT8MpZHWI/0z9QuUmi+AqPnVHaPv5QXbXE3vdbI7L3DLRlQQdVmWQWUCTLP3vm8I
ajpr+mK5DUqGZZzYE3kZElGVYOuLWkvhgmuCVDZIQtlyk+CbHP6o5bvzWmwa4FoAF1AtGtbGIM2W
WwbUxmDCqR+su4oW1zNgCu1Aim7HVP1a1wAqBKbY2DV+lU120YhWykSKsn9fhRKFdrGhg1fBNcPb
LDnUotmAzTRlrSi7z5WAWQoaKVFxX7I5fM06+TFspydtGi87CX3XLKBOONMbJYkRL8nkxFTYcmff
Mp9irn8BFy1LivLv3OEXmNb0WAWdkynLaZ6Hx9RKd20tKpxvnqipUQP9dvD1aJxrGRK1K0drtDDp
etn0T5IhqAUzT/FBndXf5zzJrIbGIsX4++WQHLPAQGM9v4/MobezqXKTXApsAwBfAnvdanmqK6mc
Xyk7UupWP1muJmujPUzhPu4yTB9i3GNWSl/Ty5OOKbCy0EpbI+ZOV4Mfn/gJGG4zqEJ1A2tZ3MEa
81guZVtbyORHT7ILFw+wynulXDhqggrUlpfRZKKYBiWKDIKi91arKmkTNmEPq1Uua9AxlrHXfApI
Zi2EM0xgVUi9Mne4yehetX7r3VGSE/f8qYkU4Q4tLhtVqwsoUleBu2gpVqwWAL18BkxLw2Y6BS+a
CdRHzisHTTpkcdha7hLm9pQrjgos6s60BNpsRdG1GM4tG1kyTaEMMWBrcJr0zkpe+vJlKFqBuW/K
MYALplqWouv8nJ5ah52GRiVOLZw8FND2xLJOad46SZD/PH9BW94JOJn/imLuZOUfF1S+qQLaMqwd
lt+XPjgAPhl0EVF6ApnlLk5DEYvOpkBTQwHV0iyN8ONAZhXipYzmB4bqCjSPS2+SJgzctHu9VA+T
LqpsbT7AiayZmgz+IUDvcBYYYh61J0FquVQnF52qH6UsdLumsqlRHYoBDWkZPUC70rXFxusM+zBp
taO4AcdQaskZlJfzB76ZIsEtK6qsAgMUAILvTzwfWrk3Yg3IdsfW+5OgYwqBgQ8zIL1Q2LXf8NcG
ASGpCUuCS+H0j5cGHjOKLGys3S/5ZdJ+j9Kr8yptXanBQCEsk43LapwN0b6tOgMVZUx/s32XK604
yHR0aPQwRIbg09hyKGtZnGfsSL5UBkqVLkYBfjdd973tqC1JpeBLZ/GEj3KGBZ4jxWCZHr8vQohc
qguCM0aIArfHAEo2Z95kVt+bJLohpm4r43WhSJ9w+2upnH8JqrFoI1Q1XC34pmcoZxinxnw6f1mb
qd9aCGd/haqbTcrIKMbj4g94IEqefBiOi0MAntzulcN5eZsXBvovFGANjQLp/r25J1kDBPgZxhEv
BVgdjzKecEEnOLhNpUD9aygwchPgK3x+kJCFaJMMiJygQwU7W3528zjbVG88WYqPgWX5lZU4if4T
cyRfcquMbatQH6lqCI6X2TpvOKZiYUpbx09R+MhtqGEEIHP8ECUBdK1R3XSTcJF406exiQXIsWQC
FsP3Z1piliaWkD2g9mb9YKtT1TMg0sD/OLu5WzwaN9OX85e4CQe6lsh94oNC00LPVeBXjdndELaF
Z9aNnyvjxSx1lY1pncRRpfFpqI3OnuYc6IRq6o1jTp2RFGxR/Yb01U6lmZ9Yyh4Elu6s0X0TRN/P
/9Itc1v/UM4/xKkSykuNH9o1qm92gLeWyitAG92eF/M/rgB2rVANhsc3FrC7BFAmJCO4ggWjCviK
QlseHQswvmzr1EwcoJWI6qDbZq5pKCZTBV163pkXizy3YYLYMR/7J8Mvd82+8oon5Dtu5AWOCJd/
8zBX4rhcH5j1ZlZVOExNzm81y9phKvV7nXSCIvxWuoNdon+14j7eIohkPEbZnZnXtNsrbQVoTi/X
BL20zU/zTQxfikdCNRQ0w+FNAN+jYAO3pDuBVWw9U1DP0TVKNFTZXjsrq2xqHCpMuSX4MAFmCcBc
MKVpB/qVld4wxSgac90Ku2thXLSg2pIUcQRhPWbkaPKSVt/i+muvuTHwpM8rJhLFOZxYwiZ/NC+A
dwOCiVslZWgDJ0N3rEQ9GZZ206Wm4DvevKzVSXIOpwEXGtrw8KMpGEJKU79Viu7beaW2XrLr8+Nc
BRmWuhlbnF/e3jXStdTc99GTXD4sxtVgiDBCRfqwb2BlGZIcmbFqsriA7UNtAUQo+cw2GarusqEQ
vPs/sEPHE5oZEYZ43DmfMdUTOZ0u28n0cP7UNn3CmxS+4Kb3qdEaM6QoWufQuPKCBGTx0WfWQ02g
IkMTE2AjlPMJhEhESs0RFqda+zRPrqQ09c9rsu1N32TwHLYSIoWZmBPz4aM3lXa8z3zLG3uPYS0A
0/rX+JnsdaUVz2+mRtkEkmNohf8eRyAVx23iYcPg/rxmm3e0UozzDGk+mkrQQzEzWo6TMh8xxmWn
auOeF/Mabj4kO9gkg7OjoHhVOaMuqqHv0GlkuIGXvRfesVRkeI6JDThQ45JFwtRPelf6KQpMm2U9
U5eBuKvJqg4Q9Pef0wS22S5MZ8ZwMnqvu73XwxHkv26x0w7ntdz0fStRnO8rNXlYIgmHqc+XESoY
oxrbjXxJpot5ETi9TYtERmFYwNgjAKfmrD5Rpq6w0gx1X5AlZe5DeFvsxx+mXdmqKx06EfjNlp2s
xPGjCzTRQIKDhUBX1XbquGOd1Pnu/Olt+T1LsVS8KkB5hgH09xcVhHmhmjme+6Fp2s242H0rMPb/
cWhvIrgsZZHbcVQqHJp2PWESDWXBx3RHd9IudCpnFnIab9reWiXukqxWTjKlhjy2QiVjQCI8gmJt
V3ix/xm4mZUoPmWJBiUMuyhHsWR4VLOnOcwdS/oUIOJaClc962OlHaYWCslHQCyBnGVnXoAd0ytv
GqdwklLkd7eypLU87uNVpqHv4wLyqD16hh97kY/uPCNZOwn5Pdjf4l2UBRwAiq1klYA56739hUqa
lAlFfesfoifZ8AAp+Dq8kjx2okRps7oD5wOaFvwH1G5cUhFI/dSGdWm9Lv/Ti/AY+LXbPFEn9bOd
iG1pyzUB1dwiOrJNvAa4j6snRt3VQMx0g/R+HC8kPbdDJXLM3K+EZQPmyz8cJCbL2OPKxIYWp5ga
EDIZQ8Jck7kDzcxldQ3gZw+Mo+2LbrOHJxpEmmSLSuGbDmQll4sxxgSevzSDj8qr3dD4qWhCZ/vv
g5qcqOAb/TBzPlC5GAZs+btWtafllSZiW9r0sYiN//x9ztiTssPIloq/HyWPlqW7s3kMFVGRb0MJ
Bb1IbFgiHbI+jLlFdOkCdYlR5KuT3SgF94m5CMLglmVDBjDSVBiaDuLe919Sk+utjullFnKZmwXS
xK7D6xNB15dcIggbG6f2Thh365MVd2mUGajnmHs1Tu1quc5yUddg89TwjraQRigEyNzvNaJBij89
EMy1jRiuLK6yQfRg31RDwWMQnge1RP49qGpSlwUV1AjU3TweK90PWkHxdeO7BFLfmwjOvmrQM2mR
BBHYqbrPjdKf69ov9OSIXSvnfCzfeDC9E8VlQkaCQjIBLIy76HsankgJCrn6RQ13erMbY9Hwz4Zz
gzS0cwA7aymER1Nu+3CoR4IPJ+215yIbbhVpvEqG/ls7G9cmxr/OK7d9Vf+K4981IB3v+mZk4spf
8Xg5AnItG2//TgYXaIfSWtCPhr9ehhfT+p0aP0YhOtTmsSH4EFUmuokw9N6odS2z2MgUvpwGJCiV
nFqOVS5ATixGr8qMx4lM+/Na8QkY0fD5oJeDYKfjIwIVw3uRnTHOrawG+qtnSL7UTunQKxQ9nOYo
75G72OflcTf1Kg7JscLKyYZs8kmR0Sx1FusQF44XSv/YdP7QC4yBz/E+yOBvalTM0AogI21+UuU0
lLINJGd7sJymPYGVxY6Bztg0h8WoBdpx9/dBMvc9Y269MMgAydKIHfnJ7zW/p5If9qdyTgWyON/x
QRZ3cYsU1ZFGIGu2bkAtY9DbfPGjUGQf7CevUocPYpgfXtU+yjgayShDDFWd6kAvIjd3ysJBAW5n
7lNfNOvE12b/yEM3mFAUUWCRnFpGg13LboI8xuyxHBI3tAc7lOzJ8b4kp+hY/EeamQ8COQXztIrD
PIRAs9xp8e3YeF0k6HBsGv1KJ+6zLhqjqiI0nlyCHluXP0gl9pQyUR6x+SkTTPuziGhSvKneXxUj
TsraGZqwqd58Hx8HO0mAlmXa5ELeJ04kCUxwW683gdxdxdNgxLMCgXPTASL51xLVtlH45z3G9ues
Mm8ImHzWd36vVj42EZ0rVXdLb3ZmFAzio3aXv1Z5RC+OTYVWojhbqIiVWw0Km248AmmpwZKxn1WF
4NT4Pdw/FreSwpkDUI9ClYLcC3xlf2hWlV3L+EgdEZYPn/Z9kMRlYm03NJE+Qh+dlXgAy67fMEqo
+kD/O1r+H2Eaa5xhJhJZJmd+hR5EeVkZcH5gxy1vaW0HonXcbYVWMnhbyPMOI0OQMR5lB1Qsu2k/
2D8Wxzqq4loB+8EfXN9KGGcNeCmWddxCWNU7+rHfxaETuIMzAIbEwfiQYwiy9M3osZLH2UUTJJIC
zkDd1TrF7ubfRuaN9MIMH/vx9/lvalsSBa8A63Qq/KTxMszAsW+gWYL+Zlj5dXanK1cB/Q50Ree8
qO3PFy8ONG9QaMRc7PvPFyMc5SThBewC29zcVX7oYVgRfa/ZLX3RCW5+vwTNNUa6ppo6V02qQ2zm
yhVO0GqfER/tqfY74SrPpkZ4c6BxaLCpCd4hRdYSq10NjYx7tmLDUAn1B0aXIwtLIFsKrUVxJtgm
M0qoLVwFqRona55ToKDWk3BCj302vKWvxXCWVyGXj5IYfmIE8I3NYIvjHTjXYeqaU/qhOMpvfVoU
fErYYtY0LHhxKRpGaDJUJJhAzDGoHgtVrY8qEritAQkhMMGtTGktjHNMAGfP0ALDfTXLjRQ81JFp
d9GPYdkJLJ1dxodTVPHg0dHHoRpfrmrBnaov5qJjlN6WHeJop+kZ4AcHuqsPodNNdiiERt10iJjb
+Ucm/yW3BRZjABXB0qVwX11PJ6CChzaolBzVnp9b0Zt4M3ZRzD6Br8ZUcHPc12zGDVpHkqJjy58x
Ny17cmDM3dVOFIr5bYjXcIJKlUwwl0QAeMfZ5KJ0kTUukNR6gws8AXxl3Un5njrEHt3Gni7BCqgK
3uObNwjAPjy/DFUGqMd7X6WGFc3MSEaqYZy68jmXv3/GRFYCOFNMqZHijTczpRS/tcdL7O/udbsG
xGjlhL52EKYAIpW4iNlOuVrpAYyS5dMl5h0YSgLWr68U4P+DdTr0hfveWyLRy0QqqgKs7AOVUjOi
clJi6QPbA6gRE8fy46PkyNevFO8+yGDEjLPyxqeHeKzpGOggpsxXbocOmNFLX+iogiMrsJdTAG+i
urNQEr9f+WqWKNIBjwUzDxDF3aBUp/VMpEx3g6/kktGXEU87Ba9xLaztAdVpxVP90k2uiE/20o3w
gcQVcj78AO5CoxrotPWQ66Deqg5seIVxVZUgZR+c8mX0Vb/bAavkOvAqV2C8W1FirTq799VTsO/k
MokWSKb3DBs3ug93vb844Ni1G1CM6t55eVtuG8UjjGsrKkb5COdqqqAeZtJGugtmVrtqn1tjwsLG
qZlfzsvhO6F/TnQliMsaQFMTqWkOQY2bXmU/FRt8dGDBg8midXet25NHHRNww67eCCLTVnhfq8g1
OOqyn2KwxOpuFz+adWFL5dMgBNvksZSZfjg/oGfLOEj5A7xrlwHSdZID6k4/ZHRc0318aznTcXQ1
Z3RD5xjZkhjcmH0HXDB8J5Q71BnTwaE1QigWsa7MI4NxBzRL9tpswLK9yDY3xaGXrVALk7IfOhw5
qdsuWAwKx5o9VOBuI+7gKU6IhEKM3LxxbRrYsjDHhecopsi4TzAnetUXqHABV+13iNk5JGWFCBVq
w4lqqgwkVqC2aMaH1gY1igUdA4AIarlvqIeE3AusfkuJtQDOkZEurgelhQDlfgCTGt2Xvdt/0e3m
iR1aeq8drBtR+rCplPH/SLuuZblxZPlFjCAJ0L3SNNsd7yS9MGTpvefX34R2R92COMTeo6eJCUWc
6gIKCbBMJrpJLYLOEMLXvKp50NM8oNil9H5G213+uO0UgwQ+6DCu8+vvc0GXdXkWTSl8SsLPxHiI
6NnIoSxJoQ67bWgFmzBGqCAfgWkuNGtwhvJiXPRyHEAEObnJMtu93CDjfLIiUZZv7WPjN0scRGDk
uJvyfkSs/SxYt860lw8yPjYgbLTfdmotgXRti++pUeVeVaoKtv5RBB9ap7PjA1oU7a4GAC6CxNgq
NF2tI/8dgE77Jg0J1pG9h2SvPFp3uL8fgoPimwR5isyTv1gHURJ67W2J/LMKXj8L1v+QD0NrP8av
yoYtanHIMPS0W/bNXkrt5sfoqi56XaHEKASptRPH9OLxslQw4cV3bHTgemcjjxpa7WN7xvxm03zN
Y9Fs/xoSXlvh37Ad6WJZrti57j2WtjAP1svk4HMbbaZC3F070SAPgy6uZrEqJndJ96SZ1WTJsZLH
yZXs1s9fKBrS0Yu3YzOj2sEQps/WHbyY5M5eTbPcUktm0lE+aHhbon06tf+TEJTO03tCVEdTOggg
dWr+UTo1CdoQRrnUkK1LnmWvPrLvfe0WmvTs8kzwbpfOlS+aBOR5vn5e2tdmGQJdPbaWVl6ifILZ
xs0+gAMBiQb2ymTGY6eObelFt9VdjvKtJkhDMUThQZSFp8nuNjxxuQCKR0kv0CUK+lp8UpJ9CqJx
RtUk/MBbC51rO2yfrzysax00ZinsaLYOS91dBMX6DOnJ9BuTW4AklOC1tXrsry1y9/bQywm0BwoN
VHiMog6t96flpH9rdyzPgXbLTxi8FOXI177QAWOX5WTLcOVmQ6VGpfHP+Ok9DU12+EygzyPINuR9
+5a+CTB8dVVVgvKJhc9zVeHui2lUuqzBHYi4YTPVYNpERa85DU5ym4G6BD1BonL/arxcLPIlPWVe
IjlgFoszU/78JyEg+pIVOMaX47PJTHp2ubukfTLNQ2w8bK/cGjpDSfKfheOrJ5hsiAwSJZobDAuY
8hJbbWvbtER3z9oT5doMF4NJr+sJplkQg9bdgOmLsSDOEr+G9NXq33OfX9viQm+MCyMCNcZ/bldG
VJg7yRsbViNe5aPf5HF7BddqdwRMOWhixgvMQjfB76Gu0Wo2wwz2OhdZPXSZ9DeJKzktPhIDu7+f
96JW0tXQuzLIXQVKqAxpYEWaK02nSrszAorm3FO1HNviVh5/GO1HgYerQXJlkD9ddWEU8wiDwy66
V/3BRYEX2ZRuX4Pb9hjt6Z6MjujVLDDK5/hkCUedQIPNVeT7FgROaKcRlnkFK8nTgEzDEKtzECP6
b5rYJrvCDb3UTyHg2YErH1cdUxmc9+0BM0p+Kipdrp5ttJiy6Wy0HPNZxVHT0zlSMzBPpI0zRsOO
1KLrhoXCH7eajq4KFKZUCz13v8dmg/m8ZtQSkLGFn8gQoR3tC/qrO8lysvpFG0VkLmsfCKAs+2WO
O3okmcwytmJobme7CBQaUT8eiXqKm06QslzFE+RiVTxodfMPTovFBJf8oBWgXTU+D/JuIbkNQSZt
/Nz/P5uVfr5IDEPBxYLuSB2Xy+8raEDw3cjb2nDr9DamjxCjhJCCG8fLTnDI1h54V4YMluy7ujHn
QR1qyOCBoig9l/nJoF6gfOhwe03THeYkIDtg/ZgwAhSiR2bb9OquXVzkJ0dDFQUXHdrCbmH5c/St
AK1dUXqmFLrbdlZP9JUd7uljlLIqTQ3sZNJR0R9M6klU8G4VmeDiPZ1ArE1VmKgTUPFmtYdX+nEc
RBPhIjNcnPcRVJCUuQJbGZuOQcnXPE6q4E2zenSvVov9hqt4CJoc82UBQtwy71J6K4EY0ugju5Du
1f4p1wSTZqIYYP9+ZQ19XmOdJghzGf1xpI2OkQkIJCkEzWsIyGwHgsgYd2PmLR4c6Yjly1p6YwzO
iC8avT0ZjeVsGxKtIXdTxk1GrCTEmVKp7IZBclCW5Tl35iT50Uv1s9wPh22DosDg0CLRFzKPDTzT
l5swhxjFF100eriaG7kCCl48hoDKvixyOKWl2dGYlF2S5hDZGBOnDVu3JsveGPRbc6jfqoGcFGjS
/5WP/JeSsuRFESwIFcn40oPhTDsWs4jwVbCOvMzYEFtLS1r4OBevvbzXlRitQ962H6t3yOWAmRxW
xMYcLTWFH0NAMaoA9tVUsn6oARub6UBnawiwSRD1JgcazdBRrcqATXp7JskOyptOuJwNIQWdaO3Y
v18d5djqraHosXbBeEcGh4YvqSRAcvZT/3hWXC0dhxaBOhJaRQhzOWgdbaH3dTwKJmzXTYAlhHXE
0T9IgaCoPZuFnIMUUHpdIsjvhIVg/9fX6WKBA4dFHeuWyHh+1UGHhgkjdIgmeXmhf96OM5EnHCYM
cVlOs5TivMhPUqs6XSiqUQksUO7pYGhzGvYhPOmKj3EEYmQqcGE9dH8tFV8hDkjUhJjyYsplkxMZ
6lHSknPSpfj/SPBBKvKFfyQ0iSLNFL4UmhdlN0TE/LGa7oVQ1T+BRbljj46Igow1DDApGh2zV0Z5
7EDJ5C4OstlIMGetIDkpcon9+9WBTPRUGpMGoQxoqYq9LJLqWL/lLh5xBz4vAiUICTyKFV82zwYe
iAO4nrpbNOFO/0/6s/++hzGEzNotCfiLfnemMgYlovggdNNhsAmk3oJv28dl/VheDHDYIithU5Ul
VkvSMBye74YJGnaxSIV9fU8uVvgnSJAiQ4BBbYC/X+DGDAVidas5fsO4GODQxSjxvpnBN4vyY+Ar
4CJWQaM72BX6HlBZbW0Nw2OVT6Pd9uqtZyOu7HJos8jKUBka7IbL/NwY41Md3vdlvitI6nZp+jIm
FIyxll/1sk8ykMRTaV8brV3Lxfteyb+W4GdXzVXcKzPkKGcTO7kMrA89u++W7FBMsrftsiBgfr6X
rszEhTy1JkVEDuOpaE+08xcRb8E6/l084UBpmRJqBiZMzNXXCaNQevUwd85UvvydJxw0mUM4yVEH
M7nsx+So6y9SKlisf4G/iyscGAVyE1dmjPiQH1hzbOsHh+pUfvgPB0jmvy8ze4nHn9npq90ZMxqG
cg57s6/7+o1+LFCmzt7MCPkVpv8VukLG+/Xk85VNDkIK2oL4QcU6suphuI8A8sGh+Sn7o76J8o2i
8OOQZCr1ccrZpjXVjUyPlLR2L0J44a5xaJKRSKt0lYFiZOevrCRSOuA4uS1LlENqNKKJSlzrj+NL
mHAwQuIo6YsMXi16BpKxmyhBg4j2OC2+ohX+dtgLsJhPpVtpW+clZkjcJbCD/HMwvadufYXFfBJd
Y00ieYEYzJTXBVUXY7ZDzMLEf+kHhxJVnRVtMsCPykgxBaj7jVY+by+VINhUDiF0dQYZt4arvp51
Pw3kx9r4vsyZ4MEissJhRNOUOYq2cKTIZE9PXaiN7epZJPMsssL+/QoZTDOsQN+KXWmXO5XeWiDb
6um70hq/wpineyCmlOYhwbnJwXhoSLo/Tq+Dlnp9bAoykqKL948yQBe2bcLeLdQHRZk7fVlyW/nU
efIu89IdClCyQwTRsNaXinaSi3scLCTFMi9grsK7vJ8heFQ6atp5kArc63V8S5fY61ow4HQa/apG
vYBVVXRqOYSY1FkyJ0wluNM8uQpeFJYwey2IEL4EUJZZrcsT3JNqiISdKuXBKv7OC74CAIqQehlT
7BpBCi85GCLpUAGO8jzgadkZbdnjwDbJ5wKTk7V1F5vHeAhtKxJ8Ma9+BphgPsbHDbgqeQrOSAEX
hyxhLinOv43R4i30G42OmdYfWmu2i0rw0lzdnCtzHEiApXLsx0JCUy/ECiT5vpQUB53vglThuhVQ
pmBWAu0p/JfnUOqy1fQRMBUiPO20z6bHOXjZBtX1jBpmNf4xwgF3POlqXJowUs5edej9YY/j09nj
TxIsWgo+DUQucRiOzAaYP6QQIZfIkH/4trTngOy3XRLZ4Dan6pvJkErY6MjgNiTcKZDyCCZdcFEI
V479jisM72ekO+UWdsZ2B51m21S/QbnYGxZvICP46L9n9ImaT3T8uu3f6rG62jHuhafWahjOI+zG
06ewPgey5NRoKIV6ph2V3bsi/RIe7MdcOdmCTmiZS4QHwSxUbHi1+YVCNHfbo/U2DQxzM24ikC/w
fJA0jU1piUC30Hp6cgADoJO40Q4U+4YTgbzTGVGEDHJb9NBbjRTgBaNtRiM535yIFNtYQn0a6m5K
6CagYetjddcvIvF2kRnupoowbFrLE8zoxa2qnjLluc0EmaP1G/jKFe5GsqxlHGYNAMhaeECjiI/u
qXTT0SG+ybr+3SBxKkUQHCzS/kiFXozy2fhllnI8lWA0B8OcBmJD7UZqvs7l9B4gvLKj/B6EY2Hp
UswmhMvBZXWgsDlq0et2DAo26Y+su1Z2Sk4B6XWjQ2UxtkI77ZEiM4X8PezXbq0ah4FJOGRVo8OS
GmBqF9166PW6mz+wdr3StEUDcqtPlau149BwMasonStYy/WTFCs2tUTteat4dGWBw0GwJASNwvgE
pm7xjU49q3Fjt8ECMfYJ1AJ9+bi9U+ufuFcGWVheYZI+hWHdGjAY9T875HK/eGvd7PPsYhBC2Ish
WkAOAdO6HCZ9xunNorMu5TZE/5xth0QWOHxQUVJItZ7BUH+Wre+EikgKRLHNgUPRT2VACWLAjBo7
hYioOhw1US5g9Ql22RWekQNk1lpQsKn6sf9Sl+dsObQQJkXnylTZhghSBcjDSz7WkRIbRYQlixWw
jaTVx4GGrhZCWmAW6TyK/OIeSFJP56iVsHiQMEDHN0a4eqgPN68Ncontof7baOBnTfM6BC/pzOwp
N2nx2ci/bEfb+rvlaqM4RCgKfEcvJTaKxm9EXpy8fpDDfR86Q2TZKenslH4Kol04fNs2vB6FYG1i
0+L0D5WE1ooDs03RIBPVN5r5ENNv2vD8dyY4ZBhZ5bSvUauJlm+xkrgZKBdkVTTDs/5cgTrPP55w
kIAqYya1HTqL5uPogcDV00c7kpHU0+32kNjFQ+yS+1oUiOsxf7HKwYTWZYZuhbBKVAhSjelNKQ+v
SRtCpKp42l5HBgh/XlEXUxxgTACkIQlgimlSKSewbKJ5FYm2w7YZgUd8e7ycTGh6jmCmCFI7hJpF
uZzT4PNiFAKEFYQer8VIMKjbdxMMVUvkKp11qmrLKYdU8HWzDuS/lk3joKIz06yaNYQfzHh6bT2m
TfGepM4l9HiylFnXkGojeI8b81uTp75iDbasfzTAZ729N+u3+sUXDiWSbgJnCQuBvj1LNUSFel/u
D9N0mMNZsDv/8ni92OJeEFFbNPICOS+Q1YHUFX2ITWHj5FI7upXBVDe3DsBdgEaiveKgwjSqSK0L
2CwIpEA/UakULKAo5jiQwMjoAN0KGKD6ycTQe+Hn7/rSvQoGDhGKgmSSksBEZvmDjEb62CmVz9tx
IFonDgqMkqTGOAC1p5Y4WhXj47Z1t00IVoofQkJSd4xJglCzmiMUWdsZo/PDX24HP3ckLSBPlWOs
VTkb+DhP7xcTXI/lJMipiXzhIACqHg0tJPhCy89ae98kqS0XApj5lxv813nRye8P4LoqrdaqsCcz
ajztrYKJDTZFIZ/FMxuC7dfZv1+9tetRroOImYK0mZKljoREx/bui04/P8ndQtweo4nYGaZfa+20
XebGx9zJPzCxJnAVftEfty0KbjedO/qG0crdWGGPyiFzakL3M57FnRT58bh8iBq0safJrSKpf3fb
6RwgmHWwxPWMpVzUfg9uxnNsgOkqaD8uQyJi4xNtG48MSRSnZYg1leVD19/2hSDfIPr7HCqkXTDQ
kmAJm86L2lOnCSoKgpcB3xA8RllVziXWKlbUmzm/1QNrBxmigxGKisKCYOAbgJtkDqvCgCdKttPi
O1q9dtOPMP5UdScDknMQ591vR58AIQwOIUKoFGoBA+1xfJEGDJ10Xpp9eI8NiI0wth8MeHIAQZRK
yRoDNsBIl2rQ+7hXRPMD6xFwMcEBA8bni2FiVVlFO0/kGXWXbRfWI+Dy99kyXgEP+oZkSVfZMjWR
bfbTcxXG7qBqjloNb9um1p86F1McHihxWZOqQJ2iCws7Nk/j5A9sY7SvyBuK0I5t759P64sxDgUa
SIXljYJ1q5fqkRSWXXXVo1Ylp6yK97Uy7OZ58WOdPsQKNPrm4RzFkeC9JfKXA4dlUkNLb5i/c3iq
pvkwKxgxpt2+KTofMxkCnda1nQRrBiYpQQel/KH2FhcLbXNIS7lq9pRhMKKFNECWgqGsETXdrLYK
XJviztZilHMbsLRA6Q1oPcqh05o70wO1i1tG6Swc2VxbyWt73DlraGBluQF7oMb+QRsby3kHPc5n
zW8ajPy1oNRX99rHqHREqes12Lq2zB2/kFZ6WbZY1GQ45oZlq5mvIBWBMTl9DrwyOkvK0/YpWX11
XJvkTuTST1Edx3CWkfizuT9UVzGEy4an3/NheG2KO5GFSRrFMJED6edPRvCc6Q+p9qMLfmx7tAZh
11a4ozhL1SyPAdZwIdYui4zbSCOC1/Ma2F+b4I6a0fehqhZYMzlt73VwugZqsdPHRFCLEpnhruNM
zeUgXOCJRb43DebvgrssVQWwITDCJ/hGM7fmLGSvzrKBynLnZqGGLsjY294V0SHmc3stbsh8GmGH
pMFTnySzPRc1coj6ZBuL+SOpCOaC4uXFgDZ302knqNoo9qxnfqUF+U7wY9bg+moDLQ5R6NJq4LxE
JLZe+0rcZW+ee3cB/w3r3hKN/a1mtq+tcXgyNjKGKXW4bj0x9GK0TdnJRAGsfRITtghw2eIgJE3k
Wk0pgqZW5l2g9EinS9/aUHOCKhFVcES2WGxd3eZNEs5zzypt1VDfLGXvp5V2sMa7IRYMGghw0WI/
5MpQpHdqU7DiCvqN0+qlTxcMT7zK+UGf3D67GYjgoSo6FByGKHphRQMrxgbJ4E5BfhgHKE1E+jv6
G64Dg8ORoaCplS1wq1K/W9Aj1p7q8mWoqJPKPq0FJ1C0hhyahIMsS5EFnyB92eN9Et+aeeVmAaiu
Gt2BIuG5tern0BLpmzAn+KfRxUn0pf2+d+aitFEQwq40Pklp7aTkOae36ASlA1gKp6/bR3sb/Q1e
GryVjDQaK4S/VN/k0qOqPG7//dXv2mt3OOhA8+cYKgvcYVktCg2L++TtP8KNgw/5t8QZQ1s0Mi8A
T0PmEIQx10yaCq/0T4PbgScscPPBA1+q5Dd+RW2hNPn2E8iQORSpk2DUR9akwmajF7dw65v4e+60
LuPKiJ8JRF0Ys4OYFIR5shUtHKTI0G1LMvZGYLMMOAhegBXu7AzUep0vuaKyiShcOGAZ1GSwigZ+
zkVgd8SwezRECCKGBfiWSxyY6NGsdCZrtmB6QrUD3lRoW/1PVIvb1xpo2X8/anIbjCO6ZFADmocb
U/4wLdFe73un0NU7Y5HP4HW19QIbJyFWlQp0z5O77ez2jWDwLR9pV0IyglWDYlDjxNWpa1tbJ2dd
yI4jCFC+Ex+snXm+WHA1OaC/6VGxE/CZRyBFYPpTMfg5G4ToCLLsbf9Ex//nc/r6JkraFoOe2EzW
iM2YM1HeKB18jkCMD8k6cAaeTOpvG92+jSBa/Pu2dmmdjiWrHRLrJZAOqRZjfOR528YaHyK5wjU+
uZDHfQK2LxhhDE7VPdmDNu8b7gZfejS8eUd38r5+U7G4417dB04uuArXAwfcQ4zxV5Z50a0AlFXm
yIpvQZM5PQG1SprbfX/KyXvq8iZEyv9riS9PWVam6GMMS1lWugO5mSSRcvi/PPguJlivyFWQDNpQ
SCOFCQZi42PomZhgczAmUzuggt6PotLleoBc7HEBEhoEmNng1I3LzaAfVeUczu/IgF+vGncDod0E
jEosv6VgWEQKqF1i+mdcBG+Uf/kavXjC3TtqqQUjleGJoYLRi+JL35BBiDl4/TNU7ATn6l8O88Ua
d9kUA5mCjgVdY9kQHHwc7muwbGHcAdTqg42nM6h9iOg9JNos7spRC2vpkxwrGeRvifapHSwb07kC
HBYuJHfpVCCbDgqChVwsxgKyQ99d4vZgFQW/OgYtBLAo8om7eKQiLQlKMciYRBm4PT9V5DlNicAn
kRHuAStJmpZJrK5M9Xurf53zh+o97WJXUc7XrGitJlGbwUSJXhpaVZiy78D18Z4W4GszHD40oWRm
U4blaiJvUj/L+Y6Ivph+5tL/fHX8im2exT+lWtx2OVyZzeUWojo3xCTHrJh6F0JefjVKBQqLGuik
EgtXmCUdIjDHUxTsdlWPU6DUH3S5Ch06Rjcy+nvtOlRw/+Q2Psu9oS1uVE2idtaDb8siDzQrv2VZ
s8+Q2HejJthXkeSin343yNq9nhYmGilSYndofwdFqnlfzuO3msStTUd1PyX6N61cmGR1dTYTa1cG
oTua8n0REzvMpTe5yw5lInthUDpyX36AIiXIzVPyQzGhlFKGXg/Sc7uRalfJ09upz2MXQiCuFFhH
DMLfGrrpli2o+LW8K90F0012ElXPaZ94sRE7ZlD72RIftu9TQbDyxTw0ly0ZSBlQaC/vFfWzpp1I
9mXbBMPCrR3msBJy3207BIgiq0+dRKvAGSMamxEhJF/F6ypLniD8CrCabHpE7sKJsQf3uR87eOw4
g9+UQrULkV8cQNKlC/Oc3Z4RcYf2XqoFzRarlHzXx4/DxqVWwsEoYID6Wmm3tkptECaljuKDUcsx
3xoPY3xuuGsepIMpKowKHjq8tEEWheogD4D/NjlquVPVk52nnyJTpHUseoTwND91PBXp3MDL6mt4
y4YUgwPBwI6vYnoHFREROb/GVu3PcLSIBuInFWMN3KqOkxyjAgGShqWnj52a9m47xZ5imUdWj29B
8mGHc34maWE56TQ8JWGZO8TMHwoJgq4WOL+cMUUjYyI9xEHykKvy4BRxeJeUktcN8jON2ls9X84h
DZ7yPryV9PjUVA2127p6Aj/aW1WOOwO2sJkYKIz0Y6X25zJKXL0GsS8ZhlOrlKcpLj4sWvlqxbMf
psWJksgdVcPLtcyR5/lrUs0uNXR7KaZPHVKieptBkyn7seSzC7WI+yIfP9WYnkW7crvbPtDroXFZ
Qe4W7UNMH5ldi7Sy9aZbDkhbc/JNNkR9BqvnS1HBRwwmTN0wGXRdvU7LgeY1qGjZ67R8ZTPcY3mu
oYPi/YcHM1N3i2QvT9u+reLhlVHuUKM21odxAaN65g2dkyvQv0DX5bYRkWdcCKZSUKRL0+FeTUdI
/9CdGSWCPVqdggdL16/V4zbJSsYJqWw40rgYEnNTL/1efVErW3rFLJev2pFn3qaVJ+SfXF9AcJ6B
CFDWwN71+651g1qgCMYIStSb0fpWDn7WD4L1Ww1A5WKD2ySznKew1jEApw1PWb2PJXxoWi9Z/HV7
m9ZdAb83iLEp0fjhVSk3Eo3OiPMhRze54iXyTS3kQF6FIyjI/GOE+yYqMZS0QEEeHU6K3XoNZqAg
5rxD8x6EtBQn+wGxhmemVE0FqeP1GLzY5T6U+m6M+2aBc2bu9dJ3caPv+iZdDLAfcHV842E26gqU
q279IzproUuPeDEhAyEfklftRtFseadCD+J9VdGrBeUCMCWhlesM34dd4E/oHzVuQ09y6F3n0R3T
DSj3qRu60ns+PBHyjF4fs3m8AmWtS5XS6yMykUS7i4rFlyZwrbWmvx2T7Nj+cXtdzPBlMMw1B22h
MXyi6U6dX0DY4UT5vUb8uvtgkbdta+tPkCtz3BeA3i9hlE7wKrhhSmjUh76Gp5y0x3JEnsDSbMWT
9+C/woru3kO2yQSE/7uifPFrllSapypcBaaktirRQxdF+1xX7KBWP49F5BLSe4PcPgqcZk5trTF3
NII6S+auHEC0AvREEjvaURcsNYz9OHRrQUJJtKHcMRnLBC5qMBbpGcXHwYBHT+iquH4IAso2CfXm
Othvu7iKbFdLy50RU55JOEXY1lo5Zu0buDhtDSC6bWQV2a6McChdGEsdFjWM5PIhSqBlZtYOaV7k
5AaT0862rZ8DyVt7xn7MFdpI1piUVMUy9kbgIF/idbR0qpA6TaJ6mFj0Rys/NqS1bKtrPBpbzmwk
x8AwTi0YVC3D8vvOsmVI8UD/78Za6JM6Wx/rtlbtMJz8aGyeqrl3VQvMMUu/C9P8Q563uW1m0udh
ADXltj+iDeJub4WmdArYuUsx0Yb7c5TvByQbt42sP72vdojLVKhzqBtpjxMmH5tD7gUHandefZCh
NScuL69eOL+MIXf6+w6lS14bczqBHmd4HKo3cxFxTYgMcFgVYPQ2DmZ4U2YnpbwPk+ft5RL9fe6m
jhZ50jr2NIxNt0g0MOoLSzCrd+bVGnHIk4E+0AxKmOiPppOVNkvda6fp1JwWfzqitOTJmDITUdWK
HGP/fnV2IjPAlFQDq2Gi213yREwBxokMcHBTQ+ZBjwqGBMTvpcMgf/i7neGQRqekstjctStZz6Xy
fdT+7jhCg+P3Fao1tTTVGOiS0NgO29zRcRcqL3/nBXfmxzFSlmCEkQoygkkV7yDT7m2b2IYViy97
TZASBPBjocy6c8Fbd6JKvZuSXpBUYr/038EYOg2/L5c6xc2kZ9jvsE7tJXhOh2fVvJsgXTLtu0Bw
Xa9XhC6Hhi91kUWxIn2GtQlfxj/Yp47k1eiVsfDfATq+uAuc4Ilpish7VFNuhLU2diq33OWAIdON
ZJAknB96UxxkD1rgT8XeeGAyThBrcDV3exMFIMFXwMoKJPFlhk2M6uc4nm1S3NfZJ00Sjgqz373l
F4cLS1VZrZQjIFmpLXKK3XSKfah+Hcpd9l3UUii4jCyeriqRUVHJFKxi51Znbdc6kmEHZwKpWvTh
fxRTVYl2jQMNJVA0Se0QNotix4/UW04kcSDsgUkGt3spd4WvCI6F4PTxmadsWoxUqmCx7r+kA+pF
4+c8iQTRsf3qsn6+6K/AvFsCPVZbbJraY5J8GtOjIgeDrSTEnwy0oSJnvR2OIq+4R4QyS+Oksges
Fr6gil5Ub6OoD479iY1A5GmqQsuoynxgBwyagowkZNy1h8YX1tkEAc9/8HdhVCuByVyBQgjrgah9
y2OZyNBR96KHPzs9W05xqFFpi05GA8e4rV/l8LF6D0vM5fPJ4gmriqaJiTUg2jrVDeRTgixQLLjX
BZ+HEG+Bj1fBFi1dbOgEPrAkE6b0/CyyjTdGkJb9MJ9Y/41sS/fS83gSStmt9xpdYF9lcXllG6Ms
ULYI4V9yALsPU/oN7iVn/KohvfW/tFsLYJcntIrattYmguAA6etiV1X+nGTRYwe2AbIEotynAJxU
7sEhgWEgVSiMkTvTl2zFLm+ouxz/c6WErqgu+i/gCzVLZOwgofkzaX61mArJ+j6dZgb1FqRckWxl
0jhB5tBdjg5rUZJm/YFwMcc9dWqpHUmvwZwSn8fqi2ndNdB3zF3NeIsVbxuf1kvM6sUYB1CapsRN
L8HYfDR96uEJciwPTP5crPy7Xoe62OILs1OrDllcwFb+o3xlWIW2sOd+V0O0VnbZd5VIPGkdfX85
xw8WqroiowYMg5L1QosXKfeG6Nv2Aq4H/sUEB1Q1pCygXAsTGeuDNgHxWm4v8s1CWmfbkigM+Wok
1Rro1C/AE2umXrMEh3huvLbrDxDsOCztBK6w2Qnr+UwxEJx37a6jkwDTRAvKQdpcLSGpI/wEVf7U
9a1tDedBEqzo6gi/eRUmHHZNvRyVar7gCXdwo+ef6ifH3AdunskDE6GzJCHb0M9L8s/75rKN3Hun
kaQlRNEIjvnx7XTW0bMYHmOnQedi7JBjuxt3w2u5G0/5CQSHX7Z39udts2WdA7So6/qsaWF92JW3
4amGSFR82xzGY3qrncNPwS4/6x8mf/5QHtqDua+cILRFuXbhEnCw0xukMTqWVZkfTDADp0eM+6LP
sflS7dW7yYMO5c6CSrwEfI13ogeuKLA4GOo1RUnQToHMbfqWxomtNV/GQkQ1IDpBBv/pRUKZtgxZ
LWjF40vELf3wRvOlY3IU9/CL4pgfXwzSFlocEFaHMn18yyhtmy/oUgvuO7yi6W7yK3QtOIYg0y4C
dH6GcYiIUk8YpMYzbXCL+/al22v+jIZf9U34JGTHfSNueWq/Ti3iwDLhYXLuMYExvli37WjLX+ku
OVqudCrvRPPBPz8DtkxyCJTHbd4nNdzrdr2nOuQcPMT78Qb9uA1UdCW/H5zomL/9D+KK66+OXxBh
cLAUU7VOi59If2ZKU8XOMGz5oIOOj3jZMdyJUEHwDDA4SColo62MHJ6mkXYvNfI+LspzaCQvRpkf
IK+9T+Ly+zYQifaTw6G0geITkbCfRae4c4hhbyrSIxeZ4FBmDuq8mnWYaPN9jpdN8bjtgjBAOCTB
N52hWOyRwUbhmFL9cCL70NPd9AA1bjy5mcZ6hAyiwO56XeRXePCEa/1EVLOAXAOKQTI6itvvsT/v
FK94CF2Rap3oIfWH1ElSd6MV4oacdsCxh8yN3OoNamu2aTd28Ba68bua3S53Mk/BlsqmEc4ZVtXU
3Dp8VCBCNgtmUX+KIW4cbV74JDVohqo2LqAgMO8GJburczRxGj20INP4EPXZ66xDIrZuz3Fb3qFH
/aHVzH1Pi0NTDfu5NC07WJZDZ3RnZNNPZpCLBILW0weXPebAJxuLLkln7LERPg5yZJflZwiDutLs
V6LWP8E54fs7TG0sMM/Hwskg/pAm+yZ5X53r4g0HMJUq1VVoYk+r5KUJPyrGSSaHvzwVHKLopbmk
aLXHk1+Lbqg+ObqanWRKoQ6oOXVbhXbbvbVdvLNM4gck9wX2Be8Kk4ObrI2WVFLhY93Yyw6NYpgm
3Znu4pOj4jU/FmQ/xY8ZAXLz1e60CSM1YRd/FRbuUhwscFj0w22XH5J6Z0KXa9tJQajwVW9JzwdF
6uEjurK8uIx2+TyKzubq+ItqWQYEmjVT5/MJY1vUicXajeYjI65P3NTvIUSbHUVUdevfUxdDXFBO
8dTkWoXuH6RxTces48xWYtVFI8htkQTu9sqJjHHRqVp5NKodEgnJgjk6EJqiLT7KU68RnWaRIS4M
VSuVjUmGVyHGN03jrKo/NHxVhB+3/VmPhMvicXffbOVSZU7oKgHPtqNqmjfOiaAzRuAJz32tloEm
F+P/kXYdS3LrQPKLGEFP4krbdryRdGFIMxK99/z6TczGqvkgqrExOukwoS4WUEgUymTBEERNtKIW
JXZN4KBpOtd5s3p5kpiMZaQs1SRPdM2qu2A8a+CXUDs3RPPh9UX7i5/+e9VYLuwuErS+j7Fq2mMX
W5MHp9lHtbh2zk/GQd/R3Ej6yAvy/OXNd5FK3c1VUCls0rrvaV6xP3RwJ3UboyAiKz6jPPeM1Awq
c0WndwKM/hEcfTfvcgc5L15WmBrEn1fu5SOoQa0+YgxJZuQ0iRFITyBGs+qyt/LooR6OKLGYwdmu
8MDqL77LRSTjRstRTaapgt6tqyBv0vp0RqbbO+Op+ehGJLvPFR9dJFJDWym5iKaQYQ47sKvxyug9
KvyWN6Zw+5q5iGCAZNCMAmE7iEjM72Po1SGSoDz6qu2ixQsGKwyIqEk2oucdK6f68sNoV+ismXYJ
5WLrHQP2QttIM5/X00U//ZqJMJgSox4413WoZi61mw+3an+/hJOVtijufeacxO2L8/cysgPDpiCI
e+wV1bDbj+CYs2MXtK65rX1bbOMQ2tW36tzvqi/RgeepcKDzD0L3OupmUwMIdEZ/6k3jTk0njjPC
WUmVCRWWAub1aBVExIZoKYHTBxgcLz3No1dPM8cn+Msz6LKUDLwo6pSQssZS1q54kDw8zg+Dg8Qh
Yq7mKcnwUkjfkYH1lbvre8hBbZVBlLYQhy6mRRpDda6Rn6wKS1puScpzxf/yWrgoyODIkkqZWKUQ
NB+C+8DX7facPhdHxY9LnIfFFz1zJ+w1J4qt4GHhaMk57yoDKWTQtEX5qHap3kfjFFRnrf8Mb8jl
tKsMpEQyOm90uoFijumqqmEtyleJR8rKs3oGUojUNe1AD3fRVTta1NdPPDKqzaVSFMwhR62iTljO
XEnMm4JW8TmNOVuLmtla95CGPArBTbNbSWHMLqqjdgwEvDMk9WGaI0sjlTOmqmVOhXfdwLdTaytR
jOGBCj8YQNOLY/xrtpP3yK4e0VEV7CZbjJzOTg4ij12WK5IxNxMsdESJ8aCgpILlg7GjpcIDakyN
X40/opGXo+KmWaxUZGzPVOZGWKg8WtIqORlG1asV7hnK94/c0HNg87gKeFbCGGKFWUiYrUolDqdZ
9OLIJzxb54lgLrIhUYo0Jdi3QX0PxC9KwS/rvmqFIMlg4stBKySLSmtdlKVGv/5tpQ5W0DyVCy/I
dXWDIIjxjQUjI2lKQyW0+GQ8VHtjN/0QXuj+dDcYDf/Ki89vu23/ZxKQyFxeZBS1rqclpErWHDJp
Rtwzizx9ArtWtVj6WH0TCnUXgqZa1KW9LjReboBLejHtRZpdjn1SYX/4JKuPYS63AsSqsd5hnTtH
8qh9Nj9Q/4wK9uygIHfg/KM4Blyqupm0SYW4DJFfcGCi5ln4rviLSw+fzNnbq2aKhaZ/X3mroZYT
0tJCNxDHZsW+w+xMnie5bT065jOJhqKBhvC/IlD+X0ajDp67NLuRzZ0hcBydjxK2P/fnIoA1FgJ2
GqHHgKQ0IG6r+KmJuEQFrsOnZHroNVdDUbza3n9qmy5SGavok4UMGZ2dWWoWzWUvVuSgp6ezkhva
28DLfmxulCqiiYhyORoygydCm4Hw2YS4BY1prfoYFY0jIVh5XSuOFPa9HYOUjDQpOobQ7+gISmCX
BAM23q4L2fRML6oojEFgTkgaDdrHvC4dM5NORWLF6E1q1Htz/nFd1KbtrUQxpqEOdTpVJfSJBtmX
xvrQKoRzXjdfESsRjB1klQwSXjpqNAlFezIwPdecXDD2C7VhJYkAPi3dvq7U9iYpmDwtyhJG5DCm
YGpFV9SUONKEiEl3S+mxKX/9iwyJvVvERJTR6QEZoVwiIO4lJp5DcG7/TQpjCZIcZfmcQMrcf2uD
Bynd87k7tuFB/b/lkti7pE8bM9Qof2g77yPyPKYgfl6caheipVDdCZPX85hmrm+QxFIvxVqo44EH
tSRZt+JM8EWt8mVD4gAfTwxzUWCSUJxlCKk42vhakKc++dapr9c3aPv8XNaOfsLqeiBLMphiCRHj
EHhSGdjanD1cF0Gt9Q/0Xm0P421qca9V6YLtGbxm36KgUPFR6OTxCuu3F4ueGcy8FjFG7b+aiLGQ
kZxOUp+W4dnUhnuSlG+S0T5d12b7Jaxe5DDq1AHWK0IqFQXI2ptqa6f4oO/TfeAt9oJS6NERUcNF
HOOdI3fTGVzJpaC72ikdUzYivQIM9YemtEZ32n8EM1oBVdeBRak5wXznzTuZ91zYRvOLwowvnTRh
luZ0AmIrx7c1nlqdiUieLjyEvd5gRk7NMcntUCbYy0yd6KYJLtn/avoBTR1BYAMMuW7lmQfqIcV2
5aUHWj6joVzufwvNc9QDUAow4oDDl7PcmxmK1UcwZ2+KUZpqljUqeML+du7FfdmgGa/Q9wYmDcYG
oo2zcg46wUWVFK/mYvNQrmQzppxXRt/JNO4evoxu+cFjhdEPoNuAdfX7HDUzhGNdm3u8ksgYtRBm
eahJkDiRwcm0E6b6aHOIoAvmY+UcPOBpxxjyNOt6KqWQRWZPmU4Rr5Vx+3m7UoYx2HRO9SbXaZev
Z7zRFgXExgq79+I72omd2d3Iua95GjH3tQISRX1IoFFgzhie0Pl9vfjX7ZEjgg1lRkYYCTrdoLk7
qcNTU3E2ZTv+dVk0NmA5qYVK2hICGmcBx15rR5EV9WBQS31Qx1n1aXYSa3oWcNzmXccjsd8Et5V0
+b9HvqvMPMoDSO8K4b4LGtT56qj3zRD/AHXovy0lAy9N2SfDXMA8DGl4aSrVV00eacP283alD93O
FViPjZzOKo08S2Z/L1WNK4vVXh8WjGNG9sASxEqwmrD+qsrZGwgmBkvGgIAl1u3ESL060Tnxxe0q
rtX3MIiiGGQQwhA6t7Jyo8zLbim0r7pqeLkQHsWxKy217E9ZB+pKWfs6S7yEL29/GXzJs4G0HW2A
F1rNSubhaax0txM6rwJD+PXt3a7KW+nK4EutFGYm0bg4rdhZnMyRfjQ70GF6pZd84zUWbHodK2EM
1kjDUIOlGAubBLd59kMZvhfh+3WFtrEZDxCZqCB6YIMziamO8ZLDluZ+seL8NQVNhtY/B8155mVM
trW5iGKOYRPmSV4EEFWP5654QQkymE2t6+psI9lFBnP8tHaaBswlo031yqk0pfdE/Mz4cFO7iGBO
HybVZ0WwQA0lFy09+6EtvaUlb9f14K0Vc6RyUnb1TCsLVJDYGFN30NKdEUy7f5PCHJzZkHNaUQ9V
5qPR/xwDX+Ixb/A2hDkvpI8aOH9QZBmifTjmO33mVeltH39D1Uwi6ZrG0g6JC2nUEm4NAjiPSQsy
nrC1+wBsfuTn9eX6y93/WxJbkqvnabFoPSR1X2Y3sjMv9ZNbw9Ut5ZAcK7/8cV0ePd5/vG20izjm
favUydImIsQVUR46M8jh8kY8IOcI6qDwR6aTfYipxNdlbhveRSZzSMW0n4e2pQ+B5XYJUAJV7TMu
n8B2FcNKM+aYlpKmG0oBzeR70aacu2Fq6cifInl6U/xabJDIvprRP6rGHNyqEoNelOjumeMxSBNL
VOe7NucWDdAlurZt7NkVU73O6bZ1Dk1IpG73ip5v2n/jBQ8l5whv4/dlv5gjTIp4RgcFhM3aMTTu
YvOXUSaW2R4jg8e9zjMN5ih3OSaIhXT9KlH1QBu1E1ASrmsGRyOe1dO/r7ybok2iQqdBt2WUFUuo
E0eWhjt97B7jgoCt77uWDp+pE1qZI+NiC3IoyUOB55ii783wnGi3iPxZdc4pTOMsIFt1WyZNMIwp
xIjiWS5OWuCmPUcTmWN8bLWtaY5jLFLjQ67DLY+Lhy5mNEjA4/aqnfg190P0/WLIvJ17BN2/YWTx
Klg2908XTaKaRFSIwiymXkkg1SnhtIQE7I5HeMPWQO5rMlsSEutR//QJwLqIY98uQRJ1U5JCnDjm
lj6cpawFUdrrdSGbUaaVEAaJQ1OI4j6iLwhpsqTwW0VSq4wzuxAnuzEUOxZma+B1R2zea/BTFNHU
VbRHMjgiEAmcwShncZZEcEFEiXw14PgpxfvlunbbUSfdQJulCUZmQO9/j1yWhsYyKxibPtpozMrs
8btk1bZ+90aJq9IYLSDVTe4Uz9xE3aa1rgQzkJyaEipesw/BFCpr2/wa+60DMkQvvOU93TddkZUw
Zj2nRsuivIIwoRfcvh33ZbVwsGvbQ1jJYODYjAutGDoTj1r0JVG+fmmn7+Vb8ky7aFIPHuP1rePp
xGByi0m4A3iXMDO7PavBueddL5uQtdKHAeOcVGTKNfx+2p6mYF9mizWOMkcJ7qoxkJEGRp7MGM7u
RKfJo81Hpa3uK3dCzDNz+SXP2+7HRSsWiHUhzdS0xC6JKgKabdr5RiF4SqbutTzfK3CwlrYBfvVO
j54SYa5csTNdFC6fe1V86nONswCcVWZBOxC1WFZbqr/iEP0+Eu3YuL9uKDwR9CSublWhGyaUS0OE
Ru5FGbSW91rDCX1s49VvFGFbIiZcPYaiQkSTtg4YcAXTsMustaWUc8lxjN5kUCPPMCh+MLF9iXDQ
9eew5TSO8hRhgKKZMwGwhN9vdYyDr8HlG32belCDS4t9fVe278rLkjFwoYAYXkEDCeCi9UiH+otl
ryuS1ZN3sTtMPa/waDuZtTJ8Bi7SoBdElULgqFd2Lh+j0o+0g9oghZpj0kZzVkpbMHn0IzzbY0Bk
kuTRrBJINef+O5lzfzFHNy14lUC8bWNQZIiCElpAjDpUP3UB3hwyjoUq+WVOnq7vG0cjtoshHRWx
1GO6bwISm+SJZL+66eu/yWB8DjNu5zyIMV6dZN/GUHV6MEmRTzUVXAyCZebrhzgaxQmKjMZgRdJX
vftqFveaxPGftvt1MUdClE2gjMgGgMsKCQfgK8YpieTHoOFYZQTDOKXzUJaeGAkA2eS21DH7YQIZ
YTLso6Z9l4lkq0Fg6VK/N2bgijxYijnaLRi5aWfV9fXeDlKvvpGByKoftLyNNB2PUlRk2MYu8BUn
ccx9+A3jYH4Nbuk0dnGebmJP/VQabCWb8cAKktR6PUN2NDXo1EI1g2KB1M0uutRqm9y5ruomgK6k
MQCK8sOsymtIE4bMTRrTJd2nuGRWIhgMVco+TlqTLiaK9UWQPk6Pusk5hdukJSshDHyGxkyELIGQ
0U6/jy6mlKg2Bks5GD2AesO5h/faPCAtc891XDcBYCWZAdJxCmQDdL+6U3yZbTDuIXeIosPpQf46
2YYfonNTuKsS99+2jcHRygxrOeqhblHJeyFQXHQOev8mgsFQksdho5jQq1FPIsrXBc7Vylk3dhRK
O5e6oY7U8goQZBcvJdkXZfFv5q0xyDmhuzItGigxS1/l6QsJ99cXafsaNVRdMcFlbags+Vo4GEmB
V4vuZB/zlUCA8NE+m3q8+ZXbqZ6LpI8vWbltWZWVdZkCn2V/cUqrcNrnwBnw9rRUD5nA46dqxVfy
mKUz0e+CByI0I507dTdlhIgwJ120eU2vRDAwO6doBS86igwjHhPhgahgEq4cIefg+bap/d6kj0fH
aunmOZLjDuFiZ+n2S9lYRoRhEelnPPeVMgySzunYqRiDQ4/kU5HdD+G5VnfXrY2nB/37So++C8cE
bX94gqkFMn7eVL0V3fN1GfQz/whZrtRggDRtaqMQA2y7StxceMNs4X9cJwYv+3CU5YUitY58Rgz6
nvjU1ZwN5ynBwmNTh0OVQImknHzE85yorDi2+1Edcm2hGHykNHOtlOE8VkZkp0Pum/p70k3nuZUP
Sq18l9veSvsls0JwRxtZsmvN7GnMh11ltoeg0E8lKU75jKkIS4d4rYTLvs/fx1Kw8li0u4kcVaM5
9BJokoWwsiShvMkz9VSk4HFVqt5q88wXSIXJAxoH+Tlm9uHBrcysTs00aTKsXiNP52FJ8SSBb5Dw
iMY4p58lZitSNPDVCj0wYGJHi7pHiswbS9OaxP4z4daLUX+ESlcaGWHeK20KjbL0lCzvmXyQRV4l
D8fmPqqNVjKEaSpyBXFxmm/0dEG2loUXnOaJoH9ficA0vTwe6Pmv5psQHJ8LZzgJNdkrJs12Sy96
K0ZIrOHs++Gu8DpQ8n26Anm1GwzETKE2VlMFMWJcPBrieK7n5tQ2GceMt4sRVnIYpJklJRkVTKFw
MF2D8u8Ltu7EgzWj2yX2eEQavL1hIEclYIJUcmz/jIJnMRX8qij969C83Um5UoiBnN6IVXHKsP91
Bn/D8EC45Mt3w66zZi95mdzGwuQYjB+8LpajGVvKrYWzEGJKK0i0Z0eT93H+5frv83wotow7m6dc
TDqolZxEe3Fa37xLT4KPYWEcGOD5UGzLdFRIDfL5kPSRjzuNiC7mtrzvUVOpYDre/EP/THzqsmNs
iSHJCMklFWvXGjOqhTHmJ3rkrB5vexhQCOWuUJYQ95DxGOqWbGNS1iuxtdRS3xQMogy98pHri24W
La7UYhwRjUzSki1YR2KaXlMHdjJjMlbbHnWQwNfS9I5ymxd9Lk+5UnQc/4F3rBUGPsbEWDLMcgdK
3Uue4ZV+tateQPPlCFzGGt7aMggy1GQx4XID0xtvlh8Jb14H/f9XAJdtjdYRWwzGCb8/joLVT26e
PyjI2daBH4judTuh+HNNFIMdQzfN2AysWqsNOz14DIa9mQ5WZ5hWVdwp4+66OM7lzubiRC1AhY8A
OMxwuQ/L4ooKWpPBr95yUwacW4sNKEVo4iKoWKRPf91XbvPFppdX5BCXEgz1X1UFOc7ylh6G4swD
x+2E2eUosN3RQ5K0aEbFFlLesopYFTj3Q1fCvAI0HioH2SluGguSbR60bKdKVpKZQFFKFjE2qadO
27tUW9kFe8Q6HkeHysNElNfrO7pd77aSxwANulQnSYghr2xPS+5FyW2MptXlpgwKuw5PRvJaqt/K
yC1kXikXxyFVGbhJZLUvUnpMtDANrUAQaiuscJGn6r+9G9j+6KJW5HqCy+BoYnyHMUF+F06c1Ajn
yLP90WIrJqU8QYQZjBbceDlI3EDfC8WvIZEdzpZRE7hy6FXGKZn6IW076mkh3V6+Io54UMECqytW
UFiGH6FQKeJcsTz1GJgJUd+rVdTnkgs4C5jYWHjV8GZikh1JeEwrHFlsBEnQtbDv6FImevJtxkTT
rBZsUmhuFld2mzccSNu+DEzRUA2NaIZBP2flfWOiom6IXYjaUuPbYBwj4eH6bm1b+eX3mc1q+khv
wgRDkEGgZwnmUzflCFzy4JKnBbNBpMmnWpQgpcjRY5jIFoljjsP4F6T4rQmbVK0qo0nnEivVOaIt
o8Y7cQS39USvcAufRwD6F6fuIo0JVI1zt2gVLVlo3cDvQIITLQ64Kg/5nbzLfooP/49Gc3nzXF1E
0r+vTMGQuziTayRkRrvOLDjifnwO95jyY09+7HHvGM6eselUxQgCdIVAnHTburNbH6Rj5MD/sZRf
jUUn0/Mk8gTSv6/0K4VsGtIRS4oXlKM2xu08jJ9iwzYua8iA+iD1qdmWMEQhK16VqrntjMKeFc0l
S+y2jWzNSHjo6mEhsm0sxskwyVkVc95EZJ6qjDdZEqkqlx62quk/M73yhII3OGMbpi6KMrgRBJqR
Exm7F4fLQQ27h3EW0NAnukPY7kFQyDt9PI0YHJHktgtUCfJqF35B7hgeMlcJQsXi44IOrhljd7+l
vOqTbX/voiQDK/1YVfFAwUsybjEGwUq1lzr35VTieP8c5dh0ayPHNRkrKFdWN2WGSbzJ5+I4vzUh
DJyQBLk3JYQmsuQH85chfbkO8zwNGOwgdaqVQoffRxsMRg6pNgaT+f8mgvEM0UisDlMNEVOza9XX
2uBc8n9xPS9rRHVc4cMyVwhm9tgFfUZkpT3Hz/Pd2FsDqAzEXXSeXydOtJVzNxIGLJomK7WMLpoq
Ka4ULV5ZVnZp5vvrC/cXb/6iGIMGzazl0wyn2pm+aHvwVdGK5Hvy8Faeoh/GvWkpbuW3x+7rdbGb
h8eUNAm8Booqsf5tVJTLaLbxR53kINhygzAIChZE8pmU20oOo1074AVmCBFlqz6Q4Dh1pyjkwPqm
da9EMGAXTibcshFwqsinbngf6ufrS7X9+l8JYNCtbokkEA0CqtLCOw8JXr2yhgPxS29+5b2xeBvD
opo5q7E8YMG00O/y76S3taS2U3J/XalN677oxDqyYp2MQjVg/+vgtYarToZnVeXEdnkyGFjDLHS1
bHWookTfJXWvIB/KK43dLqZb6cFA24KU7rAYdLnwFo5OYPXf0WEJyoPih3d0VALYyj8DdSuRDNT1
uj7OITWHZfai5cHg0Vlt+7IrAQzUxYU0KaoKAdTzkpzQjZ/DPZohUMJJHB6d0EfO448H20oag3PS
oC5NQ9WZPN1dvihe7oKkibIq1k5mWpjLjMlXIciaKKe/cEKvjnPdFDkWrzEQgdbPXmwUfIBUfG06
tEfmezX+ris8HjSNbsw1TRmgKCKtGaYYtgJSoOdpzJ7bZHmdBsGVstAvy2QfDqWVC8tJbVpMShTd
ZSlcWQrPXdC6uiSFNlphn8Eu4smD5hVImZFOOqmGaQtFjAB5fdsomEyfk2Nlopour271xfgSKLpL
yvKYZflNWCR2n5XHBkygghDnVo12F8ssdDc381e9a0/hUpyHIv6Z181BSOu7yBAfm0CxjWj0i6Hf
D2lToZO08bTIPIdSu5+MaD8QVINf35Tts6sSFQ9MQ9bY/LVIBxlnE9zxqarwgXhVo0yvkzi3w/ZD
yryIYUx9iSst0OkzI30JZtTPoPjWJ/boyXtttppD5IaO/HBds+3r4iKSsfdowmQVOaUixT2Z3wKB
c7PyVo4x50JHjSM4x/FQ65dzbFRfjFq6l6OBE9ThiWGMGaNCh7T+qHfVBG+Qe68MAlfIKs7lyhPD
3H2lKCh6PWG15p7Y0lQdWqk6CuZnfK2VGTCXXmBIAjpbkVCouwcyvBTyvcEb78dRhM0w6wIJhpBa
Wia+Jel9qjgFPwrBE8LceN0Qt2qjQw+hbA4y5s2E8fwgZq07BMoPJa6PUVq9FApxQ3AAN5Js15N6
E4PfG4Uc9lDxxk1+zJL6E/F+2zqbhB5TxdCSHrZIb0cBJKHNY5DgHwRHbBVMhlZ9zm3MVdzPjrmT
dy0q1jpKnovMBpqr3OsHj7c4zL05ikvaBnRx5vK91W4q/UtZc6x1O693MSR2kNigG80YF3SXjR9d
81XX7uLJy8qXMjrEmSePNz14q6+rxcETNoNtLMEwBQlExlVmLzIOoWRybsjtUsOVWgymVHq3xBI1
3v6gHkp3BqMtvJw9wdQd2UM2tnIFXz0iw8zZsr+4IhcDYlBGFDuZmBQsaUOX/IJJdmc6JKXfmz/4
Y2Doj12zVgZr8kzW0nqAsKnaaWimD1PNBUO8PYuBlfKoWHhXD0tK1qiRMXcZpLVudNfc/W8uI0P+
hKCCMnVSfgqTnv4r+rFZ7aEaWkUdPtKmyV14XHbKTfMiHGTr/9FkQv3ea7IYJEqWZZIzWr8dVHb/
nbID57qtvncuXInQjlIr4JgK5xiweW51KKN6GSFQ6vaTdJ8knCtiOwAAyhzMuzIl0WTbVJJZ1CSZ
Bu9qF6aIOtv4QB7AtmmVGHQFhXhu/nbV+Eog87QY21RFXTgEjof4wcBMWDvdTcfKC111b94CPl9k
r3VA8+nkjySxeONgt7mCVvIZvFTQfI/J4FS+vXioUaB76OeY7b6TnyKP5voo8Xni6giA9Mcxt8Rv
/El022fysup021dhl7KuJ33W6SlJfqbxMcvP4XIyyjtzJhyPc7vUZKUvvT9WokyjKedGhb6t2+zj
G6px4oSlndqKP2JcMk2m2hiyzlvo7ffHRUUGXKUMPe2FARVD5AuS1FK6ya3m1m5bHpnO9g14kcSg
aZIsJXho6I6G9/Nw3/b+xKNu2D6GFxEMhsZqoffFABEquenV12i5/8xtd/l9xlMLwRFWyil+vx7J
lzAdwd+Wchz0v7zpf8tgA65KKCtFAlfh49KJd5mn32lHjJAqjq0zO7JVTBYZLaniXOSbu4NBt5Kp
aypmkDKqidWghVkrw/6W5GDAT2gS4k/pZ3DyIuWPwEscB/0iKki5yW9V4YW4567v0LYamPGg6rJp
6B/xxtUxQpNVHZEK9ecBGdAdpFh1IR7Dz3VxkIsYxtB6We3iFM9HR17cOHnT2oKjxybyrAQw2yFr
xTi2GVKt7dBbJQjJom8NDqgQIQgr87CHs2js6yCaK7lsVWhDWYLr0AInxLfYB/m7vtd8yc6duqIe
8cLRkS7SH7f0RUe2HrXsq8LoQugInl5vaF9zHVMxpWclcJPOSw1elpSnpfxfhAX/DZABtWG0dXGo
/bE7dLxbcxNMVxoxl1Y8C6VeFhChoB+mjt4n4aSVdoc5hdetfNt9WwliLqZMTapp6SBI9SmlPWXv
QA9MBsbA7KHBvHRtH3y/LnITWlcS6equDpY0BrPQ08aOOjtmmieqn3nRr36fuYcmUUFSmS5dLPlJ
cVbS1mpmHshte/QrKcwdNKRBoGYLlfLSu3TKwZTY9ZvhB7Ri6BlFE9cXjXOKZQYmQrU3C1RooJKT
oO6+RI9SoZ2aufQGUd+HIa9JiasegxpFISlSEQDEB4+OQ40PY+KozuBihJWvCVb8el29baflspys
Tz92xmQOoOzEbAXKIdD6KcYr+ImDsClGLBauaBl3qWnxhjtygIOtXyUoMp6mEWIH00/j2crHI4rt
rLizjfxrxhsBzjnUrG8vx/Eoz4hjgjrkSQSR0jLY2nKrp4RjLHRzrsAhW7qqD12m9hG00gSMHcPU
w+xbDl7i+rEkt1UOMmceinCOtMKACO3XqMccAseyO00SNi35VF/IykAY1Cj6FAwb9AC0mPA95T/L
kFNAtg3qIBQVdQzcJuz4O7TQyuayiADC+m3R4CFPpdvVonPd0LdMgFDKZlDqoJvgI7a+Ar8hWbop
i3CuFHJQlJeg/EbKl4A3lWvz+K7FMBvSwDUqphRiKMEdyGPspbPoS8fAUUqLz73x1vKY3UHuNZ51
6vNNXuCXh2VnuO2p/ik8mE+Y12Ur7vQcoyLFmm5HO7MF7/qibqLHWjwD+W0CC+ypeBqfW04oHr2V
MI1xZ9gj5lnJaOMUUej8zJ1R+QG77ElbC2ZugYRgos5SQzCI2DFQCwV6lUUHwWTINuEanZ9LP7Vb
R7sfHdmhUfh6F6JqFxMDrMlJvezMu1y3AG39Qcw9EQlTiKYlQMxi+jUgM38wCr8vDnPv6zyK661T
v5bF3BEi6AdmSZDgIWNqZmY+Ce3L9X3lKMNOb2/kRR9zEavbq1/U0s/nH+XgJGJjkzqx2mJ/XRrn
aLIzClT0aymKDACoMbQxnrRzIyOFVyo2IZF7XdQW1qxWTmccSLER9SqYsXJx/5APT0t1184P10Vs
vv7WMhgPMkvMWO6AQ06y1zwd1aORF57Vx6IEM/LoAAZuB1QWfcovWotlkAc1WakwlvQqQKCHepTZ
Y+p3CAeqp8rnJfl5BsLATqSZUdtRNB3K+wKPwCI9K41iLdodMXvPSDj2yDF4nYEZFNzruFWpuOSh
1l7LiEvtwZPA4AnGKU5hMkBC50wOugbd2J2s4PS2oAleOs873uwsniEycFF2lUqimB5hs8ccMtXD
dNY7teINPOSJYZBijvNgwmwQVE53D1k/IJh6a0oN7/FJLfoKGLPEjloVEWIWWLzWDR9A+uDpHZgf
ctv4Njq61zxnvEcaRy123LoUFk0bJ9SfK/1YeY3rnd5yupB4Nzk7XD1MpLmdeiiFBgzaYWWlB+Sc
0DWme6hn2l0Hja1XxurwshRiWhyZXdVBocncG8KxI3AV4n2SKdYUc84Sb+0YnJDSMs1BNAJLl1+E
9EnW37i1dJuR57U69BtWzpYQqw2m0gGLoj3GbIY71e6fM6e00bHTWbrVvSDo7JUI/Yqvgd04wtP1
1eSpyMBFWVRRl4RYTQG5/zx5W4ojl1+Gt2MMYCxtW40qvYOjWbdDgoFgKQb/vlbCjTJwjIOnDoMV
mETfR9UMdZZFk5F1Ffyg1myS8IZB8OQwYBEpEkrpU8gBSxd6cWP5Pa+c6zvDWTW2yr2eQpAr0uCh
WB5lMFunqh0rN0XwEiU/rkva5KNZ2SCbbmkDo5J7Go2gJe7K03tvNYB21R6fc/9uyK0sAskJnaNZ
S9yIPA882Bnq3RilWqxATxqOy13wRIlWB640Z3JLD3U7vDk4nK1jq907fRCKjBIEtcFjJmaWHLtl
/Xh9RbdlgPIB04QxComN9eVqZdZCQdtU+odOUaxBfkoUhXOXfDz8/7xLLlIYDy3MG6nXFkihM2Mr
DJeYTr0fOW9xbLUP5SFzaG1cg3Sxvovc/qiDFrY/KoDocafsRYd2NH4mv0LEyyfR62+FZiDGAl+a
iGY5UKtaDYkRucegyeGYlpwa4W0n5CKIgeYkNgkmR0P3wXhPtYc2+xQuXn6f7vBKEWXK61xJoUhr
Ok1wNDVX1HgFDFs54vViMdg7TqEhSjpkqH6zFyxpF5+zl3afOoUtczxt3nIxECwsVZOMYIdzmvA5
yx4V4dd1g98M0a51YYC3BeqmZo/odn+of+kHaofNsf1KTzEd1Zx7PL/mL7hx2SEGgo0mVLVyhAU0
zuzON7WdnzUQZM9Oe8t34jcrt1f6sbE/Da2Ji6hCP/k82+IvUHJ/nC7zsXlV9xkNH9idPf5YCs4h
30yFrwUzyf1QNacqkalgP35Y9tOxs/JTT1PRFpg6bv/xALPhv2DW6rGkfbwh4otFpFuleNPmX6rg
Uxf17937I/yHXuERBUvwO8iyE4P55zw2z6LZcQJm25foRQwDE/0yoAMaVbxOLu27AEsXTJbe1p5W
PKiCanEOAQf2FQY02mGpkC+loAFAjnfzc+RpN9QozS+lFz8aJz7gcg42262eaIXamjUUHMUvQ+nW
vAHQPJUY4ADBOMZs0IZLsQGxbHPolK/qwgvNUqC7cpGxfepipYNQh1JAaGPrhKlk/w9pV7YcN44E
v4gRvI9X3n2odY8svzBsj80DvG/y6zeh2XH3wi1iQ3rxiyNUDaJQKFRlZSbRV1Hvb9SRN4HLWw4T
NLo4jclI42CXhW29U7qjIPvbXvBORv/b59jZdKtv0DoS4drSbbmjlPNi6ggi5Lrrlxm5fLs39gpA
R7Gvp2+T27xJao5LsAPrSltaBlhWEBijAgMt+XHI5Y8AdC6iEjuWjmeDKMaUeEINsjvJLX2M6CDY
m0BulPeNyAXIcPZNZfKKdI1iQ62xb5OCsUR9XwMWIwbbG8ezwcSKAuIy2UjZO/Q+d3TxIKWzHecc
TAXPCP3/i7xi7pLOJDRnM6WdIIdV703y8/Y63nFAE4UETVYBn2KcXJD1VCgsLITSkMgewNa1Lx2K
5wGMhQf9UfSFfX4vvDY7GTSTghvzqD7p3//zOP+2z2I6Jt0ok7GAfVM3PHC72PlMnFp8rAgo9acc
r4g2bGoufvF6rD+bZW5KrZDXRlAAuSMtaBIUt3g2HuaDcSoP4pfIRl3/Z+SNPmZsOIfhevQ622XS
8NwUBFGkRFNJkvh50e4mU3TqVr8du5GXMvI+LXMO9EUu1ZHa6jxIn7tA9+LkSYf4Wf5btSdX8pJ9
8qz8TbdV+uQymeMRa+NarjI+b1nddv1Xa1advrizNB7T0TuJ3fl7MkekNZa6aRoYoqzmfQ3lruLL
4E5HXKHAjNtofW6fl+tH8myP7u/FkSQyyY25owvLvingD4mN1K41Xr/znVr32Qxzk1ZrJMRj9rZ1
UTD6o5uGTSA4wyvZvbHe+7HPm/e5fhOcTTJJuTYSEEhaWNky4nFhKvetztMo4plgYo3cSHhQZzCx
Asc3oR2x296c7b//h75rUoItQVXx9ztply9ofqsVL8Om5/P9cCWxwlSt0VhZTSFoJI5CsTVtDIM+
WbPsmQ06cxGeFYnhJB00GPr0pCbJt6FcOVfPO8+Lf3fqD+1XRS8hlEiHuP+RreuPhTdawMLJt/Rl
Ufh5kJ8qSPR6vIGsbef/QwJWA0xfzmjKag2PnVB6VfYKXh13exPfKTCdl0d3+eKIpWmSVuDJpjeS
vB9OlO44uhPvorseCOw+oJwysp3tY19zQerBMX51fyVZxRydZUBelDl4CFqW2iS4cmmfuX8q/TEc
/O6oOHJYBjxqg6vf88IYc+QwD1CnEHbFc00X3UJG9wqUA5iq4XxRnhnm2CXRuAjGgiLWUKcuNOhk
YGX7gnPbcIywrc1JWUvgS2GkFwzbMF/1ZbL7ldeNu4p9ts6fjO1pDpVCMq2DGbxwgQSmHWoRarC7
9L4Hpb9hL3e91+3qfRlImT3tCPo/9gDN6mfe25fuzR+B4OKHUEe68FKyrpk8j9g7TAE7kXYslW96
Odo6+P0WA5WTn9uOeTVfuTDH3OWZ1ehaT5E2s0FsLT4U6alL8Cy9sYSPBNELS8zx05c10U3Kwj1I
r2qn2kL+Y3spV4dWLveQutLFp5PiPtM0+s4WA4pfL7ziBGZ1B9Iurz3yksHCP+KxcMktJNO2bVNX
39o15vpOkp4IFQWnLvt/RFAA4gQAjNd24h0GJorU6SobBsE3zObVTTuAoVfBzmvCybKuZz8Xe8UE
kAYj4W1PT8PkSBAwRcPYg1ivYwEUA9lizkwm3fitb8eEEalqMEFFEW1y96MUi2CwPsIpfOEYbL8z
VRZx7gRYaNLHQr2LhxDNY06E53gA2+JU4zgdRQpzzECSnfv94R8P4FUcOR7AdjkbKe1S8+3Nu96r
w00q31kRJyRw9oPtbQqVANIJWmUs0sdFPCgDt0TFCToGEwoMaKQnAi1OQHXm2+KpqGVOD9FrHQ5u
+w0FCarDpDlItF+2Tynv49H/vwgQihLJBHLzeFyXv3TyI19Wu1C+fc4GEwlA95Mbow4/UMVdOu7I
GNS8/iJvg5goUC7aOukdPl+MG6iem31RyeHnVsEEANoKK/UUJkQxlMYfxeQbMqdhz1sFc+yrJsmX
qoWJVH+M50eBeyKvV63PUYxtXio5KGJUmnMZj1GQOMV+DlP0EMnfeJqDPHDgRIDrj6sLe8zbH01E
IWsoeSBCwDE9gZPIz1/yA8X10bGp/KYNuPUGjkuzjUutn8RcpOnRsgdJzZv0XQQsMEUuyTYBlq4N
eCGIc3rZ3qXedv1kgP/OzRfBWfNflumS/hRrx16IOZ+U4yOs9JGsdf8dydCEJIjmIWwq3quH9wGZ
mCARKwagFatRhZNUhuvi9enf24eJd52aTEyYIGDRlBE2qcMkYYLrtAp6qCiDz8VN7nk5AtcaEx7q
uJtVa8KKeh+lX28NaVzFoDXqvB8s/V/4PBMoIsD/hJImPmCGUMuHJXvd/naca5UtI455GUvZQLcn
6Hdknwa9l4RiyPNpjqOx1cIeCocaWCkQ74owHYLa5LSAeH+fCQ1xlYxEoQlVPSe2pfslr/7HM8A8
G8wmMoABQB6fN/eYPe+Fx+194BwTi3knRAQdmAaJh1uKJ2kwdl3+PA481+UZoYu8uJ+LSYuKvEIA
7Yl8kmoIDhcCqPJ4wAjexcAybVlJPVoGWGDd+QcFIw/PlDlOfqKY7+S+4Mqa8PaGOf6DmQ7VTDdf
Gg5AvxUCjySUZ4A58ZCgSpH+wnuLWbErobMVcXA/t//MOa+T0kgXqhaV5cem/FbnocDLO3m7zyQE
AjELKaHEtMAaSU2wWo9Cx5l42v5Qmij+r4MJkzXkGjWh66fB+lWCNvkzn0ljy3j6QsSloHStY3/f
luEsnCZyv23ieh3rd8gFtOd/F5FY6iqr9L2UHXWwg4OKeU/27Qu9/ktM/zjkKQv172I4B8tB+2Sh
RBOZQJB37Uw0Kjui3xv2TfVQwunsHk1tjM1annIPZmpML6agQaUkTvpL6usPKi8v4Nxxmkg3+iJS
aLm5xi0FLILpBOSPdHAbXMm3za4PyuBD7WdJMw1RNSTDZAk39LVQpoIyDCcEoMj40VQBLsV8Pmdf
qfP9+Q4+m2HCBKmTSDFolVncU/hqdluHRiDjU5qczPud+He2xMSLtDf6dqAaGBTtNu+IN4bzw+ws
AP/2QeQpT9sru94LvPiATPAQqrwAk+Jb5VXf08kT0Std807qbei+1R5t2AKbc6CM3sLf5Q2vwHCV
pMW6sM9EFi2PlX/efeI+v6OlV8DECZhzh3B7odfHa86GWIBOIYFNCyeTZivmL+1HPoI1IvbAJ/B1
qWzrBvUaJ4ZizqO24xi+Hth+7yg7nmcO/VAnIgz37ujOO2N1MWUp3Q8ufXiUFUqH9hDyPPZ6wD4b
ZQKRXiqDWGAi3JWU4yBglfVpnHj1UJ6zsiCdNW1HIaavOMgTgIYGcxIuuZHv9B+gobAhQ/Kw/Sl5
zsqO6End2EezAnugYNt3D0L4BiTzcx+qD65417mrN5+KneRAyfGg8OLr9SbMhQvRj34R2dY8kkQk
7xTGPnndCfNR+/TQBbFnOTlg2JE9AFmWY0DN3V739UT7vJlM9BHgt+CGg91/Em0SaEESfrSCeTbD
hB7VELTeEGAmXTHgdYyklzXlESS98xA/G2HiDVGEJSFULqTz0gdwvDlF0N0kLjwU11Nr6wdLsLkd
Y94RZIJMuU5pMtDklQZVqqRJfoqZi0zAi2yg2H4CtswrobxzDf5eKIvy0ckqEJAIwAiGj8c7Kaxf
shfVzr/p/hLmlb/tIpwVspierl3JQqhCe9vcy/NeqzmFYLr3Gxcgi+dJWxlTbFBtd626c0sVDDsm
8Ltr7VZrYi+80U+Ow7NonmUkidXXcBK9UryuIXdmm34BLaVvFfJXswG9RJF+lyWdp6HH3TT6mS9O
eIs3bVFQoNmbQI+benqGrG1wqQwVQLe8XIm3a0xA6QH2iQWavRjNfuj3Yv/JbEJlIkdllKkcUSk1
gGygDBI2z9Azd/tfdJITEB8uvJu3cUwI6fVJrFOT5ti+uZdCwVOC/0fBi/7sLW9kgshkTLHVUlCB
qARN+4CvF8elLQofoR25SE5YFhg9EVULwyJg+872Xe8vKeSNlhti3vS9aX/qALNUMESvughDgOiD
jBr0LpP9SHpeFkvz/43PxqqRQrU10zWKu5LAJKwuU2BEyb2erYGMyoGhZ49xhCGpKfLbGTAaLHFO
2q+62c2cH8IJJhqTnAgJkSLQiQLbS3wNzdN8vk3FFwVkBdPr574q/SIX5zlR6lXM6JtPbLMdEMQH
YnATS84h1piYMYItZpYj2JBBPrIQO/XIjXnsF1tH0GhwTw8hedleFu8W1ZjAkRHAMmYap7IjOZWV
be4VSDIQp/zLmtGiEYLCF3Yfa9H8vtFYbl5RrnRS0UeQogWpcZwbB/7zyWPABJBU6xcxpqlOUuAh
ouYvZccrMdHgsHUKmOCRkl7uugUmjB4Imky+GafhF6jJb+tUrTwNikq2NkF1cnvL3kExnL8em4P0
aRQPVERockYX5CBO4pffceSeo7CPHPO1cbW95mCcPsA41yG5Ee5iaH1rnzt6LGRjSJOqArUiFq/q
ewvEp7lV+Gr6Nxmn3dKVH6rp/F4zi9xoOhWRhWYNQnW7NGFVh9sflfPKYUfQu1VrZomC26tkchT5
u2gu9mB93TbCO2w6E0Qa0PzUCx15oNkjZRcSToWT/nfGIrmPnMbj9Y44F5zOxBSU1efBHGAyH1/k
OZzWDLORNxP5sr00znWtM2EEVKKttdJAnOwQQUJ9N/ndjt+V4m0Tk4WM6TK0Ed0m3ToK82JPSaCu
K8ezOWFYZyKHlCd61tBUpyzvZ7IzuPTUdJs34obOxg1rGjvrX5iYAMg0+Sp4EPpBQ7zeJ195bY+3
GcAte0zA6EoxUVL6hK/dwSMnzQet1U/rkEPLqPZyO70rduBp2tfoHMkPyf6Tj04WmNHGmAwvaCqX
7aJgCIpACqxADXlajpxtY7EZRTaVwkS3rR72lXGUC05JluN7LChDGkAAbCVYhqT0X9ta8Be0eBSt
5byPrs+3nWsDLDJDjSVCIG+AE0uF2APybCq2+USZ8wHPBLmIDTQQjx6D9+2YKNFbiyqM9Fm7yIuX
t6ktA3O9HSGoU//phJYi6ipgJRLbW2rTtIuNKAMfv/TL7Fq3Fx8SyN91JZB3820NsYhte9e362yP
WVJeQDgIOqWGu+SHKX9IDNtESvU5G0zUK6NpxbsLNhrlXk3+isxwHT/kdedlMBFPIFaeEAWKGuYo
efNsOB2yaTXjQUHeuZrOdpigVwpQI4kGbA9U5Veflm6V7xH0SBxIxYAiNfrSOovN62dev5zORplA
CA63RZUkGLWIHzXgY4wVW++fInDafG6jmAhYp8rcVgU2Cuz8VfnN7MKWt1HXb8B/1yKzXSdSqqul
tDCB+vD9UpSPalPfNjIK7svo62V7V6vkRSXV4/bKtj+hzPaiLM2q89ii+9ac1vS2qm/m1Em41Tbe
6piH1gB6AK1QYMZQaWs7sld11ypfpeiYjOhEAtMX/dpe2DsdsPMHpbfoxYtrqad0lEZ80M6jYsrE
M+8sJ/b6l1zypHvxjU7eyrzMMXrHuuOhq7fDlcz2niCBYMqJjHOnFs1tDoGrQmy9XpfuDX09qeoU
9FHGAWRuRyxZZKKJ2EQRGVf6jfvGn1LiL/loE+774aoZWTZUTGwBo86m0qsY97pc4bvK8r0p/Eig
cjX+vb13Vz/ehQnGW5QxrxNjyA03kp5S41VAtK9fhulR6xwz54AurkeuC2OMnxR525R1BmOd1x+b
h/aoenOYvMRPqKLvCtfaQX472F7fW4vnj8vswiZzucxaFVd1C5v/9LkmoBvBsuavgeUJXygYObkV
HALeLCDRVq91MgCAKFIru8E0pivt+Nrm13HRFz+J8R6pGeKB0BA3fkkf4m9igBYRxBloSTx/0TzM
Vxv3ql/f/x+s8PRu2PoazB2lqCQt1aKgO9Dumj35mv5c7oobE+KVg5u+Ut7UGTIRjW08be8DzzBz
aanyGidJg22QTIhXklsCRRkxy1xR99py8LaNXe/7XXxh5rbSzLxqSIYvjKrdDgXrxFVO1g3FXXXU
x56F41tp92HbLO8sMVfX0CpmluZYY1l8xaS8PYKBSNl36m2qHcqac5iu3ibnJbKp+qquQpfSEJQ3
T0sFMZHyoIqubPJQlJwYxObqTWpAl3jGovI2NASnSb+2vNziqkqJdbEWJggNNbBF40qdQxzRQVTq
w6SDUr+tH+UUzVNdOJry5CklKO6FKgmKCBolyhKAJeAmkxdfEIev2TraE4Ry7UlIvpviMoNo5Euc
r1D6lH1xnQJ9vhOX/tDECmfXaQDZOFLsI2CuBUMwCvz4GZrYZN9Pu22v4m0AG8DGrCOkwZGFbOg+
E4AmHVTXSjp72wwvOBtMVLIykkcKDc4jmDDV58aZQ+1h+CIBK9sHlmsdxZCHL7veS77YeCYcLW3c
G2OKtfVvLJSp14c55uFXSCpQaxonCPG2iglCsaB2fU4Dr1wfivkx5wkRXn8QyqBcNxVLkS1WUiQZ
5kZeCJTMhLAGeQsBcRFxVGhUSkDhUAoXbjf+KkjlbJFFOKixVg2zCIsQLwtbepU5WiDs2xteder6
t/u9NBbRUGeKEOsE2mm5ADm0Q8ujyeV9O5ZkZE7MHNN6WMm/UkVgwGvstnKtG9FPDkuo4vSn7rbX
Xz9c51WxGUnWm0ZpwWitHJssyMSdwZsOuKoeaV1sEf2yF9mxrDVGJbc0Pw1E72sOuAttkD1mHu84
Xc38LwwxJ1iMMCMwaZBmAKOs04NlR4CaXW/ZmRYalmdqoVkQZ/v7cRfHnOBeLua8X9/8D0IN7vod
dEWHxZc8MVR6zma9kzidd4s5v6uUNy3IOgwIsoxuB1EboMxCyY49wdNO9Jjpt9YeeFH61OCsk15B
f0b5s2kmo1B6E50XqjE6gOY7DVe0ObvMTo8LgHV10PMYfninjUkllKZozXyEObV6VGML5KC8jgjH
AgtVGItpwMgHzrOCHrR6lxJOG+B6fvL7g7HgBLLMaV3Tvz8L9+nwPYGmytQ+9QpP7eKdXO9siEke
cqNXJkHCp7LCclfWNrTYQeTi/egBeOwxtGTtmscYExEfuy/PdpnQManl0ukzjnWRgC5W9bJbTMLK
aOmQ3QCVksrP0CVAxrLtiJyApTLBpBqhFwnOamQD+V1rPMr5fVk8bJu4nqqfF8aEEdkQ0iyjYYQM
x6x/jY2XufNJ+RzHz9uGriMvzgGLRSqk2Vh0i4Ct613RkZ03WTrP8Kqd4pUBD5PHc3gmeNSSXCTp
AmNKHaqiX+iclhHv7zMRwhiKdbTo32+j+2R+ngcOuR1v55mQAEHBQWh17Pw64XFYNnbVtCjpjMHn
NoUFJYxTsTQ5jehCuPqG3wSFg+cFJRKhSVnLw8pzvI3FJ3SyoFfxgmVZlF+cPA/il74zHMH4MnPr
VJxkicUgpHqbSCZNMcT9DJoU6bvhaYFCSVS97Y/I2SuWLN8wNVKOVMN5ms0D4CQnY7FCuSu/bJvh
HSAWhtApSzsqOhbUtLZxSzUBE3+Y7Ak6hA6VRQfMdNsib2H0/y9ymUEsp8iQYTBV92N7yKpAG58+
Z4LJKHLVMq2pwLcTBam082jJ7SZfvGoa/M8ZYgJCZZiC0cD93BRylOpjPwMJLH7/iA0LmjqKbkiy
xdgwe1NslAzerSwnDeXXXgZhwod6G/LZCBN5hqlrrcSEESID3jxLrgbedPF5eyXXw9vZCBN+pkIX
Fok2afTuwegTuxo5NdV3LvJ/LShsWX7uhpyA1BsvjMFJHzBHjzJd6kWuVrod8iCQgdCKnPCk/L29
suuZytkuMwvW9TGkbVOsrLDEe3UVvYkQd7HWhzrlaX+98+A925L/9/ysZS8rbYQ16jeF5QqPC8YP
U8900SWi8+nq4WNvgrNBJktpNKKKQo4yUap9ifLvU906iuWDM3hNMY2aHCv52/bXfCcmnS1SR7oI
EVB1S2Ijg0U16L7V/hyugL3XduXWN7HLg7y/U7U4W2MCklbrCro38H2jzR7kSNTtQba8zDQ9rYUk
strapJ39Wu4nOxuKo5H8kqsoEFvIdEdxKGNK8pPLZ8LXOqFsJc1YPqVNLt0qEAGv288eVdHAb+Bd
n+88wM4fgIkwVtpa2jLiAzR1hKG5anGLQfPUBoVuYXQqfTkpk+laWv5FUVS7mE1OuH7D+//5Mjr/
ACb6LFZUJzXNS4Z8/Z41ZlBrxX2x9qE8mHaRRDdi1N+baO2aejF4qxA/a/KMlFmRT/O4erIwP456
f190w17Ky6MU9QdZak+5tvoDqVHpMp5bPUGnJXUXNHOMJT1UQ7VX0xXqTt18M6nzwajSEAjDF85e
0pO/tTQm5mUxVJt12n8ZgJWZatvqUBgnDiHQ1VueCojgJlj1Yo/gLt82ff2e/f1R3yZoLg5R3JgF
BOBhmfTfIXMAITVPxfWxbYR3VN9868KKOU5TMajYulj1B7CzGH66F9A9FnwRz1pMin0Imvz7plLe
ftCFwV6xIElCwx+FWtNGzPwS+aCeCajg9HCQeIeRE9rfwvGFvcHIY02daGinrXJaoMA4sSc4P6qj
9dx7y5HSEPOoNt+pZJ03j4mA6kDKYRJhFSrmg00nHhp0Q4kDT+m+yH4D/QPeSBVvoUwYnAUcpWSm
nqrWTgO05vCzx6xhPnK5QugNtXEm3m7xi08qTeZg1RTlEH39l61O3DUgzqKfktfavY6HunAYJrpl
UpGPrQSHmZwZc4W0TUaAlLZNBZMc835yKeJh+Q48gpdPduECGMWJb3SzttbLhDdotjdCX2K9KcJN
9GvmUl3xcoK37vrFF20RxMaW3hhqoPhgI3icwxZsBKCZs8dn4a4JP3fq3wauLuzVgirIqQlf+YdM
CGmWq+/SHcUPxz7vCNIN2vh8bxt8YazKNUOLRSxOSTLHRH4qVGjN9N8iLbPjmZdCXnVORRExBquK
wDAyxwCCmUmfJBX9lGlnU9Kw+Nn6NmMEFwXJw8wrSF71jQtzzF0flURbDBPti2iFUPmiPWdS97C9
W1cP9oUJ5gDoWoSST4kVRdbLYnp1H9vdfBAH3lTKdajyhSHGz2tDEPUCgwL/7ZPTtLT/3tvpzjqp
d0jEHVrUBd+mO4UwPv4QjnnAq7Lyvidz35ZgIlwIpJjdtUuOKckeVDP2tr/n9dN2XifbN9UkRZ0W
CzYQmuV9HHaob6h3LabQbNXvgwGCKtsWr56AC4PM86LuwTdgAEoMdFtqi5A17I5l0TsZ5eX+UHXw
whY9HxenLZukrBbpBxQS7bjEYJnWh2PFFdm8mp1cmGEeFUmpNfpcwSm77GWJ9233MCyc9jZ1tz/i
xoUJ6ioXK9FLAdCyt20SY7vOZ7Ae/VX3CiRiDlo3OBXPHm9JTOSYzEkGFWuNcvV6HDDg2Xp19fw5
R2CjBcH0TQKKe1eJHwTlGMsHJdJs0woLdLa2TV3P7C4+Hxs2yGxopKVOFwxeHJbuesC47A9tX/lg
TOSE3esermMKRJFUU2QngskUF0Jswh1MgAOLqLKjqHPlXDxYc+wpAw92+zZz8qdvnO0xvjE0cZJD
7gnu1z2vlhrIevuYFIDd1qKr1aBRLzp/XIfOXtN6sdNIeSyGPDBLiTiFkoTyqkLmRT1EaXO0zCnQ
5sp0sroEVD0xb5pKuy+y1o81eVc2w6GNYow4C9VOyAswF9bm8xStodYC/99C5WxJUI9tD/1U/62P
883cCqe5q/y2EPzKmF7UKQq1DpfPqD/Kg3TKy/lOqFPBQaPuqY6qh5ZYX4g1e0tj/MS74phFpaMZ
a9BE0m5U2vttv7ju5RawFrJp6ioLQUzKVh5FCtSr2pPRn4j61zL82jZx/cI6m2BCkFQvWZyCncRd
E9VORahKJrcGedEHmefjNMr86QZnS0wU0pRYHLIIi1kwXEOnirPb0cZIOH264DHBA8K8c3Oc7TFu
l+SikskZbsjJkfd0pDje/0iPoISwC790PtRvx3vo361iAlLSNWvaxIBjDM0DIaudRIK7vVM8Z2Di
EYZea2WgFT1tuTOiJym6qwxOz+I6MvRiFUwcSuYW0aGBN2Q7SuIqfaHo0KaxgXSDcJmX3mWgfps6
yKSkbvbMS3V5K2RymiTLzDGlOzZiRqgYbpVktktuTY/u+5YfMlnLWGtrJlE/bC27d1d3OJV++504
5m10i2GNB+J/0jfY6kA3p7IiUaCZOBxzxFvARDmH65108Lf7saUBPZUrUS7x6WK9Th25nrxCFg5z
BhHOqfoy9/GxVsZnNP/duRx+rpnS2imBkkUT+4Kl7c24dmSpcoYxf137dtfPslMVolthhgDE2kdT
QA1l2505gYetLczyahii8PaLD1JxMw+rXSehUn+kzXf2aLakQMR5tkiD3Tb1u7L3JzXYXsb1y/T8
4ZkoI0DWO2p77G3T/tWlf1VKapN+l2Qj+n3e50wxIWadlKVREnwxvSY2yU9WjxfntNpZvCtFbp+e
Bv6NY8IWDiw5JdAQouEaMth4y6+HOBBB/KLhBS/suPQPnLP/xutxkUBmyLu1ir5n6h/aj9XVjh14
9ZdX5QZYX9DvgQwY0+PG35/7okzAGSX9v0/rQTftvg4146nNYzuOgiJZOP5+/T5SFUUzZV2GBAkT
d2YhkipxxQpbNxlt7Y10SXDKUKwwB1L8HzpuV3Pys0H26TQNZgwBNJrnzWj/lMQWOu1RzONglke/
6IcQmA9OHLp6Gi5MMo8nYlXFKuYwOcTkNS71cNXXYyMbt7loFLYp8piJrwaRC3vUiS+8xhRAhiLT
AkJr7pZf7RTbafatz3iDY1fPwoUZJnVppWVakrc34X7xkEXuE3fK7PztDdoGGm8A+HqX5MIeE1Sq
2lqEhuAaLjBDeMpfJbty2oOcOypI9lrIoIgv2h2vGnP1BF4YZcJLZ8U10SOawazhqISd6uk85evr
pVZVB4O/rOD1oTD5Rd91Esj1IZEgomABxrP4WblRd51P2999kHi5E/Gq5teXdTbJnHGxB+bSTCmI
IDrN4oOsJfY0c16/3HUxZ1sa1R5DeOhNU7kT7UBL5bSCHD1Sbq76a3TilV6uvxjPX1Kl2IkLz696
K1NzMAEhmmRPkkthH80E2AdGXREr+TRSV7OmC3vMyV5WQ53KBfbytxXO3xN3hqgojgA6WO7yguln
7ho5W8cS2owyUSYyvtnUfNSRv8tPEwSqJhdnz1tC6XW95dFX8ZbJnPSsqrRKpxoeZLwVqpOePm3f
ONcD1m9v/AMPlljJ3NO/r3R7KXJXArwxODx6kROIeXaYwzwnxhrN1CF1YEuNMbbzTPKy5qhFvJB/
HQdw4Rn0p1x4olEYCVHpLnVel9tSS98NIRaUgpMnDkYnwoyS0z5P33mVOt4amWAyAdBtinSNsqne
N91gJzNW15IZWlUG7wrgOQYTRjCiUE6QIob/p/Zb2T+xKXNkGiR/rY6xx3R57Kgf6r9dfFomrFhV
KTdaQ3fxRgdkkXiJq7rr/r9JGP/A0UP8R853tsdiyUixUlpDeGfv17saNMtRaAUIYP8H2zf96Vum
mHiSxQQ1lhRLqxrZUbPkS1H2YZVoQZlYLhGm0CLz3Vj1nPPHi5sspmxc5rY1Kixx9MH4id6wXR/y
X4Aio8unvCKB2D7vHLdhkWXLtEZTamGZ2ax6iaztpV4Jt01wl0R/w8UBrElmVVNDdw1TGRIIsdLG
1k4pMGWU6jle3U/aY2JLLakG4MFYEyAT96DadLJH9YkOBfbOEn6Mf+vCJ5nwIqltl4PyF6dc2s/S
s9xzTjYnirDKQp0yTEZf4e9H89cxecXEvB6/SqXH+Wicu0xj4kdqyu3YaBYulr+onh8A6Q6mXe9W
0aEXWulNoW65NU9Vg2eVCSBSWs2GTLdKXsIWRDL6fZZzghTn+7FsNdBz1Ls+gYlSa58MqXTEWAkw
9XtjaA3nMHFWw87XdmNMEsR4xODFslOzC5QGfIQyT/zzqhnwAiuiDCExjZ0W7oEAzFsRK2rW3ShC
1me9FeTHbX/g2WC8WogLUx8paDtKkzssYd/kw4nU0W7bzNXwc7EU5orU86RTDbr/UvQ8LgMq7Jzd
562DcesBEpVDqsOAmIVkDtXpZeWRulx1sIs1MD5slrOezgowBfUINivZ1vXWLqV7WeA80Dnfiq3S
Feq4iAnNcCVhsQ061bt++dRusEW6dq7jFmI9KOAI1aEdRg9yl5xodvVaPX8stqpm5qmlK28HHkRn
QzCGtdfs8j1vTJuzJ2xVLY2ksqkoEikZJbuMJFRO3LhPnL6vOGf+uiXw9+kShvRMdlwzBiNwFE0g
NMuBVKvdvPpBJFviMYHyrDBXqFGrZt+hBePWSfZEllqxV028T8rJGYqU15ngGaNn6uK+jtYuT2NQ
brkC3qJauU/yl149pS/bznadtVk7fzn6My7MSIum6iJ9axelpyW3Tfm3goLutI+qYwVeOCU/WGrD
yQ14S2PijZJBR1LqccvFy25IFDvuFsdM/Yjk/vbqeIaYuNOY4IcRwUPjihBQqXcSSexaeCQR5zjx
zDCxp5y0Vkh1rEddIFk3v4rS6lv9UeY9C6+zJp83i9XaaQlJhqWCIXN0R6Cm1L2MGkLmTiPoq4rj
CuJiipaqjqoPQmpHf9j+nNfDxm9fMdlsPJ9XUkrwfzWIQyUkwQSSMTlMgm0zb1Nkf2T9F8uU/9cn
9SjJ9bSFnUFbT5PQPqugccFwTFCIApquhiOu1VNXi6mdqkuQ1IUPFeTXBYNpUH2HBPIi/UzTdj8t
xm1ZtbtOkXVbEGY37bPbQSR7q1SOqpTuVEHx6lZ4yNrCmbMEuFrhMS3A6qf3R2nWPCBDDVvpNRe8
Bne9bO3FpA1Bn3uXRrKDPGPfzx9Spr5YOltZIOtMTAFLjyPUs+efyySdKuFDLbQLK0wg66olr2J6
6EvxbjGOtbw3Kk6x6/o9aUDfVNLA5s9OCsZKO1kJ0FzuqHq9ed/mnDN3PaU4/33GRzIUYOqiwD3c
Tg02rHL6UTkVS8vxxes1O+1sh9mQyEKN34jxqcYfixPtu6B6VmIbWMXBLk8y+pzJT+5z8HoT4MIo
uz9Nayo9ffZSHVPaBG8cOgPeuVQbMPY/5g7nNTJXjVGMqTDSx1NPyqAwAF+pLbfSPgR/vlgVDaMX
V01SACmcTNSMmdnteKcKlmOUJedy4TkGc7mYkt7E/yHtunYj15XtFwmgsvRKpQ52O8cXwTMeK1CJ
oiK//i7Nudj2aPexgDlvgzHQJZLFqmKFtbTF5ifWkYB2AdDS0m3/Jt6wiKk7qo5cB1lZfOZ0pqLa
aIC07LsFsVJyFpTOrhZ/o+WfctbRJogqxhk4zCjOSB6kff/iMBIlSrdxWc8Xhr/IWVl2NR8SzDpB
zlS4tByUQ59XFzqffo2jGrqm/Uxscaiszheo/wYwHafGKm/ilu06x30vjYYyLT2yPHsjs63SVtGf
dCZzj7BqDxIPmFZpbNUel4P8l5f48s0rC6D3gH1QbXyzYTcYwZAgVkXYLy8Yv2RmthH2n9WqL8JW
ZsBUMzY2MYQlZfyWYnPQGLqbC3VDec+nSb/IWd18xnNmjksj9hAmO1Q/DkuBYDg2JdXBnfw7yXY1
KHS8+d7lbi1vZQG0ROM4ZeizM0eMHG3pCfvlexG/KR2+O6/V9efEjatKolTM0VCmOvZzLyvQLRRp
4zWpCa6rlqqW4Zmu7bWFft1xJD14cSKtvs9TUMFLVNDk1Fy2ukJ7w7rWC+C423NkJPVFZrKrXpGX
cdxHberU1LL1g1qaz/VQ32V83s91esskebSWO6S0l5MjNo5uawtXdkeJWy21f6tjcx0nAHNJnip7
y+6c9wxf9GMV0aYaBoLGZbB2PjjRkiAamsAWAIp2qIMmwFL1+FaBZVG5785tZetsA3wr8QIS2GW3
cr6UW6xtZ6PnzyWtO9dHY9ZM/fcwW194qubs9aYOVWCmUpmXwfdKeH4tuouPJiY4wleHpHV63Q8N
1lKWyZObGT/Kodqg0l5O4N/b9SlidUIVV5pCLjibRHpTdeFqvtFVVDUPwolaskWJ/F8U4lPc6nR4
45CJLTMio5fea0ERjp1vewsdhkbT19gbtpKFWxLXjxDdVkrVUVEBxmitFRHP8swfE51zWCjMc5oe
2W1BSZ2/WsuZEdvFQNvKOikzGbnMUZyt7emxUMyjJoYXwcYNZ3teOT7FrAzUkJGOixZiAGBruYfe
2H+vfOcV/fP3V8oXD9roGDF+P2938fhSc/DLsCjZ9FVbclYaqFZiMIZ2SYUJwKQ5QaUE04D+GCCL
fr+grXNZ6V5W87lEJwyclTL8tAU/aB2/TLNf30vZOJZ1uQkEESKbF+gCURxY+uAOG77vfGXE+udc
zFXwY6FxX4yLepGo83VQvcX7HHhVbtRFir9ZrdvYtHVpqUiLSiBBDTf4oYdNaOoe4Bgumac8FtS9
aaoAb9Io2ar06meVwiYgj0TUqtq/b/WX4BshcNbrFeyE0ouoAVpGphVRURcRPCPeMwXrqYq+i4Oh
iZ1lKhccT+0+GysaC/ZU6AOnJdciE51x5tzcpqZ5Nwr155Byv8wJ1WbjNNfk0WzmgQ567tKekId6
wgRiVSC56PJdD3LZVokDbex3va0d8iz1DDJ5pdOE3yvM1lIXhfqyVGH2wzgJWGBl1qJ+AM6UrSOs
cIM01/4mLASSp6OB95OQdUZkyt2pEyVZ+nmv8/5a0y4cc6vt/6z+f5GxinMLYpZlnUuoZ4E6BjqK
2v7H9xt2ViW/SFgFt72lV3lZQILW/Wide7V+t/kWAcvWKlaHUldVKfJcha0YFHBP5g9O7N59v4zz
5/55GMsyv5x7yZq8H90Z6WbRvNYNuxaWcpnadSDrdmtEfWvLlm/5IivJADlSdFhO4ow0Qw+srmN0
mG3EEmefOF8OZuUxJoImwSyDelUAJKcWsUNlJL4rtQeiNOhkcOsNgedt4ReJK98x9nPMOg5VEMGC
YlDi/ZFdNgFIlMMCY9L+9ye2KW7lQWo1Hni+iBu9BWN4SXQMO8NfOGKzMN3oW99QwTX9sBynXpQG
hPXyZrCeE/fl+9Vs6IS78iNNVYPPqsbvZ/Ec5W65ZwXxkMr5m2La5xG5K3uQm02pdS3U3G5nr1fi
YzlwP2N99P1qzsd5tm2rDoFlM/5FmaR2ZpybOpA7MmrXNPX6SwX9AtUjGdBbyDAyuNWqsyVy7eqN
Pi25MkNkj7dguExYY6ogeQCFUWiFiUoxTrBhwM/n9z5XuXb+0mqF2+oQ+R+Fr2/AJndt+Npzgg5m
DICUtN59v7Hn1eSffV0HAA2rWqNcTIdey32R6YcsKV9yMf7d3fqUs7Lqqlu2I3IJy8oWspMiNEbk
LSf0UJYhpni26lXncfwcVTWXx4jlrHuzVRTg5rKD+rt3ANM7FoCtrI46zJbfg81Ro9qxP7LQ9a1g
azb/7I5+kbwyWk7OlTyfp2XC1KWG8lGU72r78P2pnTUeX2SsLJUmpsZQGsgoksoHgci9bvxVoPsp
Yv0QRtHDaV0NIuzxTrovIt0wHOdrfV8ErAzU0ChJ340jnFaRXoMj8s6o6ormnYRaYIQtTfJDpru7
rkkig2w1GWwckrYyW3qXOn3iYHVG/uSYd+gHocVW5LclY6XyGMXMDSOBaZQugmn2ZsBCDtlWL+NZ
r/xlGxdV+er701jjOqgg/HbOT4BDDNx5Mini6HBi2amV5u3/pHrasuov8sx60KTyW71RaTCKMN6c
E18uyL9yFl9WtIpmMqnPzrjsW8tu0dvtxdpHqV27+ckiN7X2N9HmF2GroKasVbdV+aLm9X3dvBk9
B0HxBk7leYLXL0JWJsFoa2SFbQjpfK2lxqUMl+gim2jpjdeVg3QZ8QlFPTjxt6op5y2FYTquazgm
Epl/HhdS9oPT6LCDkhiPfFafEsYf/0YjPkWsVqfHQmO8hwshhrpLCeiks60m/PNX6VPEyt6NILtX
EhOhp1Mgs8TMp3yML1xD3YiZ/otN+kfOOiiz24RIFYAL6ImfUerKDsbeBB+3dtwarzv7OnA+Ba2M
X9VLvdAUHAtp3zXtaItrq3pNxi3jsLFv6+jMRhqYaCP2rQNRhzR1WjcDVaoNk7AlZWXoeiOvOx2l
Fr+Q1624m+YrJ9+4QlsiVlZuspumKTkWolnH1tj3zj6xt14bG1fFXb7hi2WzAQUwNhqW0fyUP5de
4via5HTmfhcsw07Vr8LLNqzPlsiVqWuLtrH5cj7EOOAVqugbTnZr21a3X5vqUc87LGnoQDlrUzlc
2PFWv/B/uTUO0UyMEuvmumG40rO6d0sD579fEFZRJoqWELnZxFc9f2s+Ba20oEgrR5liBJFavmuQ
xEG8IHmoqW9/Y9A+xawUoc5VJR8niLHk1cCemf36/e+fP5XP31+d+mCj+VStsF8Vv+ToPrM0P94i
wzj/enE+hayOvrL7hIyOtvgciceL8PSONk/cV6L0CB4Un2zhdm4dzsoNZBiF7J1FCzTkxRuL3Duz
cexl8T6RdMPgnI8QPte2cgcsl8xxTPTvWR2jOiYCJ/1Sitt83iuZTjNzwzJsnNe6XTgXTRYrFvQh
LuugBbgQ0+LAzv+Ko+zzxNatwi7gNJK6wwYaApiJoZW9mvHGxp1diasaaEwEdpi7hkqSba3LOsPG
mcqr3QVtmdF4q0nlrE37IkP704yOdt13k45lWH1BK/GDEf/763M+T/NFwsrfaE3ZAzLLwsuhAQpD
mTXUcOwA7SIZ7TNxKA2/zfnHPGlvPboGqdR+glc52viIra1c2aIxU8x8npfTuhl8TMZGGUjYnwba
BkY479PAfhnpFrnEcmf/FRl/WfjyTV88VK64xVQ4WHgFCJKY38WVsUNGznerw9SOGyvcErayUnqs
cy1pIcxKBNXi7MIkiecCyj0hWkdZMmy4+LP2A0GqaztIXmvO6lLPHBUvG30sfln/YoCDRl8m1ZvQ
ARDs90d3XkH/EbQO8twUJFGzAqcrM0wDqoeWvX8v4PzOfQpYBXdoC+js3sZKiuyh6HYKamp9YnqK
+27FG3fhvBZ+ilpdNqWfutJpYZpQarkwqti3hfPE9Hn/v61odePQZykKwKHhbICP1I3hVL/P5e2g
7sjw+L2krcNZ/v5FxbU+TuTIsHfm2B90ZbopNlvaF0X69y363LPVLUqq1m2ndLm5UbevrjI0joJS
+3Kr33xLC1b3JynKahwMrIRXH7O874o24LlBHcCqq+UW9fmWHiwf82Xb2t6y+2mAMGu0vUnIXZWj
wOVOG0Xp81Pen5fUXTl5Ys9lbJfQNxHooaDmsVW8LPFivwUVgoOUA4qU4sdWXnRrdSvTkABYXzdS
SK3EzkALmBGqW/Py3+vdv5Cha81RuZDYwKwXYNZsfD5tgYF/rxD6v5CR8oSIPIYIxC9Pcz7vkoYj
WGp3w6yH1mTvvr9J55PJ/5wVJoP+1Ik5rhUEAri0C/XBknBgN2loB8u8deJVN4q/1ZF9Pub8InFl
JkTjAkqQY4X5fmGcy3bq0fHJVXr6D1jEVmv271zTv2+yo+u6Y+iOZa70ogTwjtYgt+LHjC4TasCZ
vFKB/uPeYsDPd4MxzK6FD6qnizyY0a+WBonfe31gv3+/1edd1z/fsQ4Qa93Ue2dJbiuoTCv9STQ3
PDnaya/vxZy/Bp9iVn6lK/WpIAximLy00p2iR7UdfS/i/DX4FLHSmcFhrZQ2RGC2K9TQXTWQrda0
812F7qeMlZYYsZLVw4hTs+/S+2THDmRcGnbmqy5oTqje+wyowHM0b71Tt05p5VpMtQOjW4+1mYx4
eXnP3SKU0/2wBcK3tYfLMX6xxULq//98FJU/Kj915686Xb5s4MqzgAg0tWaBhVgDAIimj3lEoWEL
pmRL2dYeRdF6bSggRLincbqfs9tN2rlNTVh5E6Gy0RxyyEgv2KNzYKdlElgJjPu+9xaK6wUWovCm
l+91/MzKDEJUoNmgLGQja/Hn+bSEkyRuUXhIk2Nb7S12kStbtnfR4ZVl+kPG6ohGZEkIUq94DEdj
0N23e8vLQ/ukvDk/i12eeFv4iGd07g95q9Oy+DxNTgx5Al2sMahnSmcjaj7n+v8QsTos4lgOQ8EG
27YHUeIFC6yXHJzxHTWuFuq54gZk5Fv9Sb/Lut/t48rCj7qWuI7EuixXAYD3WMJpKq/MTIMpZhep
9TBkldemPMqZEvDeiNRyvo1FvRsEoULI90mKiBvKo2O1aAh0vMmpHhol3ZkGO1qgtMauKVQHBDSd
S3aZucatMWQ/YvNXJd3IrpIwteoAT7Id76odktwfmd0ymnElyloR9YZ9FBLzPNqIkCR5ALjsM5my
0lcT5ThYv7tGM+AWzV5pb3X7bB3Impevwys7TzkOZAhNgN65xyKl0y7zlEt5sxRW28hRgy2fu3F5
1hx9Dh5/lRr36LfMHkA/Q630tnUf/6cLuqbp63OAjRg1FlawC5EcnPFO23pmbC1j5YMQmxOUmCBC
ZIY3NTLE5QkIT73/bSUrl9MYbsOdHmKyLiyV22yIFP3pexHLtfvmhugra9YUhsMEnpt+nvQUbR5p
cpmVJ1CN07o6zebGI/1cUAkrYIKP2naX4vpqRTOpY12Nl8LFlF4Lmb0USuLNmXuZmdNtzOTdwMGU
1+bvnSn2rDNAYKf06N+fbqqsHze291wm6I+vWS2eq10zk6X7hAeDTxD/1Zy6nh4tHULZ3ZY1Ohff
/iFuZdV1KbhZDKjjmQn0n6o+wP4j7T5OqfZTAxiU4rvv35/ueT393O6VXRcILHNHLNVdoaB2+Dhm
ZsTlxsDNeefxKWRl2SeiDipbaqCT86Oar6oi+H4R51UUYLDwuWjRWSc2jWx0y8Hp0EijyVMTq9cF
UE4pr6yJCmM6qFl84uVfvBlxVp9CV5HsODU8bSbci14w6iRPZSV8Xf0LRMg/pKztSJexuDEgxcma
fV2BC7jqjkTpLhtrS9R/uXqfK1pdPUGAKt6OkKXdaJfVxW+0G08JAJSEJ93H7Bt/RZ77x/JW9yvu
47GtlpMzXtnjInB6ap/aFC5mcS+avdm3s9ygf1kzVSPogdKRnl6z2+qFrICpCFVUlIIWFpiE+scG
hXLppuH3Snn2Zn1KWntPdFlnWR9jabpERyErL5lrRzYvou/FqIZxVv1VE7DvaHQmmPP4M96c8kzY
toN3eGEkd5ZNoqrjaFK3ry3XRbOzjA9MTXyhuCcEbxEb5C+3c49DOt/Jkt/U3L2xM+eS9OBjrrgZ
KFp1aY5xmCLjC8KWE/iXGmqmJOAW8ScXE3OxFdn14FATqIY0A0kmtcvuSstVTyO1J5jqpRb/ocKC
lfolrxw8I91fBoBcsmw/cLRe61VUsWtW+KQqvAITppXKaV8mVBa3jlJfJ5Ak095XjCGw8XqzB/WU
Cwz9tMrBSVWadshxOfGuHdB6reXRFLte32d+xqOpu0jL3pOJ8LQc9FA82ZmJCPq5or0FAq6OhLbW
3NSYlG4RU5kZ4EJbSgrVy8p8X2kWrfuUGiahpCx9YcVelyvBWFevFZ+QRelp0xqBwICiqijh3OeR
rJq7ASMahi4CACZQ22ZomUp9xqpwLmKa6Q2NletMXGXVO29/dsWtonS0E92etLfpEM38zRgKtIWk
l+Vo3BWV6ZnoxGNMPVr5pdunXqvcmObPGcxo1bUEUScvaDdfOIAIz29mNepASpQ0Nc3qAzOBRDo9
O6aGJGBGJeDzjY8Mk+JlSpkRKfmRuY9O3dCR3c9JZDuPRs1obphe3DSeqwAyABBeSsRMEdrWXQnQ
Ya3n/qhpaPkhXim477JrjOHQASY2LYGnVMy3pE1DUHsDPRhdi/UV+MupqgTL+EKheZJglvJgV4Dd
Ta1Ab1RPrSbg4QvqGO9695YCnAyvCzooAgTtOVXQp5IrGCkj4kawh8IYQs34qQ69h85tL+NTJHBv
p/aH7l4Mloy6KQslBDsYhu+RBM3RBjVbaFtT7X2qv+nivk0fLE2ibke8GfQd8fQ+9YFQTqR4zkxg
mnQsMNISU3SMYsLOSrvLWbE9Pa12go+eNQyXGofyYv8nVQFgTN4e8vSNx7NXpZOXYRDfzh6kSPBh
QQqW1sLlGAFlvqmqp7SrbmfHosz+MStvulICeQ5Mejktk45KBPHsshs0j9kJJWjPGIarrhtogZjn
97TAM/B2aqH6cYq5fIGJzyFqcGVw+Vi517OfuVkc6rk5mPxX1u4cseumybMqQtP6upgwBHgRq5jw
AS2lc9drXpUoQa5iv0cXStX7sfrGeObZI4aHvd594uqlYzUhDAgtxh0Akthg0ynJrxmk2pMWDWL0
DdaEiWABa0BGhiyK0cdUBTMazi5mR1ND0aMdj7H7a7KcgwkyH0GQNFOk103so05+lRrokvgr9MUc
D0lSXDZSxdcU1FSx6oMGzWj65DTgf5Qx6rSLftzlOUhiVepme7NpaTpe2/WxkYymxovENe/KQ5kH
Vv2Lp/cFH7xSvsRj44OHMcq157q77ZsAo/l4WgSxdZcwjYLcy5H7Ob0fZSA4ozF5FkpYaA94D+JD
CqqVFzrziJ4cyuRqLD7azPRyDsfBXlPyBJpqX7bPVcLoPExBjaZCCXtmlOi5Ko5l8cPSEmxYmE3Y
P522PKXVHAE5wK/AsGswj0+vQscrMaVQ9So+9Pze7CvwBqJvC0axYz6rD44KYi4HUHMabrVV/OiU
hRcOUaAW2eJlmPwctAs5AmQTgLmt9lyJ5mkewqoIMWlOdfuiZMmlFh/lbIaYA/TUXI+K+EJrwzz7
6cCw5IbjYTAVOnyKa/Wu0+6z+b03Jr9uOm+odG/uFa8f5S0gD3xSjrChu1ED71x+bWoquE6v8c2a
dY9D5MaHCfpTwqNWzcKR/Ir1t7gYvL6Z/aGKqQkc/cRGt52NQIZx2mWvojmoaX2cDTDnxpqP0aR9
6ZzQhf3bdg1m62sm+Lyqu6G2QANyHK2KmuZbxn+wqvN553hGLf20yzwrc6li7RJhUTSsZs0DEae+
zqmbHCSuk0FeRGGGQ3Isk/K6Vp662oFdm6DC8liXJ0sq0HICP3NnGE9mfW8CVKR7aNzXiVlBBoO/
vNAnDJilr6QGKUMzRLInUBoZWMntpERyBlhyfV9ah1Q8qu4h5flHB+WozCIUVuOzaTzU8FyDPnqN
xmmDftAZ85gfOdunMYeO1OA4v1M6HhEz9hMdFj75OSgO2uobSjR5KPmu6UovrmFXci1U8sqf85zm
Fe6Xnh6b+CU1JCVDvx9teZ01bkAU3VfZa9yi2MCfRvdOKCZVbNDg1MANggnKDGtXM0Rb6pN0B38Z
4M1w360JYuwlPJJULz5k90uyJqr4Li6tENk6IkY8ZfOAsYw6SuXnmNYYklOfzeEoR1oUbB93M9Wt
NNTqJDD1xw4OR3U+zP7AMNUTW4fBMf3CHh5UKIgogro7ctWgPBupKjFMADYu98qGRNG1lIPzqAbO
b94+zoY4sgTIFF3zao/zzoGJ6NoL5ggquO4NA46wiqy289x5AHH1CHv5bsbXXP/RVYaXJ4dce9XN
3HcQp9RtSEhBc0Q0DQxAhdMx2V3i3MaWGsXMm7s3S/qjel9xv0EXTSIczFihF0TWnoUmJ1vsFRee
tcf1Nl2Kb/JLHKtdJt4Sb8HNu0OoVG4ojGGXmT3tjP1SEU6TZYh5OiT82GkqYo1C98CSMSZtGFfA
fbTMQ4l0j7XckeE4YTx4uVcJyxG8XFTsFI9VqNZ5gLiOo7MH2JQeqY9uiqGFxApYXkXgeKe1O4G2
3IlU83IAAF0HS+I28HUq8RvyomOwqkOM4TofdRv7qnMxFgc3feXlocU4W4wrpXd2WE3BCIKfqdGC
Jn8DYRXV5H1SA8K6qa5snuzTAWR7kz8A5HQykxDYanQCWTm5J9iByQRzudF5DoNDU5zD2PJQtxBP
YiVwftU8eV1zaKfbsbPCwQKV4oNlTYE5hHp3m4q7KrtM59pzi49qvnViYDyjK0YcJnM3tvouKxjt
ypDlOyvdA2rYA5j4zsrSyDEuiQubbtG0uc8ajHOUL6pytAHDwYAry3sRqo0dpNljr85+nHM6kuyq
SNOjm9/2AowfwMApc52WzS+NJQh9SzrG0E71dR73ain9zgpKZaR1fNIU7oFP2COlThnm7XoAstfT
wUaZphHMk5kdtsNz7DwCRAHXbIYPZ1cy7q6GCixpU472MnGq3MlTShky67kc9b1W6xcxuqeSDtg8
CVpEpx+WbA6kv+2Ga91JvCQ/zYhHqiq/npf7ZgBxWHsy8p9c/Oxta6dXyJeKnE4lalNwB1r1wfrQ
nWu/wlQTq+fXTv/gyrsLinm8hoAgFBU6/FN2XeIclTIEAg+zSgS6+q62n6ucBFOS+m4eVkrtOaKi
TOjUbvxsmKGip0o8q1Bzp52CyVA4Jaq7y42LGFuUa8C6sjoMuF9UMg/1KX8uWQ6dr+xHjrdFUcOZ
AdIGY/E/ATEcJgXmuW0LYSwAgIurlvwY57eaZMfeeJbGREFDjf6DKYnG9EqmUadr1Mxu0Q/W12HC
6pA3FR31d4LTm5MJLR4fjl755gQaNbhRDToxAa2q79oTaB+ieQYI5HjPnDtFLPuVqT+VFBqiJqcu
nQ+6Ne54CYz4GtSLcVbcu80ofLMWV7Zor6zRxV8mbKE0rytEp60uD5op9zJJH0kzP/Ksf2pIvMtl
8WItuMZGAmujjbsWjwsHrzFW1kjw9oFTi6DqssBKe08zMQwkBtEBuLccqEjKwFYKXxPJddIYh77J
H9ELbXkO7kvRFQ+mSI9xLE8WUyNXS+8QhZqB1kxoIxsHbwC4Hi2Fdc+LGreaiEcEf6Edk4tk4FfJ
hLVZNfkQRDtYhaFSizWo4o6uPxb1Pomdk5uQC5h5jBe4+D7JT3Y5X6g9Opf5eDLmVA3TGaadxbZn
mHXsNXJ8UgTad+YE9yp1xrfWVJgH/YXzz8idHNKjYEvgaVWXCZhNvM5kXQRYfhRXjX7AA2d+sZP+
zsZwGcyo/lQkAi8pgTwq90Bo/IZM5BFjofd2rL4XfbvTuVnRsjNwg0yEYOWPOHPCoha/uCNP7sAi
Jwd7QUGsMC668Xok1Q2TSY4D6A+pJV6U0o3iBHablNlTsQBsZXXrqUpz67ryQsCFmml2bKxpXwoN
r6Muf0nt/N0uBGCVO45dBZw/BdBGTUdu7jIrvpcgRfNcpPVhJN4qPYna0spgRqZHJwY9BYvjnVM5
+7as3/CqRyNS3BxkzS/ALQFn3e0NDCgsj4GeOnMKM63dm9NLPKnvuZO8Fk6L4Aoeri4c4k3zgI1F
hOXE8S1DhGmVmktV0p5ckYBkwOhpjrBitORri6aAoZWCKrl8V+f00NZWaBjTXuX4sbEJjLykbR3v
px5oQjoP07K+Qwb7LR6KK1GLyBATwKtreNxMQUyDwdaYlR4gIm+cYQprJQkUmICDrZEI7FV+l/Og
Qc4WYLKXjsguRt6VeGrxJ7PP7V2ZZ+jxqtlxyGWo6OLG7qrnOjf3vT0de8CAkYrAcRS/0kp5Hhzp
cxc0kswxqTWnsacNAwcqMr+Q6nDNYMcSDsgokt1Ie4ABqP28EC+aySLRVTCyI570ws1nPElHeCoV
x0bM9AXs7BdJyfCElXiSdZHl9piexqVyEKdyDnc5p9lHMdoIlDOkfFX56nI3owBpOwjWJZ7T9c8u
qNaqRv0lM+Cvz6bfpvUj+gdHL8PLu1B4gqePctUMDTIBhY63hSVnn6i9Asrd4tkmxVG2M07avs35
dBln+hE8YEe1+kHSAg/ndFeK6UMrqzvOMo9YzaNrpTAO+U02lFMA5BfiuRqKCypJTol0vCGVZEdk
fxvXKCrZUFO76iaEST2eSA7cexl2Gisj8MqmtO9i9Lp3T1bK9kDiREAkrwQhB1vo8yFXSnE9GSmD
O1JuzVaLWK6eZo3v286IbNb5Uy0f+nouPVWqNfogXdS7ZAYHh2y8ou94n4M2mgFai7g2RyxqgZyw
iRUg4OCZJvo3UGyfqsK84SQ99vjd1MrBUGypR9PBP3StPpFUoZoZHxVHjwYz1VEJc39YBl5uzMYc
CDAlBiFor6oXAIDz5wEccWlB2xF13c5pvUJ2N4lqX2nmgPkl8zlJqkiS3PGKPrm2esf16mrJHMR3
prDAp524A+1ZvNdH00uyHm+3en7jCvLHXeMck1y5ZhNHRXIGRNnc+xz5KSUnaL9TlDtgVwWj5PiR
NgHVFQ9HpYiqxMIrZO5/VUIii2+4h7oB6XPqmsgDoI1E704xN24BgXopuxQdbyBCEdIblBbxBd7b
8wQFyJwnAMreZh0yLcX0iOrYsSHOzwqumvV15hkKsj6ihNg+nzu/HbRQK/R3mS3gTenDrKb7PtP2
diyBBK8gHzaFjqpE/Tjh3e3y2zKXQDnU9BQYfAUdbB2UT3UcAGoFb4RW9ZqmftEBbUpFl58kCK+T
ETzAqm4izeFqOD28JVwgzcAW9hdqonsJkuNBXho5IsNGhEqKL5gYlyFhYwCYrw6T3ZiZrACmYuL2
ZMl9AmR+T+mT+xyqBeexG2oXtVb9RzsRfzQfYqeKcKCIA+Y7bvB9Pw6+kw8hhj5lYLrVJV7Y+GD0
Q9bqsbKLO4aZwiyeYO7wdIj1eUcQOQ2uFjaZFlZsDorY3DG9ZIcya6Oq0U5Kp45wWeI+UzSPd4+q
ifI91wDVVD716IlYsCHQBgSvRUGs9/p/pH1Xc9240u0vYhUziVfGnZQly/ILy0Fmzpm//lvQ3DOb
hnmIc+15mipXqTfARqPRvXqtOYsaO4IwextODZbf31aSYpeIj1MY4OPV1UtK2spRsuGwGMJrXJrH
pZDO0zR/AmPFmzrrEt544n24aLcgJj2JnflNbuVnaCE8Tp1+q8/ZdyCRaY44QloFWV6hqagbKgWn
HbrZnlnVj5n2jIK4BnA96seCdsjnezAwcFr7PANMkx3aoU1TJHRKBKXwoGoPZaxyWkDbdf3/1MA1
kZH+kOMIkl0LTGRa/mKa5JL2wVtlzmdNGP9quzQWZteny6LNPTqUheErjSf8AZckVA2vS2EaS2JG
lEkb6d9f8HbF6+Avfz/TUqrHNmnAbYo2z6gcTAMPQSE/7Dcltnsf1yUwnSRBMCNMisKjimXCw/Ar
mFXsrOHOYO/71W+k5GMeJqZJ+RSo6vRybJ60xA5vplPwHU9wFBdtNbR0jqPxlkYdcQW+GoEJHDMB
jqbKz11/b4AHfTju795213nlAUxDB5HJlGc6tVULT23SoZB3zJpXslgyuckGZwQxBh6DycEINGff
9PaOmkQlOuA2QDz+urp2isYwmwGwRHkyry90bHnfwOY5xRCXqYFH0pBZnVVSZEmoS7T/ll7y5Uuf
+n0Mtffx576Z7S1c2WE8MF3wEpnoyGDjVMfsDSohnnlRHgRfPaBu90e94JU1ZtsmIV2CioaEODdu
Z6n7KhjVqz6qHDgCjZO/NS9XZhjfI1mqK7mBRfVjfgdNV88Y8a6elSPRcaeF0r0RlX5ZcA4zzyrj
jRN926CehxZ08jTnB5O86uRzLP+QtU812jb8njf9g78vEz4u6WA/09kAq/aLEMcUArLgBZzmqZWb
d+L01KLVoBUcaMK2P15tMcF2WOpSaSv65erIX8CxGAXDSdMCSzRjztnaNIWOg4FFSYAqMPtYLzWI
qPBSdprg69xpeGBolgq+vEDx9p1/c/9Whpj73CyURJFFATDeorGH7tSOoiWINFn5Xvcy50BvxkMN
Ms2QL9NkjWWrk2eiFD2BMbEBU52U/9Cb8Bx3PGz7NjhhZYfx/SqaQpQpQtPpwEyM5xqgMcM59Y2b
6FZywUzs88A4vIUxn0tBsX2aEyws12YvbqbvSoIXbmNyAE+bZigWQZN1TEtqzG28hBWB4DnMTGJx
Z0rxyTRGX2jJ4x/4xMoMEw+BXJSnia7GVEVfAaF3JH4px+J96dGEitGO3je36esrc0xArIMShJQt
zGEIsEePKWxulOQ+iEaOnc37amWH8YpAFAOB6DhToly6kdld1KzmKIPzTDB+0KAqqA/0NGmyK83f
KgyA7u/VZnxdrYE5rpKhVFouYA0Qlr2RlNI2wuy+CoJv2Rj5ZVTfEiF4SISUM2rDczz6s1aJTNKQ
dJFDmCX65LQRKL81zROy1t1f3RYGWxWBPiEGuNHp7MavdoouSbOsNoEf7G31BCzDnQSdvPyzDrCH
pV90S7IHn7yZC2dbN9d3tctO4c1GrYGK2cC2lucifSgDf+ZBfLaDkgk1H4KrSpdZpDfUp4kwyEBM
YT5kgGxyiRd4CciU5vYOgSC7q4qg3ODlvdsru1plnH6aWqi/VLBKxnOo3Q7lLeFxkG46/WphjNNH
04gXaQET+vw1QuGt+LzvFR8w3t/u+JUBxukLU2ylnGLNeiVwTIPcj10PzITyhFh0l9fJRUp+SGAu
6WLtZSIowiYjZIFA1IzhW1Mb3SYWnspy7iwhFC59VfwwKqCs5voiCi0EioabltRASyj5YwcK676Y
H5JhPlRNfDfp6UMa9LyIt8XBAj+/fhXGzxMjNBZ0c/DIVc0vhZHfhhLAsnH9UI0mhJbBYlOXpEBT
ZQIJUa2dISt3X+jqHYqc3lRLB7NHY2lUvTRrf+5vNsdfWCRaVedSmA9AopHmOYzf4+Slr1NOasqz
wYwONQPQUmqO71ljKXmt4qmf38koBe0v5WOAfMdvWOh2KJZFLkawo/rmCZ1+NzxjFMuDXqodumgz
gvGrPgoPlA84eRhfQR7O+QG8hTL3NbAuYR5ikPiDwy9/jGzJQk2rQX35tn6IJ9tALxx4Scq4U01W
fSxcIK/IUXovUWWyy2/7P2fz7rg63QcL+SqIk9AAOmnBrxFPmqecY1/zdS/1jOO+me3n1MoO3ZWV
nXCJ8PBQsO2DR3HQrT28FgdIpXsZBBqE531rvC1m4htepb0OMB1y8jh8EWLzAojZW5abnIt9e75h
tSgmyI2dVmsS/ZTkMNuTI7uJI74sVuDoz9HteARIDbgjjgPT377nv0zcE0ELioYU1gbuYFWqrCgr
na79JBett7+JvLtJYeJRj5iCljc+WePM7ny7vLbvgYOWoDtfWoCOEFG54NotohYVDwFNlfCfjEL9
r26igTvgH3dMihJEf4afdPmnOajujMg8xV3mV1L4MosmmnXZYX+9dON+29iVaflX04WYNGkyAJ/V
VDeF+TijgN8Pua3KPyfpEEoLJ3vavCBX5pgwYMzSuIgQzHHiJX0kBoR+G5HzBXkm6L+vzhzYH8ZQ
GRs848AyrJKvHSk4zrgZPVaLYE419kc35xkWkiN0P/3UV/zo0Pi8QfXN80yQAIKQGSBlFnPdjd2g
KwOGVAr9MZ1PE2g0JCBE97//5sG6GmEvua6QgDdOYUQHnLRFl09X51uII6I5Ij3sm+Kshx1RirVK
nYcCpvqy94oovzHqCgRLyv8/gSsO07/bxl51JFtCM+owmqYa5l0RZoc6zl/3V7J9aK4mGC9WBeAs
0EnBoQGwQxEKSxaO+Xiu9ddFr2y96tx9e9sOd7XHuHTSTaVmfAxeweGkM3HTo+SKZ57D8XyB8Wsx
0oZIzvGBBuJrACPUwt1onFqZE3K2zEiiaqpEVKCqzBZLxTGKC4HmsI2wAPQIYIcRP3VABZttwNm4
LZdbm6I/ZRUL1MjM87zDVaWAq1DTUAjGzAkGM/Y/z5Y7rK0wFyIgukrSD1iQUImuOBajgzadNwch
qFSj0kYr2F3a932bmzNPEqidTTRtdNzrjA+G+WJMTYKKME1hUhf4q8j5Lt/1juqJBylxeLS7m1sp
SYAhEBMfj60uTnoL4kzQojlqmT0mrQhIGXnFMNmfOIekSZpONBWqScz1a3bQYpFmmImBnA6y71Fx
TyiWmufrm+9r0ND+x5DBdL7CZQ6BEippRtwdywcQ10GsTnCzM4gzjpObg+XSyXwesdxmerE2y1z1
xViFpdJhfeKpfJQsDBEg85WPgMkdcw+TutFDfsfTh9q6Edc2mTs+lDogLxIsVV+eG/GmXr7v++KW
FB9Sl+teMr6olKEETAgMpFpPRVMOpZBAXrN0jKHxtaUAtnA6ywa5CFL4FC4Y7ACOyo0V7atWyg9L
Xd92NbBiYH9xxLoGX5Nc3WQgmgFYIHdBcQQkoP5tMmO7BegVHFo/5G54FGRIAgGmUYdAko5a8BAD
XZybylejCS7aWD4sGh1eMLpbScHwjDIKCSCNuS2KQL9yNmAjiZJkUDaaBCA9wqr8RsvU522E9ddj
bi/ZvfQH1AXq2gATx/KWZGYM8J9DMCWi3vc552reDMmrBTARbNHlcm7lHFezHj5LyuSpM/kUZuDY
jBVnf6824wgK3jq4v9A/YEVYFQFVQbGm6VlyAxQeAFueBvTh3xlhLsy5ggRr18PIMtRHwLcxKxS/
qJlu/50ZutbV9ZICVA7GXZgJwmPdP0gtEMC8BG3z8FLHArs6QaBnAoaMvrNpFMg1DO0TwWhSs1Sc
zdp8fkAy6V8TTHwArmTOTBWPKw3VOEoOUx0oT+TMnVvc/vZXQ0ycGADoAXgT1/GQJYDACE6JOakQ
+pr7n+UjaWUfNesFsZ9flJJElLCgctT9TGruhj5+lM3+a9YqDuSdLlIaPhYBHuVNeFTq9whTP7kh
HbIlugTj9L0CCFxOzQz1J0zHCF9VoXSLVnPNojxmdPatAwG2YDQYYsrke7Ux7UIaLoNM7iIRUJP9
1fA2jXGyQmgXtaD5bF/81JRDFdxrE+f4yzwnY+LLYhRxS6gNQG1Ld7arI2RjXxRvvKX1IYLCrG4V
XzHI406fZFDv0v+Ln2rO43A7Cl3dg4lCsxIJoy7DPcZStzTg4/PmWYxCOxl5glhbCfXaQWhGtzq4
pkbisKClvZnc1g2gcsNTA+XM/iSon3uMw4vzt/2PyNtgJq2JMhlcAC1SxEB7DZSLonKKMhwn0Zhs
Bk2EAiAtunXBa0j5AGVfzz7vr+GDfH3nWGlMKKqTfpKKEl4ynvJbcujd6VJ5kaMfy8+YdsgcqID4
LYhM4+8obnkKxDlEHiRqc50K8A9o+inIfJl9zDthlKYQERc5jRXNKaQ1v6Oswjlym454tfIRMFfu
0UhmJS4FqhRqeY+ZFLtUCdDtr0PfO/tbuukWK0PMjsYmtEONANlgFH/LxcmS64mzFM6GfVQoV0uJ
Zy3WtAkWtOkczd8L2Q80Dm3u5mGCYhSaRpJpqqy8kZn1Ul8ueIkkx+EoHboDLaYmJx419+ZKNF0B
vEYVFc2k/75aCehd0i6J0RAD3LeVb9vRMwWOh2/fhCsbTBwshxilowg2ErK8KIt2aJbQgsyu12vi
cx+T20zHFFWFXlXzsu8Jm6vToTEtaqCaVT4K+KvVjQnRmjZREeW1txlP+/5bijHNfRubbr2yIf+6
gznGk8gUwkaK0aD8gmEuTyl/ZoDB/50d5poP4jjPOgF2FvNYkvOk2pi/B4TW3zfD2zJ6uFZbJraG
iKEFmJEwsYqZzdgx66e/M8H4nNpLeSpldCWLFy1APTcPQ8nbri3VNRWN0H+/PeN1WbeYRg1iFyeW
p7tFC58AW7/kU/+q6No509tTCsR6CsTvHOfulDdOUSpQx5Jfq1p8qePYTfTMgf/YHaDQMtKpeG4O
AGhjKja70ZbkbJLZzQ3jCU8xqqrlCjrx417+2rb5bWxWC/D6mL1v3pN69tQhcgSz5AXuzUi3WiNz
t3e1YGikoh/LfAhjV244ucP2w3plgL3SmzRT5Q4GJnl4XIz0WDYFFmK8dBKgAIpq9xjgbJfPaovu
S9Pez3N6aSDLpactL4rQqP3bPbn6KcwlNZjlIi3UMaPG6Y5Qx3rRbjAC8gNiQf4f1Ut0XSe6hoev
zsIEyCwII6EEY0nZz844CW6IKWNLHpv3cak4m7x94v41xmIDdINUzULbWe2Efs8I6vovucZBlm07
ytUGcyUmfTtCtR026q4/dgEIBwzpTwKHoWg6ameoMrHwA0ivGnpCOgo/IJgke1I6CZD2r/uhYzPY
rowwh1ptzVRvKRRgmSVLLh614lPbfzZkHm3j5n6hRSCC4AQKVIQJthLBPArmaVDiVGUriFp7Np/3
V0KP5m/uvLJAf8EqzpZmj8EA+kXQhbOEFlAU40lHlVirblLMN/6dMSbiThn4rUWaKBtz8kjM+DMG
kc6pKN6AwMdrpZjjCptrM5FkoYIKsV+2x6LqsTw0iYyXogZJyuwZbThLIGctxZQL7yW/eXqutthW
iyBJakJiBRvXY4KhrsFwkjtRWbv7O7iJqJBWdpgTJLUSSQMZdmrMRy2WelKc2s5fwILiym/hxdCs
4jZ3PlRteBnGpjOuTDMZhtJleCSEdDuzg1zeYMKTs7bNU7UywHj7kNeDIUpYG0Dqpz63RH/xDG9p
7e6MOSaMvriNjTwAU+Ycv/wvu2ookqyi/G2ybEGYPA+Mmgr2NE4MrRO0SO3YjRzDBWuO7KkHCVcz
9JQxUvdH8nMqJIL+tc3cbRiJbqKMIntHe3RRfsAH9XN7/rHY/cX00JMGwQQnV9x21qtJ5g5D3W+e
GpECfAuKOLvpQZEtFrxO6vbn/I8VFKB+DS19qWapVAMjTTAc17uF3jh9d1Dj2d73m/3VoEj7qx2p
1PUkSRCzROkwRM8iRqp5SFGeCcb1qzmWEmHAUrLRx1An8N0+iWPOOuiH/i0UExGjXgrY+GW2dTZE
cQIqBBGZxZTaKXGS/GhkDxO5F+Ov0fD2B5u2MsbcYICvZyDMhbER1CXS9D1A3VxXXvaNSHTr95ZE
I/TqdhG7aSAN9e2mt2k3XT8WB3AmOCWE6v+oh7VaEXOOGiGqIEaNFWUzuKhiiCkvwqmr0+f9NW26
AjF0Ge84vFVZb2sxhJ1jQg1MN0uDGbbuaQKKrZgUHt/w5ulZ2WFcroesezLpsFORuyF8yZRDEL3E
KGTtL+cDDfX7J7quhwm6LfhM+6WBnXFGR0UXq1sCIehCAdHOAHaamswnFdrNQaH/KGT1U16NHrSI
PWCZU2tS63e5Ls5JlTvYr9hSl8Eq5flnH8dOPiWhNQ0gUUia+NmYIgiFzLOvzDLmmQvByrXONirp
0QjHE+AQd6CMKg65In0Ly/Bpf5G8b0ZvtpUbLtmwlNCo1iHR62bhuTIfKsJ7F9B9YvcRFHoEQtAq
WDrZNlGhFjIItnFP6R/SJLELBpHH1vuHE7Y/qI/7S9q6jNfmmPNbm5mBoTuYi/RPqnSBdh/njtjy
v7UB5uiWSk6GolJ1pwseBC3whzm+NYrR18fgLy0xBxfDJdEkSFiKNL0WDbiihFPS3TXRcX/HtpxA
lvB3VFmWDJXtTRUaCuFKr+noY3pk+tF1PxdScxIJng3G0WTVzPQQqiDOUt2MFMkGGsyu5Dw+NtEB
65XQX7FyZ5C9CiROdR16EJODQoA3HLJvg11Y0UE+Z6D44XwgrkHG2YQMpOR9hK2LjosnOS3ykwnQ
Xai6/kMWjiGk/W/Ftch4nzY1TYTxbt1JLuDBgr5ZbZNbKgIs+J3PT8J4341xQbUUxQ7DGRj4Np1B
ymzdOCkGL6LzjDBZV9tVYrjU2EU5P/XCUckOeceRntu8cFeuYTI5lxwac9alsDGfqmPvD2fMRruY
fLdAiMWpF2wmzWtbTN6F2XbgRKkbds7oqm7gp27ogkPoKfDAZ2WNT4XdH2JP56xxM/Jdz7Ep/+r9
aURq6NViiYHpqJFhGQoPUM1dGXMn9uncKWEDE+Sg+4ndYm0ggHSbb8XrYIPYzpkwXSUe/mS6ar2h
TPRINHNRMHRCr/xjTPmNm4d6SHhHaysnW1tho0cQREk/YnHJkQ4Io9xt994EtUX1zKtf8T4VEzeG
UWhHDCvoTt7mly6PTioIufYjBedQsVKry4A0tqaBIutPEvKH2ZvGh30TW2WE9YYxwaHRYrBfENxP
aITYQeL3vR8XFxC6iTEnKd/cL0x4YipIVUDjx0S9Ue0LGVquoJqRvmTzlzHjrGQTF4Xb718DzFI6
KQUhV9DTIzthNAe0n8extCGGY8ulpWA+HMxTz+CX8fd3cPMjrcwyka+vOlSXWpgtltt6ftD172LF
kQvcPrNXG2zkixfQnSn/WZpgFc6HerwPphH1B4hLRU/D8kD/C7qx1/3VbWLmV7v6W4+sguj0EA1I
L58EYsWH6i5xYn+wjZPxEN+LTuqMZ94TfrObheEqoASB26P48l/DIKSHS/CcwCiADpcCKUDl1keQ
49hcS5v+r0hABoq6akDW/VdLeMd3xbC0eCHYg5Pd5670rUIcNPwCwIHAqmATzH4e4dSKJeoVv2XU
K7tMoA9SWSbTAK8Z7UzGtrZ2aed2bMc3qT3ZM9SvTEtyUy+6AQbN3v+m9CDs2WZuAGMSy1KKsbvh
VFomalHS9Il0P9GnQa/4uwl+pH172wnParFM7G86IQCd9McmF0fNkyx6lb7PHuZ4uVDgzeO4ssW4
TtEZXQtuFh3DlWfVPCf1d7087q+H9+2YyA8h+6meYkSyjPh60Vt58WNQGgeUeVaWPIDYbBK5t/bm
xbZaFhM9a0xDh4GCLey86pgfpsMs4vk1o9iQ+SlvzHEzVK+MMZF0jAKIn+Q0VGcQ6zkpPIUJ3t9n
QmYSTMOgmViMDvkUxQC/OG9qa3N+Sb4ugW34kABa3gBQ02dEg0ZW6Y9vIOkDtEM4Lk8Lp7i77RAQ
iJVFFFkx6f9rEJlRVCgLgie42nxvwttUfY9Vxa4EsKu2bjJjIuHzn3jg1SDzgaKiKOJukXWnRiF1
csJFBducN4PwUZM+q0NrJRIvId4+V1eTzDfTtLIRCwNrpO+y/hHCaCBVslPcBOUx+ap78jmFVsHz
/jq3bx8AJ/7fzspMyg+2u8ZYEonmc8J3jGMfAkc9Cjfg/7UEH4SGTuVwK/WclbKABqktm6TRQJCV
AFmdusu59wOneO09yQaoxhHPBH37P8n0VutkroMYfB69LGF3h96tzLd+8YqaBy3dPHWoD2C41tRl
g4Wh5HlfhgmYMR2peRuNbyWvb7i5b6u/z4TFrpOCcRAQeVGqVoOf4eAboOflOMRmHFwZYY6aQeYu
A3aVJnmiLV2k19z+rvmKWzyYnKfY9nNzZYo5ZLOopsoSwhRNDYiFwc9Dc6bwUj5CiP6p327klSnm
cBlNjBHIbsSqEtFagtjS66+hdFmqT22yWBkIWPe3keMKbHScZNCtyDo+VSzeLOlzxptk2k5vrgsi
TFo1SlmWydnH3gF25Ks2xdjp92ptDQf5qPj0jZk6oQN5mBvC41fYRFTIK+vMaQKVUjMTzMw7pdtD
VTR1jcCB5kTvjU7hjhfcmWBa5jFTbF4CK6NMVtXVcgLGOxilYxl0tk7zqaQJd/yD9+3ov68KZIHY
B70SwU5yNE9U3i78ktvCJzAK+/JBTdBE5I2wcr8mk1MZTavHI30DmC/QHbuN7MXK/eVgvnVW8ATu
RL89yofQke7FQ8SZidu+AVbbykSVPAIVeUVgm1J+yZMdgscb8T+/SLbodD6Q8R1UOCfe1+T6EBNo
ermRk0TGNkdIzx9Ve/QTJ7Qel1t3cKfYTj3exBfvuzLhZqi6ugXBoY7RExBFXxReU2w7JVI1cHAR
UCxBautXxwFE0KxnGWeSlnwiu3yInMHSn4wTLTry5tT/S/S8WmPcdJKTYBlS3KK0gNbct3Z+M95r
p8Ktbupv+9Fs++K5mmLcM1m6XiADFrbMTyYwF9FjyKMXo1/79wB9NcF44awLrSpNMAG+10G57xc3
DwpbF0E0nHFhEPRD7BljXG+UWgIS4Y+to+/8zItAdQv5SiqKOLwYINn29zeQ/vo9g4zrZUmQKmIJ
gy2olTuhtDAo1+a+qPAmArZ9/LqNzD2n9l2tth22UdB/gmUEom77C+F4AiubG2VjapQK/n4e3A5U
LKT0h4zjbdL2Zf3vItiZ91EzI0MoYYRiGtrbHBli9y19UO8bV/kZ2pUNmv3qRsAwI6/U9F8C8dU0
c7ENqWboaQ7T+pfZlRASB8fw+hvIGzhQMHCg6+LXpSXZipvfidxrgLe7TACp5yaYlQEhsfmcfsL8
S4RbvTuD7793aLFicju78pW3/U+6Xda7hi2dCSR6BUBiG8E5R3vBaUhvCap5TuJpt9Gd/Nw7i0tK
G/I1vPou58iziIUUel4KRmpQGe1eFPPYdmARlB6E2C5bTqbJs8QEl7ySKtPsYCkoz2pyL4NXFwIS
VfVoCLy5L84B1JnQEkVq3Fc0LxNkp4DYZoH5Qs734h0PJpiMyTJCgwGrGSnFho3Af1t5wZH2aoJD
efmnZFEBISEdOZY5YYydwAW5QVub9HQMHpI+VC8w1ZFBTuQofU3czG9Pw03sZHZ52LfLORbsPC6J
hmHqU/r5lsKKw59V+d7ywCabEyzy9RQYTEKNqbAaWOiPoEOl19Gq9ienuwd6unTMH0KKQw928m+h
B5lrtEoB5jItgVe05HiPwYSfKlRIIBhYqahZgV94y4FmntWZ5p4aAl/yXnP29r+kYf9GPLaxDbmL
UgRB6T+p5+QYh+IJQmt2Bn3C5EARc1y43PYL82qRiTcggVeWrIVF8jS7gpV5wVvs58f52L3wQsx/
SW6vtpjMZdIzgdT04jW/LJ7iYAQT8j+X6jU86pbqyQfQZ9yVr3/irpBaJURRiMaWN8p5lnpUN1AG
qD9LxqluaqiSve/b2HaUqw3GURZDW8giaEj+psLNavWopYG3b+Kj9PN70nK1wdxGRiwWiZFgHa0r
eRDDdsKz4oEaykFN6pvhlkfzQHzZiT3zsXrnecl2kLsaZ5wkrJZo6kF+AzJPHAACFRU9GN+bQIAu
AwADImivI5lXt+ftKuMtzYguUxlgV/tFeYWuz2VJeKyb27Hsui7mKsoqRe2Bi0ECBVFx49lsHZHw
Konb193VBnMH9Uo5i6EEG0hfLoqzHIrXxBNsuQKZF4jwb0VwMOEKrF54ae52W0m9WmaupmHoySSO
sGzeBH7l5TeVmz9DR4b/Yt5O4a+WmEQXEvRhr9NDhke6nx7iU2dYBTqRBKWq+QAlDF4JmuOQLES7
ksts0FX4BqC+9gRhO6FZ7AXP4gYqmRpoOEnP62FxfIVlxel0NV7E0gDkoziH5ifBtOvyjxqf1y/G
UuJkWiuJkE6gycTHUwgJBYXLQLfgVv+u2CJoYCOf3yHb7lit7DLBhUQodw8hvl/whdqlV90ApjmI
7mEUBh1BXm69ebTBpks0gDwNgLR/fZujnFNoSRbgfSk9tD3Iax73o+V2Fn018FvFb8j0ONdh4AzS
n8nLF6vyEifHRITlfo+f4/sS4+XcHHr7+l6ZZdKWIJyHoREQJ6c7Cq8SLEh3vBO304B2ot2/0Pkj
nMnKInP1dIYmZPFAEF0G7V2pTHcO45ceGnj7G7qZa67MMA6yxCTQugRmTIInHzRiQyhe5t6Q8/Bp
9Mv/ds2BE1vBhKqkAzfxq2fElS4G/aDQSBL4rT8cesDE5AM3Nm6e5pUdJjZCFDgT4lSlJy39OruF
k4PN5FW1wnvQm/wzmQD9H84ubidAK6uM3wcaBv2MEFbjn4GP4YB3UBXcB46BQFm46KfKhweezc2F
6jIonEyZyEiCft3QZTKBhlNwEkrpoYS+TDD4k87LlDeTyJURJj9oml43U9Th8BSJ7lV3OoQX4neo
GkK9jbeHPFt0weuCcNoKfScJ9MsBqmanbnAMkPpg/zzluO/121W91bqY/EBRUzWsTdhaaqc4qm7i
zdDLdcAxKFudz2Oh5H0qxveFTlHGoIS1rjuOWW+V5bEiPDjm5kk2MLcsGRomwdnxmJiAmk5W4Q/6
IP0szPcuEL9EQNLERc37UtS1fjvLIIxVDUMGjQxbUijyaQmyFt1M+jTWT7kL9cTUlnzRk53uPfR4
t8rm/q3sMV9rwvhNbIpoE8umk0yzpWoHiHLuu8T29l3XxHwjQ84WotZYU5V55viWyk9qd8ohJvt3
ZpjwpJB8UrUWYbBbLj15yuIaTEznefy+b2a7SL7aMiYgiXOTtVqGLeucAfBj6IA5oNXC4S0xrcQ7
Tpzvw1YOxA7jgVkPY6WJIUjD0hY/hCT0/pI+hkJ3vI4tHSj1kKuTga2jHZQP7lw3RmUkPIXQW7Lm
e8MXncSFFBI0BNGUK2zt3rib0RPg8SDwNpetH3QZifVEgq+0rogpNIrQIy6yKq9wC5/HybJ9t1w/
JVs6IPIEDmkd1oKb4JTRQroznWM7+wTVeksERW96x3sWfjye9/aaifsg/9CrkLppBr7D5U73ZRuS
vAfIZWXIeIYzQeUiuGtuG2xvfYjvePWSzTxytWbmLoDMWyKOEjxqKI9afcZoOceb6HHeWyATUuJ0
qNR2hoF5euvMpyj2MOECnRCBxwvDWwkTV/KwIUkOCQWw1LsGlZZUuC0+mgrurYWJKSHyEmSKcBDt
DtAVKz7FN51F6en1A31W7B9D3llnAkuV5KIwdzCmSI3VdcJXsC1CoL5//CszLFK0xgy6PCGRRIfl
ri4eo+aTBPmbfRubb82rk7GYyVYA0EihYcsgN4N2F/VI6pPS0jHe0rQ15qScfXvbr4iVQfohVxnO
MCWlHosfESx/RKnHU+8n2wT54OyJF/GAqX5eUsALVSa9ylcm67SY5jzAPqKeirRKt6Vv4v3sQQnP
Fg881D/XGhM2ekmNuiTEAoWDhKngxAsu00e7r7ELmxukOGkICwRqUmiVA6KNOtKpOEpOcTcdFr+6
ax+QW6Un04k+aSfZAdW+cY8qEMaC0fB85fUJtivaq4/KRBJF1+cSmpFITnxav1POgVMdwhPk30/6
D1DrQdQRi1cvgIkgMSouyYXXo+akLiy8vtWULi8q/AKzhlz2S1d/67PPuv62772cg28yUQbaRtEQ
y7AC7eophKzrWRA4WQsnVrLVg0FUShDtwVnNtrOk4tNo8uownCPPlg+kYVbakb7T0k/NsUBJvMQz
0RXc1qsvtCJSvSc2QT0+szUeNI53OFgsURKnfQrxX9jOLOopy9msLNrqlJ0y+h/UNnjhhjDhpjG1
sqxMfDH6oApuFI8mKlFnQWDeIUAwFH76bd9HuGtkwk0iRaWp0yyaEhmKn9JTeKP59ZEGmwxDOn9p
jQk3wRwnxCQIABSqBGTWF/2Hetd+fMjkpePCseh+7dyzhElKeqUNporeF3Q/MWEHYr74pvW0E0qv
HnneX9x2X+AaVwgTV5ZGbRaSwxrlOIc+kF0/dBcUnmzldUAFFryr4Y8JiKXcqXyIgvCiK9d7mMRl
HkK5WibYB/T3GRIDngZFko/Stu7lT2D5uePVbjYjDAYY4JIELGYK4zxjMw6kn+GvILCFPO5PcXrt
Bw7EebsiujLC+MyQTaVc0js4OTbQ3si/4PC/pUfVyx7q83jIOV0Cmg795jMrc4zPaHlfTUSFOdUP
DxRNN3r/C5qOZ4ZxlikIxLqgQsLZMT7ED7TRN/mVz0vLt7+QokkE00mQYmPKoGmzxO0YAN4LLXq9
fJkHv+cRfm3eAebVBBO01ErvgrqC28XzQzs9CfnX/XO1eVmu/j7jZFVRdXonoVUZdQd5SmzTjC0z
e5Kb1307vHUwfiaUGsmXAltlLi6Etsn4vP/3eetgHGsqwiJV6N+XxYcOTVf5RcIEDMg7rX07/+XA
XD8I41qxmg1hECGkUzmOj8fnN+W2BVIGFKQnHcqGDscgxcL/fmSuBpnAI9do9xhgrYcva552zu3B
Em6iQ3TiYjJ5lpiUBnjQ0ExmLG2pH0Ro4o73dQgoaIBhovdqPvSyXYq8h+fHEMXe8pgH1CxLdST0
MKr68SHz0pe+c8x7jPdgTGvyhWP3prxJR+mNB+/Yvpuvns9yavbjPA5LBsPBjeRV3nQQj4tdWbKV
/w+dw+2A9O9H/CjArt4dUTQiKaYlkmvcowod3FIMPa47u/mx6JWdJB+TuKaDFaLfu5SGf3gNDriz
HIzZH4izvO07J+fUfRyWlTkS9ZmYNzCXz3i5gQi6GwJvJAcVQyP7ljih9uN6Xluqa0hu9jgFkWz4
/QQUTBk4WS1zzGz3kldewcQRLSBZkNOHNr050hOQRtYIxgDxoB33F6RyvhQTRxZV7pPCRODNK2im
3QwzL7fnuQITN/QqUtSSInWFw+JV99CqR1/QjKBpJfi5B7loHo6B5wxM+BAgi9rlOQwq4uMMXZhc
/akbgkVizjfaTgVX34gJGVJJFqmeYIhm1dLd4CzxB2gxOFaH4QQd0dsJ2EVouDsN8GgIYX/15djh
JSkS/4+069qVG1eCXyRAiQqvCqOJJ0e/CD72Wjlnff0tnt3r0dKyCHifB5hWk81is0P1P81LVeGW
0VMm8kjLOLbOlvJUFTqVtBB3PgEnG6mmQ40WXaL9yXBv+bqMny/5xZESpK4HVkCMaT6PE+aQdKdm
5GTMeKow7sUQDX4eyPTySs+hkbhDdWwKwd7eEJ4QetQWigxaa5BMhz1I6U6D4aXxWz7ymJHXi3QX
y8UgQxTpQpSXUKV+m+z6oKAOEVzdePSo31VgRI2bI4LRlTb60XmPZc7Rkhmw6Ou+D5MGW5WC9FnF
m6fwqu6uTHizNikmbFwfMoMZRZLGtapCR13fz3Jh98JsVcoDqA7BrsnrjFjfNoxVIciZ0bEn/962
FoVWRUvpgNL2mGtf8uFZ7F+2LWP91YacMMK9mINhKoxCQRwFLYii6RuV1leig3LXtkjOpRYejGj8
c6Z9wn2Hr2ZuF0IZIMxR8yFrPYRWmHXpdR5Ih9PP7u/ULZ95q7h6jyyEMasYG5g7LMcQZlSx16oo
ju8NzqNtdaNM5NXBiKsYCksTFfc5PMMJFUFBG3tC/NSKaDXpOai6GopaCGFMPPFbKc7ooqWoXNTy
U1sd5wE9+tGua/a6/9e2Yayv2lUlxi5QflHDJmkiX/0xtoGFgVYcfVaP7EIfxghipUDFKZVQEu1D
LEwvMxtQnddfizF62lZm9dQuRDEmEGLSaGtE2J/QxP0+jKJhaWOGRKpvC0MfOUKactq36D/+ghPg
8NfAWYuYDJuDqwawJDYD4oay2ltxcBfH94m5J9J71ruDipEQ+20N1xfzKo9BeF+vy5Z0gAq9T2xT
tUkkWQScUYQXc1m3i6sgBuQVKSuUsEBhWlO9iOVFSZxtRda36vr/jJULYyhOOo1/lIPkDO2LGhVW
Ez8T/TFOvm2LWi3qUMB/YYJSWCIiO6gFoYOUIHJA3xzgi7+P3AztRoGMMvLa485TXX0XL6XJ/0Zz
JYQvq0swQvGYRbbqokXHqsln3i0Aiwnq1nnIt2YUS4mMbwFiGEL0HhLroO4we6Gt0clR3IRhJTmz
MDxsL+caCC6lMSYomlMpkRL4RAz12dQS1yzTS5JKHANZM8ClGMYAk0QWYqOFUkT+mOrSyrqXbT1W
r0QF1qAQzMdSMJnw3xvVZ7qvVnKFK7G2aAy88MhDctHdFB0VmAIbovaSFzxdV+qnSPapLcVFRsIK
IucwPUaCfGhznjGsumcLtdgXdhsZTeZ3kKHeozHZrbwJ2T1a5aF/vgVkqwddFEq1bnObe+FT22bh
cCmbtf04lcKGlLS6ZEBvQYYBtL7j7+KbHFXBvErIT2dvSxpj92Bzr8QuhqaxaVHWBuMYfI2f0gPl
Rpr3uNJs+Vv4Ij8aVnY3H0vrnTKp8bXmbSr9feF1J0UMRskenxGO2d7ss9tZ5xGWrAaHlgvLnAap
wq1mpJCBKSFef5s6mSeBkLXfR/CnPgPHl+Gj2/NesjzVGJTWtS6bzKhGAU99HquXwec4VGvXpyLq
RJdUw5R0ljNLrCe5rEu6gwgyVJ895ZSUkBcNWlfjKoZxQUY1jnMpgBr9IB57eXyYjZQTZVhHxasI
BkymbkhDuAIIMvig4nWKxhn0HQew1sKSi9Viax9KTLBPMN0WnuHBP1YgVKoxDYxWGfNqOVaDP0tJ
TDxfwIT3tAigTdjbU3Q3VpdYvRAjtSKkCgPdSpXcGrhcopxtYskBdZJXmUJ5h4p5RjbSUL9qA29g
629Q/+dGsYUPdZtVFTFhcpUb4NG67zwBgeTpW+DRLq/8iH4azqt8taF2uZoMQOiJmNTSjH0Lz5Su
IXP7vfCin4DJbu36b58NGl6FsbHc/iuKgL8i5FVZBjY0CTRjUot9NC6ap+9Qwej4GAPkP9JRpOGF
16HIOQQGAxeNYoRKk0FcTvZJ9jWtdkn7Y/sQ8EQw7xUB0wKmTMNaDuRJiDXbSJ4NzXe2hXCNhAEM
QRbQCKzBSOg9Vn4PQSiP8ZEPM4pyxCdMo7/7w5vzulMMfrS1VuV+hKVrdz3yKQ1tAtmJqF2cDug5
PnD0oxuxYRdsuUPmi2VY1DhpyUv5Nu7qA9mDd8Ic0QIS39C2E5BsPIdHnvvD2Ty20qFUzR7klVjW
eUTUSBHcro9dg9Sc7eOJYb0QrW+FcKTolV8E/y0vz3r5ZXsFeSIY16NSal8fDZih1nzRGjD1BDst
0txtIasVngvgMBngAE1ZJGQlpCS1lYKsKUMmI93RxJcmoZUsulPckkvAQm17yzao6kt3JvATYiZY
vRlVpWOAl/OpzyQ7jRtL0U5d/9e2kqsrKUkiqPM1RZRYKkTQ2Bd+XsJlrNJob0r5TpqmnQJqsW0x
q1otxDDQhPrufqgDiPGrh87MrbwJ3SQazzGGYbQDOZltyYF9ujm/rONCIoNUVTmbIKMqECwqfqj5
V2l639aIt3AMRkVyWoZ9kCPY2xx05bYxDlLOyYnzVGBAKUJWq5oMqIARdb6/V6s/cZquS8TORhTq
/+99I9zN/QuR3wlv+ANHBcJ4Mq3Q1JleQoUkbr15km0E4t0/2QhVVRXEKwzC5v4kNOnKig8RqSzY
RhBYDUZAdISzF6uQLV2lMFgwGl3rxyEMWIgMqxj2VeQZzZvBo2Jdt6qrGPr74vQrUR7OfgGIDma3
qb/kxqkinF1f3xJMyQBFoaih6+vfInwN/TVK2MFws+dG/9bkvNtt1U+WrgIY/B/1nsh6j9tN9spD
cfQPmAF8yMF0yvPs1oJYykIQcwtIuSTlugpBUyq5WhY4gm5idJXs9CBV6ire8Mt1t3whj7GBPAnS
MR4gT68u2jDaOVrAQ9NS+l3efhXKzIrLFz3nZK5428VaRGFqTdJAaKeeWvmJO8SK9/8MMhdaMJpB
hf8n5r2vHxLxY/t48jaJxeE8kdqI8hcHjWDhUSbDixsmVw8ryyy7P8KCq+kxoDy3c1sOEYSl4dc6
vZfJd2X0tvVZPaGypCBmZajo0GSOT4S6MV81BtxkI6r+ZsQUe8kawTi+LWZ1WxZimEOEzpI+87Me
boBBHoPW94ZAftsWsVp5gsa0n6ow56c1lCJXBshAbDZ6GLxwByu4r2uL1r5GXAYy3soxx0cpRwL+
dKxcO4W2Fvd20h5A+cHZn1V7WyjFnJd5HpI2qyGlQEqgz2FlY46k9akfnwbebEWeLObsRBWGHxAD
CzjMyU7qiSW030uMU5Tq1DK1u+3tWr2BForRj1lcDbk89IEYTjC89qwliVUZsXXT8GbWco2COUJN
qkRKiNeXo10MYhlHVGM7gedLVneWUcfAiw3xjILxcTJFz83eHBGul3InRc9K0qlu5Hccb3A9LXBd
PZa6y0xrKc0J1Gp3eYe0eeZm3qRYyFPllrwrdqFq8TqBORvGEnlpcz4XGKSJypr50JNzUH1px6/E
ePlPZqExQIE5No2RUl6/KDLtuX0MJdie0TlNyKsA5OnDwEVXFJnUD9BHbvv9kAmYvJrZmeFbROp3
20qtP70W28VghSGo4xA30Er1yifNrhAlGt4lr3dpfBLpxN1w4nkT1NJ+eTAsRDLA4WeiZIgB1Cun
cCdF4qmtUYNHULxm1lZXa5GlC4gf+cZ+W1eeXLrsi3NN9HgK6gpyCZqc/OEdkQCxR0cKeQtku2ye
p7bh3C3cw8BAyTgKk9ZLWN3B9u9lW7Npo/CzbmcHxa3Q83DLOwqcU64xoKKE1T8EtFJ5X+qzNTT7
WX3dXsf1PONiAxkoGXBnBqKEhfQv2pEWUrbWeESrEbIOhIPFHOBnO2sHaS4wZRkLaMxPfXZKk9tw
lG2jf1EaXj0CxxFg22tRjlD1ogatzOq9R1w27ggHGz9neW5YPts3i7mYJYoCICI+0A7/xk59q72T
9uZN/tjvaY8yCtfP4V60wvvUe5Y8UL98RSXiO516MZ14DzreFcRm9WWjifyKmmd6qG7oeIbmTcJQ
nBoVTb7Li/Lw1pdBmiGIwxDlqp+P7N54N7MPjllSAN5aXQZX0lQPo/LzhkOrHzg20F+oB5bqkCO4
ek7aA0fc6uvregp0Bk7GXkevjwoXuM1vJb2xVOkUFLdFeJxnJKeHfV2jEuRxWyjnZmDzSGZd4pqj
zI1y9wEmGDuJOkvUHxvjfVvOemB4oRyDI03UCYioY7PgnHjxG8q0PfVp9lSrOdPaWGWwZA55Iu8m
0hlUEdQwlAR6Lche0Fh0YljwHN3TsS+aCVbK2pvfhTvuLtK7dMNo2FyToohlNY5YUW0Cl4OEHm/D
Kd7ilxy8bbE77LncexyzYaMCuOPUWSUwm+mImsJ9f1JRMtEdUKB74Owh5y5g00xFk+TRJNPTfabF
4dFeOdWvtDF6csKb2UVD6I53xjn2ySadYjygJTwMEbwpSiuYDkEU222w0zuefVL729o2Bkx6uUhI
XWDbStMqz6OjONE92Y+vmGRwNlDXMB7F3fRIW071PwkTXE8G23RbBL5JYhGrCmZkK67+4k5y4m0b
gyt50A1gS8EaVvD6jPB7K1SYSfl92zjoYdpav18ck9TMG+oyG8ajXJ169ZumPgpla8nGN6E+Zwav
TZh317Dts1oQZXNIadUNEttJGINh80GkM5qxiv2PoD5oAurWPEN78ZO3bWXX40mLPWOgZYrMcmhT
aIvefWtITFufTp+d7uZzXT367UGUf6S8CYic+47NPWEm6TQrdBZAhPnX5NR0HMDkbCGbZOp6kwSh
CkOUk9kOwYKhv/jDqykcw+KlCL8aHcdkeM4s204b5+2YVgIUatzBnXcorsUNaxzGe8r7ESb8Dkye
hsw7qDKDpiIzBJZO/xa8UP5ZSnVWeYaD52RnIjUEkD6aB+XAZ3LjGSyblAK4mGJcYn2NQbcN3W4U
FCM+ogrS6uv7Un6OyIefjfshOBEexvAM9pdO26gIwCdDoRu9r9IpwgyCT7KTPa+hcR2wVR3RfIK2
0896nMWbKNBytNT4yLzh6Sy2kqvomdXI6q6o/mTQtoKps/+XxHgU8+D/k/jVshNms5PhL6H43pec
7MEqP95SDHPUCyOI/k7NN25ygysP9W4YWPEuH1CogmJ99aPCVOeCU96zDtk/dWMbRLqwHZOOYBV1
1MP4xddUb+xSCXjPh3Vf5SqGiYiSDgzFBq29aTE3LnwnewGsZIaFCRWXwaHd+9NJRy/28FqCoiwE
3wPOJNDV46Dpup99/Qz6+8JmxiIDAVD5+RmGl76nt5RuBblM1/8Y9rwHLcdAZQYDlEZIJAFzK5zB
R6te+VC2N1VC7Eh63tZqHa0NOuMekVqTvdb7TOl8Q4FbFk6nTEusoefA57oiVwHMtd7Mki/WFQTI
WYHmdbjuqRUP3zuVo8g6aF7lMDd7Gyi57BdIM9BEenJMvPmo7WqP1822/jC/imGOczFKiZ+BG9XR
U1znmewo0z4VHn2wX5njYXtvfhNwuApjDnVgNrqhpZ8+s2mpdnehhc2ARDc9dvttWZxtYm/tGFVT
U5lBFIka26/ORnRXVbHTEd4poof1Vw/sp07s9S1oRKs6mkGhpTe0knPcK5fiQIfO/1kZjHyVxZxY
qS2yiRLZQhZYKbx5173QUtl+L4Kr2pXs2Coeuw+R90JeB4qrWObshlWZFkoLU8zPdPbuuNfOlJWJ
TgzqwA28vXG/ua+v0ugJX8BS7puhVFHHfDqKNtlFbnib2NO3v/tgeTe0vA75V2n094U0NagNrZug
W+Max/Qg47ZBDfKzgdkNlLmaVi2atnw7OMRO7zMn9+SH4h01d+621p+tgVtmxMAKSiXLIByhtRqI
N6Q2bwtCLLGoLr4c7cZWdRtR32Pom6N04Hif2kMV5u+KoNgoSuidOc5cpdAucjjepFp/OyipDY6W
m2SUdtsf+hvv8bpgDC5J8VyU+YwFG3fRAx135IP+Xbf9x9nF9B9bet+Wx4FBk8Gn2fdruRj/gUHp
ZLoULmqPV3nIuTZMBpkMTZ2yiWaqBflOMW/i8X5bjc3/l0WRRhMWZuYHKrqKBJzcvpSsKEE1Kmp6
tkVsIjlEMF7F4EdaG84QkY+Pw3SP2RiS7wjzU5FzoHX7hEISA0OhWilkmCCJPiBkF6MHHdPtjxWC
HwKXP5grjUEfHIxqVHJII1Z+kEFTiGLyS+RhOvsxe+TZwSYcQDUGfLIoaTDhkAqLSxvBcVsCtQCv
QkHmWQMDOo0pZTqooWANb5Mb2oOtPhgXqtpwAdztZo/cdM7kzPfzMXmi5Y1gY/zgQc5vYoP/nGTo
ykAOKCKGrqOwnoELET0XyGmUJxB+2TPmmOZuYVj8ChTe+jLoEUWDXk60ZDqrX0r/qQgyKxm/bx+E
bYiCYgxm1MjGFgq9+6XHqt5RQI8Rg+wnGzGSN/SS/BEvrvL/exkCGfTofbNTM+oT5vnotRXm6YbA
kISXk92+JMBaw6BInYXo8qVgSLtHVLd/mp7pcQjugcZ2+9La6RGD/BxY7o72NPMmVfCOItuqI2rd
PJYt9Jww7oSWdtJmmeSA6cg2vwydc0g+P2YBmSRoEGqqIawOu1OezxcpV3jOGwczPy1pIcPPSdro
MT2I30zMLj2Uu0hFp3Fi1668Q9nat+IgIB8WPaocn4pzDj7P5kJwF/tSUhbUREPR9qPInoonLeBO
Kd70gmEwDNCYSh7WAh2+PBzjO/9eOUdHtGE+T3eUHIPOKI+fi0cesNDj9VtXBkIZXEkxGDmTdCxq
5Z/n9IdfngtZs3p5N2WxNYGccvu48+yEhZQi74M5pIdCe5LVb2PO663n7RUDJ7mk/lMjJabRjsj1
Tut8KxyfttXgrRqDIe38/0tV94NTNF3UwrCjyAnBgKgfhJjHQsw7y2ysA4fKRN0hHuRF5mrHzss8
E7Sh75plet1d7vFo4Di79AltC4NvekNAezMssRIb2wzf5I5HEbrKLrJAYZYWYzLnXk0pOqogsEzQ
noUJsXRA2VF4oDS/g1M4o1s49OHS/8XjruQYCRvfaFVNrtoS+hnlNxON1PVH3N9uW8gqQ+dSQbrG
yzUkhdGRzzcC+oLVe5rmilzqQFSX0Jk93ett4/Nl1trTfsit1ONxL21647L4+ZpafIGRS9o4U7yk
nckEnTnD5/ADnhf2mxziT9eEpc0QekxgI9SXRaur/IMSsCaeKdqR3bs0rR05w61wx03pbT7loR2D
JIWImaomgXa1A1o48GlqyG6cO4c2H0U80l7egWBQpVKKtJRo2dhcpsdWaG/jtuJcbzybZCBlkjHC
WKK71Q75iWjykRgYk0p43XecS4YddRPEsq4UMTZL6U9Cb5Hy1VfOHa+llCeFed7ocygCe7FeTfcg
mnckJFZsiBbpOAwJPO+RHXGTmaER1AlWrcHZCk5ImV8aMOHSwYatB5443vLxjjVLFymUWqeV9JKO
z9qxRkg4PcdPNCsTHGlmxrRLV9ylp9nW3nxL/zrtuceN4wYpDLAIxSAFHS1AR4LGmSnJ/q7zCpSQ
6TYKMxUAJub0ecTROKmv30T5f55zhfFPZq3x4yLBpubn5iuI2V8ps2Txpt+08L/kfXeSXysw2HBC
TDxTYhyUMZ0lKaKPvKBMHNI/t+OhK58mlYPX653t12cBy2GD0afZrNOuNcphQycvCreii1Ducw8u
r9kODgamF3W3IvTkhgo5WKYw8KKaASmVDLJlUMoWxxBdWJQctL8EDjclTF/gGw6fwuBMrqpmg8Qs
vRXIW3SivYffRntOLRohFLjyPk/ghjyVeQb1ugBG/x77N+60Y2NlR9oVK53LQ2Mhp3hob8cPMLZg
aA2NUhqn7DtKJG4VREeTWwTQMfErdEFgz0vB8d7TLG1HVaRJltHPmk2rxxxY6dVwUH52I9/2rrbL
UB7OI2Vdb7O/WpjKRGLmoTViFUSgwCrfM0/JMX6nEUvtAC2hr/ym7UDJ7N9wzYtzhFQmKNNnSZkr
InRtnejGwCY0l+EBTaCVFXmNI4N8XrVpYYrEIy/m3GkqA1V6lTVJGAAx2jw5iZXuSoJ8CWOZAxEc
R4ft8tM6kdTK374kzb6Y7oDGdf7weN4yMkjUV2i0zgTsn+4fZeMsTGCbRyjX7J62XUeet68yrg0G
T/4TRh2O0Y3solQRVOHChSDZmHNZQ36T9v4J6yoDPlIwDUOkQC1/Mh5nRdqJ4NmFd+7WvXKRlPIY
ENEdS9nWo4HHS8rxq1QGjOpAEAKD5mPU8TlPfhTzxHlv8s75L12AaUH8gprgcJxs2h5P59oWlx6l
SnQ9fXA+O9vbx7FGtoWmBvcy6quxnuIx2s97WkZAWwt4ngjnCUoYNBFmkBf6VEw8nPLaxR1iacg+
CpWtBiezSfbbWvE8LcKASCwguB8XdCHt3kEfIiUa6HbNGcW0trznXxzb+UdZJAx4dIMQzhjOhSLB
ewn7hoLnY3PGtYDyMt6luIpTCgbEofIQw+JY3WotD2IzTIFTqIMPldKuxbeUN9aMJ4TRJxQUMJFq
GaJIJLb08bsmtJbJK91e3yaFiMSUddPQ2af7LOohmRQ07mJi4N1gR4inzvthsMRHOicreeSlble9
0YU8xgzryExQ+4H+VFS22XIxW7K4Q1zerjDEqh05Rri+hFflGBsUZT8dwwLCegynTT+C5lD0vMjE
OmIsNGL2aTSmADXpEJL90I6K0/w1ggdHs6InzBS24uPATaLytKK/L97p6BtXSUYgUKqflPDWb/al
8LB9elfBAh19mFhMFF1kZ1y0fgSUlWMaP/orQwWqP1p+6I3+SQIFIDcGt/5SuIpj8/lamWRRPkJc
j1niYBjcC65yoSxR3zpnOH8yeGJ8z+u2jqu4uxDKvDmrdBhEXcDk8jxtbF1vrTDL7a7obVF5nI3H
onYzjRdtXHUJFjIZ61erpqpLEkHRutrpNFMo/ki0eVdP3rZyv7HKnzvIDl4UjClXDREQRQc25055
O37WFWfA38Ae/+pOwce2xHWrvApkjkEVBINIcghUknNnvAz6fpp5FLy85WMsP5bLKBQSbFmUjJas
VFYeH+bpfRi+b+tCv/WXN4gqmYokg10Tg+D/fcJ8Uc2rOAD0avKTkp0a0dn+//Vo5kIAPX+LIzwl
kR+jUe3vy7GIbBG94aib3JW3tOu0dcHGf1v+wBw8R/7gX5U89RgvKh3Q09UnwPyszx3JTB0t4dWY
r5deXDVkOwzTIhuVDENw4Uc1X40j2eOJbDXP2uGvwStDi46Vb93uPN6UNhjQ4/0QWtNJPTWcor9V
IFt8BnPIZSFF7SRVFXnzktwN1VdVzpyYOJFxo1Xu9raurytRMHZClMBiypinKRAdVw7oCir1SWjO
hfZHh1q9CmBeFKE5J10sAPkHu3oZz12CdFZvBRHC3+ouc4Z9/oUXPuLpxByFuJ+qrqNUJegMujOF
5iKUJuc5tk5JtVCLOQ3FMI513EEGndTp07iYkzxHx78DKaITPmAyD4JUvl1zp9JRD+DXk35dUeYo
GDI6rw1K+IIKIa+brXlff0SgJozuyHPpNR+8tsp1L/WqKxtP7YYZNEN/k8z5x+wLrZELbzCGHaOV
eAWv677dQhZj/H7VB2lVQTn5vpctGeyLkRemoFzEUAzkSvgThlfvgIVA5npr5ro0ZXQ3UoY+oZEt
FWQAQaBw0JNjkmxIFdubZNUAKT3K6FHK2Ca69Z8OMhsyNcK519sAEkL5YWzv2oQ30Jq3UAxSwOIK
PxKxM7H2XdTTo99hQBLaXP+bGgxcmHopygI9V7363RSfTF4ueL1kYbHfDDiQWmzyIME6YeoKeLzB
TDbayocY7NXBAr+FaoGhzEFa+DW9H2MwUlpItAwff9ZTuPgMBj9qGe91sMDSeJVo53fRsT4RD71T
FiZA73lvP571MYhRFkkM3ncIa2gjjJweidr8NwNnQ6BZFgZBI0FEJnl6edT/iBnvul5sLHOaFDHK
KZGmX3hTtw9NJ+PGENeB1TAwSl0nqNWmvy88HFlWMj2kxK80eBl3Vo+eNtSx4B12RqGlTQTuoIv1
jblKpL8vJRrJrPczJMZDt28E2W39gEMWtB5pU68ymHNbqCH6tSfk1WtndEQQ4/kH9UC1Sl2wu+3+
5PhehTHHN019qW5rbFOgJ/uyCr5i8PhhW8Q6Dl1FMAdYEWuzFWkkNFXlvR+Z+zJNXubiT8ZlKYtl
Yw5o0aPivKwpTsjmjRSrH2Ex8CpF6Kf+epNfVWHOpZAXc60I2BoDbLsomk4eNZS+laNiVbyy8O1V
Q0nYvy1t6NuiLHqIQo+RondW1b6NfzT39bpmcCj/LcQUAyGbGwhpJ8GJ6+qlCUXP6FHkQISdbNaO
Pob7bWugBvX7JUSO/N8iFaM12lKGweXN3h/ujeRjni9poHHg7Td+yf+3ShYZbKiFUgpJC3MYDc8w
QRLVWTk4ToLJTQrwXWeNPZNXEzVMyb1g2JiEx7kX1x/HP+1RZgtBcwlZ4AIsl8gx+R4yTG4k7IMD
qKhBDJ270a4U8BUcn2I9nbMQymCHaRYm8WMIVb1EA8c3Kjvs4D6zlS8lkmm74VB7piOcIu5g+m1g
xFiXf29rkDaJqNFiINU3LCUQL9mcPv83y2FwpBmSbtQD4EgufA3NnZG/j71DBG9byvYRl9nSTzEr
TaUXKSA2hjOEEXph49oy68nxa/2pqJr/BMAyW/mJ2c6CKQmw06n/mItjMfNorThAwpZ8+rpfZWMO
hdrmrW5e8+JGFN631+w3j6ufh40t6wzEUkyGT7O7tOfpSHOX5iutguxtwW2tFnF5WlXqIRUv82Kj
HMv7vE4XV3LoS6GOSWSI16SjpZIRZT4654HPE8FgyTRldVVQ9drpdRD2YXS/vX68/6e/L1RIm2BO
cxOHZ6bElocx5VVJUFDdAF22irMfYr/1Ka2q/og8CVhVC0+/ab5VB1zIAbc6guPByGz9pkaqPi1p
q14Rgn6D9upSLqHgIO9SzGHn5bbWI7tX0PulddUQsr5OKfagpkz8YRyhny3YYWyrIADIELag1cUT
7+WznqRcyGU8Dn2ajb6WcHQTq3eivbSv97S3BDzTHEzi2QfjdoAAb9Rlup5BKNlVWl9I3XDAlX7r
hoWwxZxlPfuCTwnjffSQI/jZNMdwuIu63FbSb4n89Q8MnsA/NyXVFAnL02X4UT7LNQJ3ZfxQd89m
ydFmdcEW/884Gfh7zUjo01c0RUuLb0yDF9RZRdWFBAYS5Kboxd6kWR8NbFzpuREUq+Axoaz6Sgsh
DC6YPmpi9IwKiVVLKUYr0C6kvEsFjk/GU4b+vsAfKYmaWEiwXJN/N8xvWef1CQ+CqCv5i4EtdGEc
hEgYyxLMx8A4MfjogvgoZq2j5OrZSMO9IqCeIG3PyTyf4OUeYe/utsXxlpJxHjCkIqzDHuJV+d0w
wp3qI64JB1CIOS4Yby0ZUOj0aYTrg2BwYIwPw3wfzP4jSVVnW5117FksJwMJE5mqcNahDx2ECOw5
lZiMoO2iHS+4zdGH5d1KFH/WTBoO1vsB16uwVwPDlnweKcB6tuKqEEu6Jc0VGTucWyd/qwuLZirC
nf+9t6WjdjAfaLKT1rqlRzpRyHQGnue8in8L8SxioKPeLCeoGUn3tTxZfhNYUueZaWIroJcUC57C
q37mQiADIMkoJ0PxGeLJXXmIbTkDIaLXVG7dGByTXNcN47oIUk2YAs/YCi6OymxpBC2qhC9VM3tz
FdjaFL8CwV4UA80+fc6rXKTr9etx/ymTDUFPkhJpoQ5IoVz7uRPfZh5W8RstgQov8sP2aVi30asw
5hkrD0ahZg2EDe18GYzpUezzk179UYSBXMUwNpIYY4o+Eaxjpkr7fow92ZQ5nub6s3UhgzELTfA1
XaXPAdWr0UscYdBkcG5PiqdhLHt3Gnje8zouXnVirphozIR4pqmCsJ1scbbz7m4ORqsIOWRJvC2i
vy+umFnMVXmg0Rktso36tjdR5cSzObo2WzbHXDHT3A+CTp/80Q9iUb7RwMW4x1N2HhxMf9rx/E6e
SsyVMk5NKukKxKF3GneJf6nkb6LAm7fHk8LcJ4MaN3r26crMl0AP7CERrTrjVSuuO0xXM2AgIksH
s6si6JJVZ13yDN4wWM7/s9HmTuniOTToWoVnqXwE7xkH49ZzXteDw8abTV9owprSuNP8Hq19D2/z
PU1uT/uKc0jpYvxqZ6YEHn8TaVi21ZtMZVJKEWiB/57o3X56/Xye3vWj+X8xmAz37yMD+i9R6ibw
ZBUCtJFBElKndh7qlsx7X6zb2FUSg596ZOSCSUCvVCSPkXpSp9lpy4nnsqxfCVcpDHxWRoPhHjnl
/br0DrpOd9lf+ameLEoaNfBnsfKUYpC0M0t1NnLs0iDeB8ldKN0HOidUzxPBgGcr+IkeJNBIn2p3
llpHbQSnjnkVyzxDoJ+xwE61CLpGo+O88zg89bNqj7N0O2mzI+otB6Z/c4yum8RgaDYYnVmlUCke
K2s0kThG03znVcGrL7921a7P76r63hz/ZLK2Qq5yGTDNSKDLOWX46urgzS/qU01yHm0Sbx1ZKE2G
MBkU6Ja2b3C+rKHMrTm78ZXa3vZH1gMgC20YOBXrIU3rAZLAH/RZdINKlPTUo7cahEXci2i9/+cq
jg3xgRnXLGZKXUms6Mbct5+jh0NQyCr3xTPl1whfO6c/0thz8gjXGbWevN4FzlFgI4BmLZpxD45j
xzQyCzN8rFF7TDACfntheVIYCInniQxVgJOg65pVp8W+mtFyWo/utphtgFc+nbTFgZNLnOM8gDLx
aDpg77MU8blpXUNurXnaK7KX97yZwauaaTJRdVFHQESjvy9EZnKhgwpbhsWg3CwRJ7eaJNsseEUH
62KIiVHOmHgismUNQ9OpdUXJrWQ1+FKk3zsjfJ4iXgXieveldhXDACOajWWzj2CQcmmXhxwBwPqV
8rcODgaAuuoOzzhH/769aeuHbiGUWcKwRvlxW6EYXL6f0b07740njTZJ2b3Hz3fwFpLBSdXsSqVT
gFe+/gYDsuLsMTR5b8T12oeFSgwqKnU0TBGlysx+GN54KMCyjdYLK3vWnvQbjJ4HSTP5HDufur4P
ojcew9sqYi7kM4gZYLB67X8yS06HOjhriJaI9SUbeTWX68myhSAGMGtjVuWa0sXG4J8GIxVaJlFE
nb92O5gMXLhodsgTx15WI1JXmaxPWk1x2ufU61FIvdd8474tUTliFPt4jqzeR56k7T0U4Xs1JgNN
Cm9mG09n1mMtweGs5jU299ONtMcTnXGan9C/cMDwsy++G7z+R40Z+KxVzLPwC2g8HA1PdoOjcdZp
m5eL5C/nCqSW+YuPvFhcxvsKtXAIRROHMVMwazI9ioLvaXHokOZB5zJKUTjZEsbADRGHssTjj8aO
xl11A1a4S3BpcQfZ1WG+UDKTiRcv4px/tr1rzEchij9beCYZMzuk+a5v/kfale3IjQPJLxKggxLJ
V0l19X3b7RfB9ti671tfv0HvrEumtUWgB/A8DBqoEMlkMpnMjKAvuTJNpBqa5GfaoOniQUQS83Lf
J4c+OF22ic3c0GqdJA9jBmGgMbEJ2PC1LFM3nl/rZXTD4FBOn4dORTGlGo7kUGy7CKxWEBBk5X2Q
36Tj/vJwVCeP3Lyl8dRgPcV4xKYq9mj8B08srJC7+r/Okj0lKjp/1dEjN3Q1TseCysQqIXUpKOdq
KBVD3h2Mesh3cd94UIxS4brkdi7L0f5lnDeMHxW9HfkzCzs3hgrDcGy6rzn9UpHEDScVrnAQFzaa
3N+Vzq1WN0IjJH/7V7HTX54cN3CnQ6EkllTYitwAlQ8daXuxq/UhvQ0Y+lxqdlBMpGpAkudgERRH
FkHNLB6ti4f2kBkewnTo4kLzJPFUmYPt69V5u9lSjGL3FcmsEIYygberdTO/fC2u89N80j+pzu7N
IHYFJXmOuLbLxhKXU7ETLDBt2Achm62q3VbavuRBiD4u0B6FTTS+06AAGHGXT1y7QbY+R6b+Px4s
tuRBqiGO7UnHivX5dcp8p8xdlr0XwxMuya7COhSHmC1FJWmVEyjwYAq7z9S9Ff4kdHnpN9fVjoAG
DLXHnzS/vqYvl3EVKye3NWhFQcJMGKVo1jSOIZjqfuXNFcavCO7kR9iqwH2DToBxkgBV1BVelo3X
BTWUKE1+uzwild3/LZnUVS00jESlprXvn1owQ+intvyl5hC2ithDNX9S7NEwyDmC510Ek0JYwTmN
++iobr1WhACO5DuqrjCrVLCgR53hduDJj+m3Qf/8H2dO8hiNQzOw0AJFUED84vR47K5EXrM4KOlr
VCOSXEZNGYNaHLB6xIfVgyACQBxlI45aPHAeXDl385WKPngbE8KYHGJPJpFLEBMzXpyQ466Nqk2z
e7eKXRso8rX/j4s6Y0hx77KU09Ia2MeC9c7w20OJjgjrUYiQ4X6vSqEJ8/r7kDyjSebHK2uCaD1G
JJhYIpAA5Z75LrQ9hPu13lXdHtvH5BlOMsOhtwejWABHlx/6Yh/ymioIbVRLJJlg1Ve5ZYlMalHc
29i4+U2haqLd9EXUZDbh3NSpI3naOCiiCREUrLyy760khXbgj7biuzAfv1/eUJs+/Ywkv2dPBm2g
O2EhUVXabh08cxNFoS3kbLqdhWfYy2DbpUkrNCmzbsPu2jQE2v8+0/e37FQeBupNXuUyNA601/qX
8agywc0FW6FK9m6VeTQEMVCLpDo2fXYc+9BbRlU+dfsGu8KRLJ0lBa0Kx0ABFBp+/PzJQk9tcHQe
CBT+RHdh9KgKalQjk4zdmcsRNLhArNH6Nu2i6q01d5fXbHM/UcfkeNxBTlXm3LFTI0lo7mA/VY82
fdS70+Xf3/ZGlFPT4RanaByH/1il+rIx0OYAFbR+O73OCfci48FeEK23nxO2J47j6uHXSL8mJvRP
PrKTV9CSg19YXRh2jumj5AcNCldDMrjuIoXVby/SeYBSRJjUtIHiMfxF3OiR6zTDax/iVtTnCpz/
Z3edgaRYsECxczp0mEkw6C8lnnzbA39ilduCps+67f3kSSjRjZ1rvVxew013xQQ5AwzEhlLAn0tY
6CUrmIUNlkXhd1Orjkugf2l6BpoS1ePPdkXACksy+TZC/yDqOpCmetaMfwtjsk9N5FlXKCNHP+aH
3rVXgJJ9NkEJWjkIf4M5EmJ+Why7Zh0eGGsmRXy96YpXQJI1hlVPinSENbbBg2HuCr32kuEubkG9
1CturpubegUlmWRa6aSC7eOFs06Q4/s6hIpdrQKQTHEGQUNqVwRXBQhtFO1NPB7+m8lJJyQt9LzW
agAIYjli7dOs9e3grjYU7m/btMW9kTFKTDkrWYTdiFgNGFGnX+lk8GIz/8p13W2rDzUGsTOUfEy1
ehbwEY8RObnWIsPVsrs0UhVqqsYjbVVa0yKkgloMy+OF5SGrqTss90upCPtUONI2tQc9SmMhA8Aj
tJbwb3x5HEm3i9PHy3awbWjnSZN2p1GDPP8Xb9bk7ML23hlU/QIqAGlXRjMx014wZ4b6fcDus/H4
3wYgb8Wl0cxYkIaHIzgBtXnXR4XChrcDk5VlSbtRnxLe2gwYRo0CtMHX3BINOKmHNGCKaqDoujqo
JDRV0ybtT4eTeCwFZ7FhG34y8weDB2+XZ04s7V8Xi/Oo5CxjaaKPLhes5Jlt3IDZ4Tlfcr8JMsXs
/eJGvYQjBa20z5H4oMCBwuoh0OyvECr04qU7Gg49tOmCykgj8q25H/ywnPfmwG+M3nrtwu6ICP9m
MPRy3+pz5Y4mMiZh5U1Z4VMru+6zZEeT6l0DEytl9okHHXfDNFFYmFjdS98v+ZU2jTtmRPj+eQw+
NwGCqip9CqPonifNiVdsz+dAUQmyfZT93pVyrpKn87+uzNHpjsfZbh65Gy/R0abQWCQfujSvLEFy
NjwMiyHJYGyd88T55LWtX3SVIrxSWLScq+z1PGGB4GBrSOiCXNq1NJWv+UVqfGmpJGeDu6uWMmHS
ooMXIc115DfH8tCnu+ZbmuGaBEG7oxCF6I/TffVLkTa6IipR+e2QfDWfkk8aCl6HRovPYBA5tfz8
MX3lC9L39AoNMtRd3i9v5O1XihWe5J/6hOVlJXysdqT3QvB9uQZV6oLAlbn8CgV+BzxZqUo9tyNJ
HNXo+ETE6MitZq0RkiSqEZcLXloC1Q28EZin3hdsPc0r99NPl4e5uSnOeHJZCupq6LIkwIO0pFX5
HSgzq/Zmqvb6+KGq+xWU5LIiJxxAoYYJdZarrm6gp/XVYpF/eTzb3ZUrFMmxdBZKJbhIhIhGo2Iv
yC7AAgDKEN2d/7EPuu+hiDs6Zl6ial/YdP0rZCmKmXPCI7MEctFe9fpuNlDG85HAglsoQGEgGuOy
onBld62u1y28fnDKg3v0SFyevW1rOP++ZPNj0eqGSdBhNIKaZzQNt2nROh09zvzTEKpuTeK0/cuv
rAYjnca9Y46tJro4NSc61cWyC5bhqi+oRzPigYrM1a3lfia14n693Qh5xmVSzWZQ9mZJ6hp1rvl0
yJLgKkReKabWS5pD1hsEnUEI1kCD/ONE6a7ugyt9OBKwtfgdj9/68UFvdG+i/a3DzafL07+dgl99
mrRFrKktTUt06EZIu++rfXAqPtEvIgca7omi22fzBF5hyRsl6NBeIFgFrDi8y4rpe02XLwU137mR
7psUbMm9qmZrOxmwwpS2iM5Dq0uENJx5KN3Jz3eLW3oJuPofYo8eygehZZ536p5r1Vils3joy6wB
kwuWvGqO7RTv0wV14PPPMtZvF0tDtm9UFLpvO4PfO0lWKLSMPNEm0Q5o209meDVBFlgza/eyvahA
pJM5LxxahgVAeH2cxxNxjuRDFAerFZNOXVaNfZwJj8DM93A60qJ141jhdRSOQBYbNuYBde1iroZ9
h7eg9GAdxFuQ6hV0M1bi0IF1GLyHJZeD2Gap6YGN9y29C09oNvOzVFdcMLcX5AwhLUhbG5ptzuIJ
rYQpD4cFGs1p83J51beN+QwiLUmMaGzqxTvdwsNjHD43JcpH7dblwy7VH7VecaJunwlnOOlMoDV8
QRxgz9r8nhqpG/X7zLhNyStTCfWI2ZEPBCJCH5Myk1K5pLPo86mcbBygeXplm7uJfMnb22pQnKGb
TnYNIzkDJ4KudEDx0kQ7FD5SFCF2x/p78zb74KI/Xl6rLYNYY4m/r/LIuNiEhj4AK1ue6+6+Cx8H
VR+tCkKyuW6ZslIbMWvxEPiknH1jrnyzHRU3jS0zWI9Esrp+pA4eozGSokueJq091LpzIBzCcOH8
bhrR7r9NnGR15kB5Yo6oIuZLc2M0xQ1BL5JdpIqco8rkpBjE7A3TrjtMHjfeSPo2TV+s8pCXH7h5
ruZObtyOB+gDMIFS6M0naxyvTQrdULLcVVO8gzyCKowQx+iFjSRz+YKmT2/qGW/E4dcBNA815BZE
c2Z2J2SH1Wxvikn8Vfq+MvI56OuMdKLiu6hcYn4uhtlt2alCCHfZKLY8OAqiKWUU5dc6k8KjMEMT
XJIhQyyaJHk43lXWR6rX1xBSVNRYtpFCuQ9JaILHClqgSOahSBTGvXmXXaNIcVAdxH0bdkBJWH9Y
uiQE+zHxqzx5N5Py2qpAjZCRvTOjHruwrydd9xKt+Hp5MjeFK9YfIfnBaiBN5lhYtjoUQgkT3jmd
8op0vHMJ2g3dyNHBgVu3frR0qEXX3+MQadnY9JgdvkxB/+gUlk/S7CGP2yfexyeOfo3L37jt284L
Lv6+sqy2QQN/T/F4hH+LudOz9376fhni/zkOzhiS/8QDB161WwAUGCqdhpveDvb1gu6ZvDcPc2q7
Wm0c0370KGG7uXEUjlVl1JJjZTOFSiiDLVTZ0zDeRAP5j5MoudLF7qwuxTsZlNoeavZmjF+Qb/8Q
BljDCf3VtSD50bzXidaKZoIEucbkoUqPhkrEd3uefkPImdVq0bsoLAFRDjdteW98hGCB6Offl51L
nevgvUJYNSzp/ZTkD6nV7OjwEbmmNYzkYHjRlvEoaoW0bpeYRx2dYqPiuNn2x+eRSN7FRDk3KIsA
0aCJqAsh0zE3LsUtXtUxur09z0CyB6kR5i4BpgxV+m5a3fD+68QVvlKFIbmAus4jiHtjMG3dXoPM
Y1/Z0W3FUkX9kWrOJC+QzFoexKKsKm1RUFU+xeZP3j85kyoJth1GnadM2u0TSllHJwCOU9yN1t4i
sZ/Od4Vdu+mgUv9TjUna+LmRJakl6sabsHCH1ifoSx3G1zH/fNmFqpZI2vxUM8gyi+rSKYxPWYUn
nBw5U6o6/RXDkUsuW1KOQSAabcKEfM+HzANH4VVf69foWf+ITzZAhoZGLwLlHXmVaNXVLEfApmU3
+nJXqm7Vm1aw+n1pZRYNbF+8wNE7ZqnfgM2YsOsG8hGFae96FTuICkxanhbiFU1iYDC0f+Yp8rsd
ytB1XOTqR1NTbKNNUzCIzhyHMsOQ0x4jtSH+C9ktf8H7fXCa6ewaH3nGJysMaat27bTkxE4oZA9u
S3ZQ9ieoxiAtfkHSLozilPozXtRp8411u1ZJPbh5mq0GIVmA1SZWzSdMFOmiz3NtZ542Oe8f2Jcr
DGnhF9ZkFcQbqN82qZvNgZvDlA2lUs62fYHc1XRsg9vyu1pYhqnJSzFfV+2bvS+/CvUafgf27L11
ZT2Ovn6T7OJn60OjO8NKhw8PDTonEWCH+Y5B99Z4M9nL5Qnc9DiCtvbfkUlnT9KBUw7qK4Cgyz7r
j3P8uqSfIY2pcDfbFnfGkSyal5DCdAzgjMb7GNxA3NarbUXae9vgzhiSVU8j2uBbnlFfZ4VvEUjV
ZdXu8nQJm/3r2rmaLsmm9TKeCxblFPxku2xI3DZ9G/DwGek7u2cuCWwFnmpIkn07iZW2egoL6Itn
pztk2Yec2e8pkw8cw6yrhYJU3Gc5RNPrK2b+aGtFrLb5XkXOk/ZXhT9QYpJjXTp/8E2v2qPf5JD5
iQ9CcP6vfjOjbu9WqlBEYd1yvb9dtrzSCiDn82i4S/ES8cq3nOVOS+oP5EXXg5Qi0rmI4TgaYXyo
r9afUzPyRvvLZetTbCK51D+ItaVNFmD0Vu7V6MrOK2jUaKrKi+1r82rBxHes7qQjB/dOLvzO6I07
VPsVJ9ODlqbvgMYVAjL2LW1coZVOQJkBHoHqIzetFbzkK6aa9F2eYJPZ2vJU6qFnWOGjRoz/CCO5
ixYc0MNUAcbRjKvYrv00LfcRJMwvL9qmDYJQ1Wboq6dczlSNXdFQZkU4Bhd+DPLRy7P8GEMrl4+D
AmrzmFpBSRcvY56zsi1D6qccfGWBdrD00osJci/GMrjO2PmXh7bpnVZ4ss1Db0qba5zwnZY/djy4
SxwVP/ymw11BiE9YmeLSmFE3JBhSw9vyOAXshtSV1zt6DJ7DYT8xFOwtmqPYzKqBSRuA263R4s0B
a1b8LI0fWqLIyW7/PrE4sTl3QIb256hiu+lIxHAakia40a1sb6SqmEX8xF8nlfkbQtaZCkeovac9
9nA1XcccqiL0ehpnN8tDl/SPTf1gRCrylE33tIKU0gvGNPCi7jBrVn/owx9GfxNZz5ctbrN4BOWg
/zdzXDLxBnqpLK2AgRbXAQV10GG4Ql7r57DT/dQvbj/S1rLGk0w8KEarCBl2r2O1uwHzOKj4wrY3
7XlEsoUXdjn2CUaUVRVe0v6Zg6NFZhAAvhaFf3n2Nhla1qOR7NoyAiNdMoF1s4D7KIpdfm+57c/m
ZF+HYEimt8lT8i08TTvzxriyvO5AT5c/YdsbwuHpNrWII8tNlVGfZVZaIuAorqfA2hWJx1HazZmq
qnvTGCFqBQ4TkbCTBYpyJy6ddqmoX0RPznAKarwjKryECkI6p5JoNFibAqJGmfVQBfd4lEC3s6qk
c9MFrkYinVN9ie7IVKsRWYRz8th1y7XRVk+9lfh9UL+CUjHfOYGSO0UY9l/+w2LQdiKccCoHbWEc
6nFqFhS1YS3ok2/JVbUPd9zrtb2QB1XzJ2/OJjFsSojDmCHTQy4talOGQkMO1/482Ae7ueGqa/Wm
8Z0hZDZIwvokKXtAZOG30Ho2i3uK61uiUm5VjMSS/GASWqhUtcVIFs117Dutifd9rJIGUg1G8oQ1
QRks8mxI4PDbObsDuTb0h+6M+ENefTVpkgfU+rmLtEhMWvPZ7nZz/ZnEu8tOYdurrzAkHwiaTrNm
HTCWajxZI72uF+uG4pzSKFyuSSp3YMRHr8shBSeXEwTv0Rgn3syS/eUv2dxrqw8RS7sKNzpjLMGz
Kj5kNG7mNviKDNDdRGNf760rbcp3jLQf8YjE1g1QIZkOttqfkNlMhyEyEeGQEi0uRuXG1W2rvdqQ
OvvI2M5A0t21C7WIly2cf1uWHu0/6+iTbyFBFvhJYrqj6tVp81xbjUuKcYrYZianGJcxj6nbddNP
PV9OY+I8FCS5MrrsI974N54t8xQa9VQu1BDzmCPR6FcWsqe5qqBvc2sj/2Mwy8EGk9uEtchJy8DG
HBpBu0+W/FDN1JtH1ZV5c2+jocsmlkU5l1mIEaT1LB5w0WMDQcl676FsxI/N3aA5CqPYHtAZSfIi
YZP3aWggTMydz7Z1r4/X7CNNT2Q1GMmBDMidawUHRKLvk+kmq1SvvJtH1QpA8h71MNMqN3CRi2vy
jRemT0tQNTvhAkb0JXMbvjzrKbtO0/YltqJjYNf/VKbpOaT+dHmHbT+0OrZjIqYHi6ncU1mnGucj
0lAobTb2uC0fZrxOub0veBOgB6ZA29xhKzRhRStn1ba0MU2RvOn2Qr/b8dKrON0xvIW47N7Zm9eF
p9103/PCjRSZtm2HvYKWnBbvRju1J0CbYPXoNL/0Mt1d7np0PPb33Y9ZdztVB5VYxb8CkhWk5L5K
y+hJF4s9YeS7lNo3lRY9X57Rzc2wgpBclpalJDZNjAq6zW5Rfkr5IbCt3WWQzb0tas1M0+Z4fZG2
Q1lUyRSmLWxk/mKktlfSwGUlAkf+8gEgahLO8PxhEbmFztbT2mRZj1xlt7gJW1xDvwpKdJ98oMqW
rHAkF1IWKRvrZMC1L9qlqJ1wyggKATdNE7vdfE96VTy8uUrURnkjWvQNJvcPFA4Jw6lA2B3o/JRP
SLvW/fPSkc8fmD5mMh16egSMAOIzVrvL7GhcaGyEifcGQittOYVgAwhHzauVTI+bQ1phSTt5GVNz
ilNgpebBXD5rkNd2VGJ+Kgxpy5Ypz+ClsUw5KDu6O32+izPFlG27BeS5iGmYzEFT8p9z5kTFNOYB
xjGAbr31sufi0/IIRgPUZM2ferdX9ZJsj+mMJ3l+NJ2FogoMl5TmvQ1Dt4Sae48GlsuWoEIRf19Z
gmHbUVQXM66S2n1Kb3R61Pn7f4OQDKCuy55kBQZi2c5zYtObwQxPM7I0l2GEj/zLh67WR7KB2cy0
MW0nimrqSvNIST8huDgZc+OjBWqHTMSn2Kn2lzGVRiE57r7JOAwc0yfaVfJdfmhtb3mELJgH1Uo/
uY0+lJZcjVJy4zbv+tzGLcIv0lcLctOqGv/Nc/f8+3KtI21JF6QdZrGAHkrdkmvesucxFv2WuRsx
pthVCvOTE8h9R5tcI4Ar230DJWR716okLLchwCLODGRKUA3wp4XHpBM1TzgqOlQj9//U8U5T3oq3
be+MIR0TpK9BlDACo85/OO1rzX6aYYnS2ng/jJ+WRnEobY4IouZ4G6YOYnXJBsCXaSc9BRqvHpPq
1JX/zJXiXUsBIVdrcSfNulo47b5CievMPDqG/myoeBA2457zSGSSvRrtclrDMZKS3+nBz0IV9Kh+
X1qXYhiCFspVCM8tf4zvUlXpzGa8Aw4T3MhsHdqOks/px3wJAguJpIjdd85t3w4HY3yNDRUzwfY4
zjiSm0GHRUZmB/GhZX8f0zcKxfDLjkwFIJmUA0rkYY6RujQY9EMf+kKxz7dLZs8zJfuVcKptSyMY
QbuzP4+H/GDdghvl8Is85KjiBNrajjboXUB3JS4qsmhtMpg5sQJkFfFXtzDR8NkHrjF90TWvHFPw
fKqyYpudUWtEMb+rY5QWyZxFtkB87UB75Na7cWf4KXjBzVPee23s0qscXWCL4tDb2qdrXPH3FW44
sopndQMDtCBdReu9w77wQkW+KVZfPlrXKNIJHrGRjeCsR5YWbHnp1f/qIEFW/XjZCLfOHtukSGkz
UYgqZ0mjqSRTvDDUI+rBOwQgPvVzvGN2cJjC4bpzDMVFb3vufsPJGdPGsrgZUMDpjL5XHeQFKguq
rOzp8qhUMNL5UxVGPCETjcLUtr7NovrOtJd90syHyzBbrmg1eZbk6vIxnFHmBBgSn1BiW40/WAam
VKLKEm15ijWOFAYzcA5rRQKc1LzNq1ejUO0l1XxJW0ljS6LlSNr7tWbueeW46AneERSiXJ6vzXFY
EKfjoNyzHTk1GbRGXIJ4WzTEPNbj9Ty9Xf79TWNe/b7kspexi5JRkKAFi73nzndmmm5km143vAaq
Qt5N72qvwCT3nRhG3zgTwFC8V+Iq8hIv6UGb+F6zUJNiLUAevtZc8zq63DEHfiiIXy+Pd3PZfn8C
lVOUNc1ohOgRnYbxpzi9DoIvmuqBVAUh7aR8qkYQjgDCLtp702hvqKm9WnmlSLZuZrpsvNTYlsMg
nygz5ZGYxtQOYOKiid/x4p2juea9yHTpxy7xPzBvZzCZLC/GjdIIa5h7S6Eu10Y3ffhGbWXLyqZ7
WMFIc8eKRU9tlHHgyWtBm2Z+ZT72u/gouuuDCLS/nqjyKw6misR78yhe4UpuaRqZXnYdR1PgVLiB
nu6mJU7B3jQf0+wrj6PaNfD/H5lS0SWKN1hqy/RyadJOYWHh9chGoi4vuv0U/ZwX1dvRJsOEbRu2
aTuWYUNj88+zN+NhZ4eIz1E4yQ4ECUrHC6+CFwJBhOlNqLCCUENx3G9v9BWmdBLnWRzQpBcbfUbz
Y74Tsq/dVTK7Qro+3KvIlDd33ApOim8HrSvyaRFDBLNTz3w+zvuxV1GUbLriFYrkKplWgeDdNnFC
mje98ZyqLjPb0dkKQHKPWZijOp8DQPA097eWPx3twtfvJ2/2heChdsob5JGXfz5gh2dYmZxj0rSx
zgWTYttQrwShHA8P5aAwic2NvQKRNnYF8jg8xwIkm3mALo7ZX5bwsTaNO+TrFb5KsVC/rHMVbbJp
ibIggjlUw8EJ39Lhx+UJ2zwzHbw/WeIZSpeznzyIzba2sE6sh5z1HPljmHtVBG3wpXeJioZt07gd
2BUX/6GD7M/9u7BgGEjhoHl0urPTwh155sYqfVkViGTbdaA3CSvg3o1I9wqr+dk50ZEbqo6ETRjR
loLAmTiGnJzsoJRnQiMF7t16KoxvPf3WqOq6VBDCOFaLv/SEmQsVi89vGX1gde2zSsVruWlhq3GI
j1iBpHoSOJEOkLF6m+iz+V/nSfKf7TguSwpxID8Zyj0IQfY5qnQzS6VmvsmOZlMbxw8hDP+kXTky
ChYUvMbgDalGUX3mh7vwFu8Gu/YEkXY08abfLm+dzXN2BSids0veLTN4gOBD+dc6fQiGx5YdLdq7
WfM1yVRZ480q2vX4pFsAbVG8sCCs9qvvWewSyIGjDf+6OFoHEB5VO+a2J+Iav8ik+AkNMpcHu22K
YLPGMwnkVuUEGM1bqtERL9WB0d4xrX7Vlhd0lOz+E4qcA2vyivdNAJQ4sa+Zo71r2nCMjfxwGWY7
3OQmRdGYgXyenAMthipsHY4kknkwQHiU7AsDquomhFyjq0oVbm4eFyswyU5ivdDyogAY1x51/UT7
fzrjJY3eL49pc4G4Y3Bc4g2UPEkHromqlnEQCYN8RnXJriaxa6Wq0HLTV4gSU5zcuPzI5XYF9phB
a1HjXHbfE55/YdNH3mB+VbH+CyF5b9rPyOxkgDDqF1Snu719b0eKNoXtFTkPQ56r0I61KgbGONiR
1zr9jkzFYzHGtZtbXy+vy6ZfcnQLrXG/hOHlysHK1ng5zVh+8YgfeeAOfCQP01P0tXvLoBC5GK79
jwJSWJScPFpDSi4X1CM8MwVk5zuHxRdCxeEr9cCvv5+/JR/I6azBpDO9ooR3dirKJfKfGvSlob1m
dj8vj2hrwdYYklHMDRr62wAYyLfsWI1e6Zh7Hal3hq0iO9ky8TWUZBtTHSwlMwFVVcxLi+h73qma
pLa26gpCzoItPXjn8XwBiLn2qjo8DnV+E8z8+SOTxhFmISeLdnjpQLQ1IyHOLFz2srgWViZzAm8e
HtSF+9sDOiNJHo6NZZiHCaqaIzI9lywNXY3p6JYsT5dHtFlwDIa/30OSzsCE2CMjolmy8YUcbrpD
5uWq3y1+hFYSxK2B17lo1wtc052PxZWQMeHHy9+w+f64/gZhQKt4KV+ymTAdg9Wugy/iQhheVddJ
48anxRPpCkgWXUbcNH4DFEx4AEdcI6fNegsvNqwJsZuNu8FovLb5PKQ7O2kVh+/mTRfXlt9A0i6L
6loPIcsqPFUAvshkj+dv7gmh6WKnnYhKT1Q1LmmndQ14hciM4khKUo+gaTgDVXI9p/cQk1Q4fMXQ
QDn456LxCcypZY38RIOeMX0Hj+hPrnVLD/UevDIKM910Ib/nETHTn2ADs43B7gGWBfdTh2r0UOXg
xS/85eBXCNKGawqi0agEAp6jT9V+OhZH+0o87BSe6mFnc2+buklsAxSKOPb/HAwp5jmouegtAa0K
fdSCHZ8UL5+byQLHROoPEKbhyPqdoBkvx6HFSxXuoFPsOh6E6I/jnp36PZ6OPetQEwhe6sePNMSu
caWt7FBj1voQuEb06nQ3QTW6eqcwvU1jWI1Nmr8gg+WlAYrAbNNvrbtSVZal+n2xy1buqHRAATyM
GEPWvaRo+YjtjwR961mSDvjR6UErpWEES/3Yli+E7S/7N7HP/zLm1QxJbscGwXgw/KpyrPtPmV3t
2/ktJ5rfFemhLGw3iINrTWu+X0bdtuuzzUnep1nwwDvnGFWPql6nqv3afKimQTE2BYqsxllmQdG1
kXiDbZ9S+24u7pdZsXs23eh5+uS6vMXK6tARVYak+dkOFUqh08OcGS1KsKni7NseDTUMIear67Jj
o0sZB3qFo68x76jzEoTXVFnXsT2cM4bk2lInXvqpA8Y0R28oJXAh17inQXBHoBV/2QSEYf1teGco
KZpIQZrVJb/6G4M2de3QziBSEr1YPf+WkmyftO0RshH+ZVCxWy6BSj4n6ezAaWYcsnHyvOTegJZK
WvfopzuajqWwvu1jzzyPUHI+KHJNx1A0A1j3//v0wHz6Ou91P98HnurYU1mHWNmVJ+rmPjetHitX
j9FdWYGmZ2K1y+isIApVzaDkj8o6jcNJBGBTz19Y9aMrq72zBC8mn91h1naX12tzVLjq4rprQmBa
fplydHPM9R7nXxTvCvOVhddVr7hBbbrwM4T8HpUYBLrqJSCc9JBqB67iLVP9vhSPjG0wgaMHv8+b
Q91e5co6dRE9/WXTqwFIezZssrmKOMLyaJhvMif/ZJqDB27KcA+6vj1UPXGAp42L2NMrZlWX8vbo
hKgH2J0RpEg2PiZBNHVVyfya3S3zjRUoSr+2N5F1BpDs2ihZTsmcMzy/zwcW0Ks+jL+MVbW3o3GX
m/SqJvX30YgghRZmN23SvEaVRT5ihujoARuraRu45Py5uVqaWmDFTLB/nfsyestmn6Nr/rKpb490
BSKtY5IkeRs7AOHPbQPhoWKfH+aH1oJwqKikUdVPbD7noZ/S0ZGwdaAlIS1dRVheNHbGfPsedFj2
vj0wX/thUQ/NSgsymeW+v9Z0X8XjvGkxK1hpQUmb0KycANtbB0qu9FkRWvx6ZfprP6wAJA9lRUJa
roTF9Mw5md30ye6Lm3lu/V4P3LYvUKSP27gWQWhpybzLi7jpHVGgaJjUYeBAlOKaOgpas+mwhlmJ
Wtgx2sfQO6Jd/JRF0yMSkd8uw226xzOcnLEN7Nmc5yVmfpmNd04Z3wxpduvYlWoTbg+LgeQfG1EH
M8af9k8tWvRDHyCZEY0HCx30RjqBEHvGYza40OewQxufdehq+1mL6Z7V+r7TF+rSdJkFLeNDmwz3
cda9oUDk0+UZ2EwmOyhb+L9Pk+LXOkOxUdLi07p9deqfhDTzcqhP0Hzaq4o3t5OJKyxpdZ0mhe5P
BKxmaPe9RSc365aXyTKvtTB8jbXpeuLpcUgtdxq0VzyCfiFTk7lBlD9ORaKik9le/N8jlysMGehF
9TrTEHqa700BfYLCLz521z0PWc7Vh9CHCTJkRXyzI//MeDW2yqJ0Nc0q8PTKd7ppgZAgvZ4m0+9A
Ckbi6nB5gTfDROS1GaEG2sJkhq56jMPUwuuHz9OvgTnuSTJ6k4OYrTb4SzJmnpFzFZ3atmtcgUo+
akyDtrSdkPkgIhSqDNrOeHIejMPsd96y61DoQJTkBOI3/3JbgrwHfN9oEpRpqZY6GIMGXNn/Q9qX
7VaOK0F+kQCJ2l+p7azel3K9COVylShq35evn5D73rYsa45mfIEGCmgDykMymUwmIyMAmxOPGniR
TaH4mXTyvjW3mOnWq2gzW1OMniWLSguaQl5OMfig3/te7jI7svQIeqLEjR3BZhuLuGlwcdaUei2Y
Qw6Doje6otN4zA3OuqMAERs77HZLdXZ1a5jgeEXmaBioWH4eXyaNVSdo3RQX98S/0/zr2P9z2S/f
t9eX9ZrZWMyhAV5k0mewUUTxVXXsWHGdZi2tkQsnvX8n6wQNua0XDsm92MZvJAXbfdi6qRHdZKLu
liko1wHTeKhb4SBCxIjJ6kZGMUXlS79wMelmaSSBILVY5W7YhWJsx8S8aQb5Z5fm3uirT5dn5B1x
+dWeijRdlQkexhdZki6ZiPx9AQ8uAtVhShidmoZTZHA3aZQ6WSg/JRJ5kmk8Sr4VxPypMFXHN8qb
HNINJeQASkH7kWjNYUh8PAiaTW/5ihigmy7dQ375EArxWxpXYPkF2TbVoL1BlS45GmO1i3TR0lTh
TgLDcq0mb5eHtpqzQEVWJypekvQlUFfpiS8OFfBAWYjCpZK70dC4l02sbv8PE1+eJSCRZvroFIZw
3YswoMe6eKuyvaLeXjazfl7O7CwWqUOYjQGeMPD4OpXP/b3qZHtCSyvYlFVf34X/ztoSoauFRlDx
GKaUNKS4nNA0t6It+dHV+tVsPIutLsR6FajTvPF9vZdAjY8jwiW7Laj22vLoIoGQDZ4XFDyCfI4o
etQVAZN6w67ZoxlZXJkw7k7Ubjja6vJ82AEk6LOdVsiUhpuw01mkpCB39oQrs6JFBqVn5ShvAd3X
lmhubuENTRrJhEUIYmVOWT9aWn7osFCXfe7y3KEp6fOYmhjYU65hTEpxLOoOBFZtdjZB+FSp2E6X
ba2lC/MBLdxhHHGwSXinsmOlogG3FIUBzfpXz57q4K+aNM5lc+vzBzqwiXYVFfqFOZYmJggD4H1y
4lv+GJ86RKeOJ9+oUegT69h/zCzOmqEfWnCQIJIT/ynUHD3dQACvr9DH96dhzvIBViu+kor4fpdK
uyxXqSqw2yplOzzFbaQCW6amv89MVZCJ4hHHAhEtt8bkrIkQuJUssfl7eWXWQvZ8yqbDcWanGcdO
TEesTFwa1lgUhzxMd5dNrC6+JIuSBol5SIwvFj+OZL81R/i1xmpLYrkX64FlZL192czqjM3MLBa/
hDJnWnZTopHo1E9OhRbSVHnujY0ZWx/OpNEqKyZ6iBYzJuh9UXZGiROo1/YJqWwxag5CsoUyWl0Y
pAL/NbO4sKH9Uc5ijlOhqmXAD4+FsBVvtgayiNXSqI1B3EwDiZ6l9mbM3pj6fHlNVq+CU0Lzn1Es
nxbkQM94P40iiKkCfPdecQrLR02DGq2lQg9I3BWv32ErnhtdRGtQDShIAKepA/FbwnZjdZdV39mf
RJZBy0agyLws6OWKGqucpEgazZxmbNexp1p50bYIZVZVzfSZnUUcIIqWGIaCKk3lCNcKeEQnjo3Y
9u13lo3xAJEtO3SBHSyouoEgXvWPmemFoyd5hiaeybSWHoMmpVr9Q/2Orup8eAsvVwHRarsO0yjn
xNHz2FWF2AvycWO1VjfTbCgLVzeDomBRDjNp0NCWvfjGFtHQekbyYWIJ6uakMniLxQLqf7opJt7o
Naep2Tu2tlgNVq+J0LDXUdefFNiXdBpoIfLh/6gmT1yl6cuEIlX2vRVfaS5zwuviOwEc8RtYNLzS
oK71+YzoS6b8E4p6FtthCJL7sELDpOZeDhar/jYzs8x/alnmQVtjVELnMCNw0Ntq64G/YWYtE9Yh
EC8DbQiatyWYvNUKocoiHEdQ2KYZgKmh12ZvfntOzeOIe7CxpT0zbdHlfW9mcOkZXS5zgYg4Yn1J
viImc5uCO4Ia2M0obYxtFaQwt7VYqpZ0pVAnyFD8M38rDgAmOMGJvxZ26yhu5MKmlaKasJEXra8c
BFsAjAC6comYz1BDyOXpRgtldDqquypBfZE8XnaP1T08UUYikdAA9FikEUpWgdml04Eh8D3ROGub
RB5bBqa/z1KhvJKYMKAdwJabchcN6utYj3u18l/ijtA0jQ6jnB80ZvwOagPJK3f1qn7UItWWFLL/
38Y6Tfjsp8S+CILq0ZjYN84p+mrqkG9cANZjyGw6J6+dmSiaSbKxgglhl+/RzAao9nt1612Wsqnp
dyA6U08tWBUVkYDs8LO9hOe9WCUoCle83vmmFIK6Xre0UftxeepWmbfnhhZhhEPsJVLQKIrgmO5l
gFlRfpdb17Alb0TaSRPX3PNdYqPZcbObbhrEl60+G+TCR0WQVfekfLfdOfFLalDf1mrL7OwMVttw
41hbjSwzcwuP9YdS6Noe5qCiZrXcZVpODf7I2g13XH1zm8/pwh8JqLGTtoAh/XpwBApIo6eLTulI
lozzJtjqwFm3p0IJjIDMAtK0i/Oat4mmlZ2GxvLb0dXd4hxZ/a3qBRYCp/0dRW/9w9jydQgVM7EO
Q+wEVXA5aknFud1K5lcXamZi4fwA8RSkA1O2bTI0eRSj3YoJDfxDASDZhvuvxuKZqYX7s141wzxD
FCNectVdFZ7yojriC7IRG9n2sXrNaroFqliNnDObC7cfAyxiHmB4mnCShCMj37nXz76/8HPVwIsH
K/F9I9rF9U1n3F6etK05W7h3mYxGCjVH0I0YNwyMIyIeFzbwIFtTtAi3xtgVOd6X4QHJ2Zfsbotw
cMvDFsl6mpc6QO74vib2VtsZD2XX3hMyWo2YbnU/rL77zHfMImvXee9zJmA98MYEhHNsG50lJFSA
1OZbsvdRJUXbHKuv5Y0byeqb9dzwIi4Ich2acgLnFnQ0q+dChwpjKlMzF+/ASvOmF7lCNZRP46Qw
HKlS7y77ydbAtUXZsYtCoWgTDBwvfMHVaOM69ppY2kN/29jaD8khR98KXy8bnSbzy5ny4fzL54Is
1LqBI+tC0ammcXUl82uSPkjFVazdiHLgXra2fmNXAVRBnU5Hq87CkYxmRK0O/WvonpEfoBZvV6N6
MxDjkOimawLtqJPhULcga0kU2vTkWCUSrlSjU+lbAsLre+bjpyzcLANFBmszBObeFO64isuAGW1l
C6sn9my4C4+q2Ji0qGcj+F+X+8brj4LVWpJVX20LFa9HmX+Hs3yILhomGi3DIRoqvkvQe0xLUdsX
g7RJkrllaXncRLUvFi0siYfgCJFDrzoTgfo7UBVYMUjjyQ5q3PXWPWc9pfyYy/fGiFlKmYXpqKN4
CrTqQfotu1NNPrLIvUZHJ3XE4xYn4mrIw01gQnmaIGNcjHIo8ESD5mYAo4erSn8OO26xOqJyMdgb
e2I6M79swZmlxZnaDExD4JkgBF7+MD0GBafBnajcmNNgx29YW93wM2uL01QFjpSLAqz5Z9+rANXw
7fxIZKe3iEuoSOPH4jjcqvvuW+BIfWZ5cc4qaJARjPc0z4ipgFaV6q+6FWBWfXNmY3HWJvrIwwgo
OTsCUbjcQHfcQCcM2aKj2TKzOG9ruUiSaHIOLd4N4OAVnWTrKXI9VOq43cGr8c+y0VCD1ivhIU6D
Wkz3sTFYbZIeS0lmVNZDS06LQ0lSqrT6DtX8HaTB7rOgPxpS77Kycy57zep4oVSqySbIVoxlA1+Z
EzPAKz9+i5Tuu1g4an33UIjx7rKZ1ZA8M7OY1gTN3iZjCJeSlODeG9qFuXHcrZ/xMxOLA6hMzZxl
FTKZ0USezMpHriRPSgq22LLjL0rSW1orH7oA2Voq/bk8vCnaf9noM9uLEydX/ahrpyxKFUsgDTrK
81azKiTtxai7CScmTYX8OauNp8uGV2PZzPDiGAqJUPqRAMOKklip79XJQCP+qLYb60em2bswwuX7
uRklJo87+Anfd45iAWFi1a7mTZcFBYw2/Y674bmm+d9sr3qyg4yOkuPoKLvY26JAWG2Ug+gzMU0T
4Eo0BeO3zs6LCoq8SjSSSWEuO7ZusKtuC6uIQK2DPrk/aLnyghfdIzZz9L1oc6dD4/i3ts3HT1hE
PGGiK64AjwVt5p2ZjagJ9rQlW4Iq66v7YWXavLOBFmYmDgBD4vqcSydOlOc0Oeptcx8P4UYlbvXs
mE3pYn+yQiVNzGApGEHl0/zUdF+0xLC8hWrljda2Tq77G71D65HnY3CL/Zqrjdo1wELamer2/KFM
IRK3cf9bdVpD0uUJ2QZ2hIWjEDlVOwGN3nbT+26viAdJLj1OdKfNxXuuC/vLm3E9kZnZW3hFrzdo
IhnlidKX/JXtcYfWv9AunQ6sMCCtvs632FvX67YziwsPQWdbTppEQfh+pzVPUdGHHsNr5JWO4FXX
AkAnUJr6VqYxs7rwlkzOe5AZwPtrV6XVL9PNr7Nzfoz/FnsV9MXdrnRrK7IDezPHmVbsSxiaWV44
TRdkkVxMN3q+D3eJEzqJFVmDqx4mKfvAzjZ89P+yoqqELmMV5aQlMqkYR60CRcrUNdrb4S52251p
Ffb0AhkBvy1tedDqpkAL5X/sLcMsUgaDKaiVv7/QTIpN/ot5ZVraffa7sQd76qnvtiCgWzYX+bA0
jKnGY9gUKoky/Vy2g5tA4/1bm+NjaItkWBXTRhKmwrF5n+6nvv3MU6/GW5Q6qXFMvS0c/NaoFnu/
TyRVgBwQsuHyxARbFm/NzL08pC0Ti+1eNUkahXjVQGeIfC37Ph1ZO9Ks3PKKVSwkoLn/esX0Q2bn
gMBVv+haTF34JLgdiLpyN7Oic3iOHOZWUFO1RnQxiDtdteJd6I4vl8e5nrDO7C/2u5LWfQbBkKnT
qoUUVnGozsIELj0X+wTSCVOUuWxx+uDXbW5oIo4kPLgtu8LNvgoiEd0o6MWzIxU6UV7EvEz7RnMh
RAbBWWmg3Q/iV5+n1YwHIY8EBM9ABeLwQNJHiOKCDZleHsx6VXpmZzF9DbricqlH0Oos/3by/H4X
esp9c8rQn73F4Do53ZepmxlbREijVIx2rGGs9q/N+o3x35dHs/596IShIQkAYHnh9FHZplU+PZOk
TfIUKPFBbrqNfbVlYrEuou7jBjaB4iE3QHFHoo34nUYS3L7+HcViSbKqHMuhxo5C2xMapNEvmATX
5ij+IFBFCZuNsL4aKGbWFmtiKn0MOgC4c0RAUhG+CqgUF3zrNXW9yjgzs7iFqJWesXQqFEEMfSIC
iA5BY5sWuZamBnNKXkHpt30kT3H7q8N9TKX5eRdhluUyFWBVhchguNNfzTuptXsUw1IQQGpk4yay
7hwGKM3wsGTgUfezuVqLs1TzgeNvCldsdqz6+R3//vj+4pgifihpkYwWI4GlE7jtGCfRRjl63R0+
TCyOpkwHqjbhGEJk3htgsASlyCYzz9Y0LbdpgL5zVUJHgN5ojkkiVwqrjfC5fixgI/53KRb7tJLK
NtB9TFVngVEX6KLxWL/qqDehDmrxn4GdvP5va7PYtajQybox9bZl+THxz+YWDGJy1a+u/DGgxT6N
CxI0LMLCxHtcKs+hVzvT2xf3/rdhLPZpqnJ0BoqYNyKcTPNWqDZC9Jp/GWgNQsIAwgl92dXr50mX
NSFQS/h+Wz1Hfv3/QJywevWYWVk29iod9MO7BGAivs8f/FvZDg/SHTpjcdcxEHGm6zf3pI2tM63w
coXmRhe7H1QxRqsq8ACu/Y4yeFpU27JcUCHc6p9fPbXnphaBoOl0HNnZ1HrrTD01qe3vIagLYtTM
7XZbxKiTZ30dl4qmfLBHAqOycIkglCs5nxobo4xTLj5rypVaB05pOrG81W04zdElW8uAXSlTTx9s
5b6v7o0OsMq8elKLwYk58zQ1OxGwhtmgGz0IY+dm/RZD3do2M3Dt/s9gl+BOnRgsmzR97W7s9xkK
dwBDGjuwOnhREPfU14sbf5Ceif6dxAIEQKgKoyFXRq8JZmaWR7MmNY0xhffk2UvSPYujfXljr14X
5wYWAURLK54b2RSgVFqeBAq4W2Axm9woVO/Q3BbZeEXfsLm+2z8GtXAdEgP2KOpYTjDbgxcDykmO
kolXamce5VjfN3nqSVK+l4rmIYjUEZJghVUN/FrJm0Mppo9SUG9k7+vO/PGLFg4mDIMSiwXCaN3e
C6UtA3LKy2POesg1bjUkvL/WfPXmf419Qckh4zG0FlOueGIMdh15Bxnvc3BOTvFRvVK9EnRZBvRz
Siu0uSc/pN3GaDfm/x3gOXMqSRjDoGwA4GzGPSucLHkZ2qeNNZ4ygkuDXMSiJO2lLJt6yaXr2g52
qeuDK5UGpx6y8mC7uJJeLhtcXUEIbIqyKhuqvOxd1yBwo8t9gElNmusyMizuSwe16nYpF0/5qG5e
kdbSFVz1/jW42JmNkSljzfF21QKoLKU0tqXKguoSTUJaPmluYqdWuwVPWl25mdHFbgVzYZhV0y1T
lI+R8dTgXhv8jxO52Jw15AJAgIFQN4YNVYvuTU1Lp4fME2VR6SUk319euPVTa+LyMFWJgBxv8qSZ
N+Y8j4p4yi3a3xPEQt61OPw9GWzb73Tz7RZ0bX0OP+wt8swqz0c9EmAvRFlH3QUE6qjdFjhpy8j0
99mg1KBCWdWY+vCrO6W3KnDC1tlGBXzLxsIDgRprGpPDxphxwCeJPXKNomNjI1pMn/myk2frs/C5
PGlyucsRG0WmWGhRNXyN5toRLf6XHWFrOAvHawDvAw4OjhcbO5HfgLtDyTby//U9+7H0izCvy0ha
/BhLr8b5vaGVvwYz3zpQp8B2YbreK2OzldfAValNoom4YrRwZ4kW1lQ80fHExG43CQhWM6OPxVki
A3SkPf/4QA0iPQnWhKt0NyV8wbeY8PH28d99usQ8VDUOyQS6J3ZXxTQmMpXFFO/BWy9Iq3c0dAwD
fw8mEhHw589bR1Fa9AX78AO+/wH5Fid294nVvZSAdU+A1q23OTz/rK3YzODiqGp9RQF3KY4OvJCh
GBry2olSfydmoD0R4pzRpDL+cpP95XL3Eg3hPVPKnVZnidcrORhDa+UcJurO9Ik3cn5jmMm1mAHB
RMTsuVOztzKPfvtxV0DGJXZHvd2rQ+4AnFBbSdU0FOBnCCbE4a+hjJ8yQXcaDT33Mt+ZDQ+oXkpn
AIoPDAVGSxCLfdC0hVOow28+FHbZ42sJu1eDwUp4wGifalaTMzSbj4+NyK2YkDOR4ruGJC+5Gr6F
Qn1OoYaipKps+Zr2O1BVmggSsVBajGxhAGLYnwSxEx16YU2VOqo0HHS1pTLJXFVUfnfyAArA0bwL
TOk3xOY4lUsDynXmXuzyF8UX703eHEhFvHKodh2vwIEIWILSN3bZFCUVOv0cp/0vXpS3XQKir1Q2
X+Usy1ypYHj2rP1DXUu7cujOQWXcdb7xU1ZGDcoZ5Qm4+L8JJOqjQs5oqpIrvy3swRDvfTMBtVUw
3l0OSaueoeAtTobO3ETb+tkVgx4c5qKIC5VZ92fd7+0gL/dDYz7yfIvtcwo9X8LGzNQiyoJKSSiY
jBuw4tX7+Fp3BhfspUfDuTyi9dN2ZmcRZZW6G5AMwU7lyK6+Cx3zqj6onuKWXnPcKsOvhvSZsUW8
lXO1rlQJiaY/tGfNqOyoqPdFs0U5tWoGvgdSMPxnLoNgQJqwyvmUzxIwkUQW0zqINf64PHPq6uEx
s7IIE3UE+00/lVr8Ed1IEIMUq3iv8L+xqj5nbVe6pKmfwl455iLYtdpQeUoCdpubmmVU/KUKg50P
n4WUcoJEWGoQq+WqsqD2ZTUkPkC/3c2RIFmq0YFmGwcU9HF3vGJ3Usgjq9DGn8CcnZUo8JQcxuvA
cKqsIXapd7e9Fp44+vRob+jHqhJsUiY2M+vBzpvEpLVWQasalxogIU+JBFWskv1VkvpKz5S/o2hQ
Ncp++YyFdqPFdADV9+W5m5zqi3MjLzclvIyArn7hB0PTqYC5EJR3MvSupw5HnYoBYIIeGkG6zar7
y+ZWt+2HOXOBXc14KBYNgJy2H9833bkaOyqA80zaKsmv+92/wzIXJ5XZdHGYQFzPzshDlSSUR/tu
6yK1ZWPhdS1yurhEL5I9qpWLB6Z9FT/UQbOR421ZWeTgIx6NZT+RDbsvIlAvSj4dWFfTtvpOezyu
Z//1BHPaZLPsSOpzFCMQxm1DEG9zQz+DsqO2lHTcSsDXd+uHoWnEM0MJlDrjrsWIgkGnHWhkWyP6
TsI6G8vidIjMsvPlDEujFi9q8SyKONzIFmXLeoFmZmVxMCSospVGhhkrXRnA3RTMPPmrgXt09jCV
9cStWtvWxC0OiIDXoTx2mDjideDz/gcT0rlAKFmMQrZj6+F03fWgdQgN2omVfzE+PHK2vIoVvF7k
Bm3H0ovxfObr7PZyTFgNQXidxdssCpaQwV34Q5SFuoFQZ/fcB2ZftJs2etSa2AuTqKFFGh7wErWl
0rG+eDOrCxep0zquzQRWyW26R0X2nVYpR/BGMlt7xpW5cSXcNLiYzVACua0Rw2BpK4d/5Df9k46r
NEHyHJ+37K0uHur1MliqgAr9gthXhk4DjTeampv7FISwbXETsmEjOK2G85mRRQgcOPOFvoIRMErG
6o5HeKwpHnvyfNlD1FU7uqJCdl7HcJZP+Dyqa0GaPJGleUBRcHYiEt6bE6uZqoTHGm0etaI8DlG2
S0OvLHsKdlUn45lFQulWJz76MLjThp2jyfFRaAewwXH/aCD7zYPWtOReeTTAiOcPfK+F/kmT82uD
BTe99qJCQqaI65IS1NXBc9RzOoAFicTcMgcDHKEDO44961wZQCZa5lze53pd0F6UwHAZx1SvY0sh
/GSCVE7p+WgPLUpeUdRiILrv6nH0i6tQvAiShg5meu9r8S1gis3u8hyuBo/ZFC6CRwtxhl4DH7+d
VvtQCGg1bMX1VY+bWVikErGgNTJ6V+FxlWoryFjiVj+NjbYVBien+pKy/GsH6saf44UERRKtAIEd
mkaVg/JL3gE+8hCD0dbRXPHYbxWl1t+mdN1U5OnaiyaXz/Z6jQ0QzISTo+OduHJbiy7TiwddMH8l
kNampMXjMYDXnLV2o75wQhKrQYGkzgdcfKI964ddUG6JUa1uCUOSdVOSQKm0hE5kYyaFiQSmEWag
IwckjkmNu9+ObZEjrN1+IB8IdgkTF3GkAJ9Hb2QCF0ZMiy0E4z5VytQO6/HQ6WPnkM64M1l/Xci1
kxdbLE7TtC6XeXoNlqGAiuLGsviYNn5EitHAGS5F+7Y+Ikk3ysJt+V5UvtEXNze1SH3CKjGkvIGp
Zrwu2GO7WQ58h9p9GQzUGCQF3c7QjViccaHKCuiT5ThtyrtSOJtmQEucbfp9q1SuFKj7voZ8caFT
KfBECUHNKqPqNGh9ZsWmvmfsF+lPPmksvQIGvYWD5V7bTijX+yRDodQLc0dS/mjKExEP8egwzYJc
Ttrvgmyna2QvZQ9B1bhkuB5am/HE8s0b6SE13MQHMa87DOjMUY4D7ri49Zvo3bMEclUmL0xn9pC8
cemICjGqETdSZqWtZBcoOo+yNYi/0G0AJKqCJvU0pz0iG6tQGuoAkG9+DZ1O4+4gKII1BCaFj3ia
6dRoVoMQYCpbzBx3UpHTMfk5sjstO6k5FaP7rDgR7hQxOPksqNc0Ji4nf0zdUwKLtE9ChUB+E/sx
lSV36K0o+yN1zzq5EtgdMeAme4FYWuS0SgBi92sS/8gaV5I0OkBvO6l/ke43Fy2/cZXCjdW/kvSH
QGktO2SQVOD1D7GnomkbLPHq7r7SMioZB6WMIFY82L18ksveNVJbqV77RHfVMXVQfFF6yNC73LjN
EO7DI04MVbmOOrsUdqzeZ9G9AM3UATLfRh6qNhCnP9Q8fKrTIqJxNN5JWezwjBSW2rIbnssh6Dpd
P7eYauWktFlhkco/gNvAUYfzUPxUjXtilNSoH/zsxJu/bVrsik61Mw20beNrEGQnTYQagKDTPP0r
hA9SAErpzA3RQjA05KoWh2P5amRXono0zZeeP0caSuFuxj0l8bQ/Obc05YfGn9/5v9gVKLJyP3Ry
5uoGzWIrb/9o+YMAGtO6R/2FWUyBuvyPYeS0MfE/CysITiGhcn0EBVJcJXbX5Q5u1WP7K068Kk5o
BUpmbmIBIILa1Nd9aQHzIzHXiO2SUQZJyg6A+9ROcqv1fadub/CwayQ2ae24ofXg5tHtICF30smP
UhoPpuoZwm2SGnAwWmiKJZcUc01zEBii7E6GG5m5bYWJvc3CK1G2MiF1c+VB0femYVW1ROMC0VrW
KAvIIRUOkiaAKv0XCE0tsZbdrHoKi19ZAg2s/C4RUFgAGIZdZz6zDJzbQpZZkihTv4kA/ss8WYQp
9YdgHDp46FjeKrVulYrudZIzpJDdkQESEyIqybnHJcGWOtMaYly9jXNbC3Y47a7sujFcIRSpUsjO
WJ0N/0/iZxZvgn3RDio0ilqaV4wqwwCaQ/lcDZIlGdwKeY8FaWmQsIl3+yiM5o74v81Ot1odxIFY
QKFXnSRTrbREWC9QMd75hcMgAh86RCLOoGWHiLzxCAupd8cqrX+kHMVEbaRC8cZBaCDhjoOESpFE
q2+h0CuiBFc4vVDddL5p5VrnmPJPDdq54Lrd9Rk/1u3vMq46Kve3cVQdE/3O4JIVifIelJpOXMc2
T17z+D7kLe1rA5qaAGlWVoJKrB6OVhnvJEZoYKjHpnjuRFfNHkfV2I2jJ2VvuWrShqtUF39WmC9J
vkfXihCda+XU6U/wAtO8ivH2F5WFZ4BnrotASGIkVxFkC3gJiU0T/aMGRsK9VAEyuqkPdfpcZLJl
BL/H2BOawWXiGU1pNGaDNxBI4TQxMrzIbVFM7uDDZvo0ou7eIKiFnRf247GK7iJNu8n4q1mdoqKh
HIJcIL0M9ZdYfRFa3VLHykKVdt8KxYG38OUo3Il5afUsClG15QAWNFRC2FV9yery0eY9wlXZejmy
yjx4ZgCXcql76goZYiztvvT9vRk5gz7JkwqOkUkegf8roO6S4sYhg7wHt6vjJ4ZrhjH0h69S9liI
By0P3FJ4E6pzzG/8SPLS5mqUoWoktDh7LVN0RxPEnllpMorulzp8lAjYLDRqdPwuNm9kHlJRZVTk
UEEqNGZl2quKb469QEHm89ap5mHQ7yodpGspsRTpCRuqJ8Et8FcUunJ2WISPiS9YvH/Q8uhA4tyT
u9c86izIPKGa9hCVzz4UmiPx7nJOvJZDmbNTefr7rBLR1EoiK0KBapQYH5lg3itBRn01OpU6cS6b
Wr3+mboioUwpAUy1xFGFqiLIiQQCHozKBb7NxfO+ctO4E01x3Fv8kWwMbrWePLO4xFRxnGGAKVeA
AT21tu4WHqQbtX2XU9UDRdOBBxtPeGv3eBN5GuQfDJBvLjPFWDDwNFKiJF+1UkZbnuvA2qZnrW4O
QaJ2tjL0ThxXG/fqlXsNrgDAk4sS2P6/yG2CPbgHnB3zavapFZR4f2+3LjbKSio6t7Ek56jqLtTG
GDakVhIeWzLEDu7Wd35fnLIgNo5BGyhAl/PeZk1u+VFo+V2RUPRJ2qI0iffqKBPrRbGvCKgnCz/n
FB8C/KsyngwQ+NDEmAhEA9FTNfYnK4sdrq37Cu1gSTG4RjQd5HVV3uLZOj+VzDhoWWSDfvQY6hFB
+MKlMYLcWZRJwZ9kaFq70/+MehUegccS3EFFnpHIYJ6pGbQD1KalVR+JOI2HLZbFNdSwCgpIU9Ek
Au7dZeN+UHd+p2Q4ViA46CJN9PycKvuJ9EZzc8+39BNQvBtba3V1sPSSIYJ1Coi3z7s4TX0Guh2U
4SrpQAJcqPGsFf3I2h96utmEvWoL/EG4CwGk/EVcIuwGgioK+swm0jOBJk71J3r032qqe6kzeiJI
8ETwPlI1tDfixzSKxQ0C5Y8Py4tSix9AVwM9NVOzUrnHyfgz8bjN7PGKuy1t3PEpvs2D//+awSeb
i9rzAMITgXUjaFw0twz35Bv3rk/fX9y7GtDRKNkgomdCuMoYJrE16Ma0rYaH2bQtnCNSylLLRUzb
P6/wsZ09yhyk9O+Y8qllAmze/pZe3/vl+9JiLQ4WSA9ogcIwMF8qfgR5RfOhvC4HhoMySo4d8iQQ
xe9j3z8Cu21nvuiIbf4WSiizmr1bNOTs1+oARdfk1IfxmZXi21CJT3psvoDC9kUWxVNYSs94uXZy
qbYFAFcZqw+S4j+mo+9CnfAYtpJp6erggD7S3ZjUlXPz07pNu2R2biah5ld4xp66r1BR8wYncooC
+ERul0fkfea7rCRoydiW4ZUjBoZRAgQLoKGBl+mz4agFg2KZo8mGgJJJoIoFTKQFxhfgXMl9b+G1
zGKOf7UDpnbT9ronfdhebEC9DvxGwK+zu0NrCxTqtD+RYN/Jt7gzgEHUSGj0vDHPq8M1RJzSIFlE
EXcxz4HclXmrDBPl0P8h7bt67MaZKH+RAImSKOlV8YZO7mR3vwhuB+Wc9ev3sGc/t4bWXO7aGGAw
gwZuqchisVjhHHvCE+7EUv7rQS3spAKLJppJ3Ogheh+OFMI77qq7kc2+bbPHaMfWoyqE7MlZ/TDA
oFZmY62dULFnj3VAoiO/E6ST9xpMADLzoTCXbAqXSpqzCkLXTL9qW5wHKUt+oj56WAr5abS0h6Ru
z2W/nJo1u0fw7dZWDya/VfUKZBwFzmPX5X58jcklGuWZZP0w4mtmBLsa8WO8aS3zT+KXjRDOpNdB
aYsphRA99+fhubaeBUbE7PI3X7QRwNltM/UaeDYhQAuiQ/+wfs6c8GDETgsUj+Wci3rS3s/gJXnc
pTGjJ80YVMhrXdnBCbVnUK/L/vv8jndZt53c5NZcTO7+kNqyb2Ig+KEhErMPhr1MA1oHMxuDUfn8
oJmHebIEIkU2wf6+ORbjanUNGFhxn/SRs5hIzUyL0yBLc1kzwenj21syQnspnKGZgppFOSdnCW/X
yyLe62qXNorzLjKJB1Nnq6cFyZtyWx4Nfz0UT8Z9+hwDhYE1zFIbbO+H8jw7k6s7mR962rWIWnQP
Xfhfu8h5GqrEuLsUfMfkxI/d1+zAyK3CQw7ZAAxCmQS1FcwAlT8UzRW52H0PizwFEs2U/M6rlVsz
CM2xnfJIMAi02L2CFF6dO+F81lpAp/z/F6ah64c8drNuzKdET79ZJCyKA1tNnjbA9ribdMFDbN94
PoTwG4sOMkSSLKwCz5L6akKly6az97T8lxrclhV6q8etAgm9mwCBLPMwXXKgD4wgJvJFw9d7BZh/
SeNuBXVG8rhj+ixBe5Ud2qMKNCntVjtGMNL5JAVokFIc0RSNSCz/6lMXudMadCS74Q/kRjuMAwBQ
NiDf1SC+jxzQvDk1GwMQ3IGE3Sq/H8tfu8c3WdbZQDpjYR4G/hMZFKfxovvVZdEVfWFFw5OFt0be
2JWbudNBJF9gPDp3XSRZnys9ciaukQJlQr1Jw4e/Mx6ePAmD+1UdtlBQAhK/r8F2tBdw530hPnpj
H0TAmsoewsvWfN67xzZnblBGq6pnyBtj4g9l4xV99dbXsmfBp5ZT9NL31ediVK9aaUB+Wwudtewf
AdQNxz4XHqlDX6/X41qYT1O6fitN4x714VOSLP6ELF07E/DMWFKQzjEaNlfgoivfok7zjCW5mS1A
ZY2g5jVy9X5e5kBfNPlKNiS8wQf8ieTUq0PrRGmEiakM8wk1PG3XO1Faho5ZGwcrS5pD1Mzf+jpC
MjucnmO9iLx6Hdy8sdxSL09D0Z2zccRw+/A1BzxBhhyspmfXbVdeDZbum9rybUGOVp5Ku6TEWQrt
oEv0IZ1LIE3Xr3nXXum0PWhT0tm9ZryEcfu9bdfJ7VMwESXgikx76k79eGNZva/OKfLCs4fw6yYP
58ju0/hTGaqehS70BrmKqap7u1Wkm5WUp4YYX/pE8a1OOtdtcq0mFdY3PQ5x4w4DYBLR6PZ1ipMT
WVETG8fZH42ydSqzOYPXq0HVpjkjNHbraHlUwetjj1nlyVWBZvfuZy0RfwrHH2HURXaNEK0Ll9VO
01pHLEDBHCgnLmCqvvdqcrhsxYKLg086kNZU0BkAo9KXFFNtpS0nTowcjGlSH5ST4ZqJfK7IL3BX
h2X2KEMziV36MEWnEDUdOcN01mNRfi3nysso+FBFnDMib8BdJU2CCseYwhuUcnmPk3RvKn8wJ4vj
aeiqoSN1pPJ13mzS8jJCbcRN8ytpvpOLAyjhHaW9UacrK3pIRFM0+wEqZmWA5ENYMZbzcAgENC00
YFJxO6IxhABka5a+TIgb5TY8lBFgpqzQnUFbmnYyeE+qTNDB8D6A+ZuL33wBFyJD42Fac4b1sYaf
w4q+KovyQtueYtwFVSEZjSV2GQ7f5in/Hi7dlW7OX3qpQVdedVWQwQ+L+ERw6IpySN0+as9geARS
VU4+jU39ucyGs45hoGpEN8S8AoVCVUcbY1+g4WpSx1D6+6x6TU3NTRTNm6ZhOnW9/Fh3aBzv55PS
ITG99oLzshs3b1RmhrZxwmoRy10CfBM4Kb+KOnscCy9SRWGzSAoXnWOKBOOoGaSgY80xR+MUAV6b
xop7+fAruw+PjTbcWdSqlDRLD6Q09RYJECTz+zNgtlXDxlzC4Mouypl3iJdd48iSnrkQ5HLX+2zk
c8cSJMgSCXXIT68Uv7vJv6m9TSfbcMDhySAhE797G5+JXeOVrotQDd+TuJfMl33dZi8lQ9KHYoT0
3LKlB/bIs97GQ/eyYBJk9gBrflQ9wN8CDFzgA/e3VwNdAlrA0ETBvZVjlGdIxlC+WkPyQyt81FA9
Cqvk8fL27otBdhcpXvAF8UnsBPzMaY+hRVeib92YOlUYRJPgWS6Swa0hacxOHZBCdw0Q3GYDkHvR
19HkuX9ZFWaIv2/Vhypc6Iyesl4vQ6iCu91tTRV9cD9obqL2XgqcmkDSe1i7MYpC72KNEsB4kep5
WU4jJlmizJes75cV2rf8XwrxAwXaIBFEaFi3eVbPhaxfK4B9Vsb4hvSz14SAErTK4LJI5pr4NcQD
kZho3mFJf86p9LRFmb2fgLe8HppQtlH5FvkTkQi2uJvFGxdqJcCaZ8hgk2f42T1jKIpdEDLqwXQc
MhxjEfrZngvbasW5kKgsC02Hi3yfasGwfKCiKghAO8HiicTwdq4qRTxN8z9ilIPlTaD8kw8iMXvl
VVYC/LVJnKFPHch+yxZyDIxt+XhUB5En360xEhd4q7mYvzIEmybYM36UAc07VahStoDm2tvarL/E
USFIDu55iY1W/BgDsNRnwKgz09Mejel7pxEbI2OCF+feyQWhDlprNfSVKnwoG5E1XFWDLZ2lVbbe
lk4WK2eE1bdGswq8xL45IDZGoQ6i+OOry00fKkWHjDZB3IoMvnpSx+elvs5UT8rQPDMK7G83payA
xOF/ErloT5nzMsvmATlCPB0w9QmWEfS+IJEdI9ETqLANFGjp/WWXsb+kH0K5AG8xJrQVq1BzqvJr
FMZdYNb6FancIhJBGP2H5X/IYna68R0T0KeyWYaCDFWQYCZTukF167Riml8+DAdRz4TGFux3d/gh
j3OH6VBkazNBXk6yqzIxzmtRJYcWTWx2W5AgXemDarVeR6zrNazdzFhvpAEQCgRkiyRaMNDUpfba
yY/lMHwdZOO4SKZnEskLl7zGPEjxPdPRHq9Yr1b0I2yb61bTA6tQngHYfArr3lOWzpOb9NFcBpTI
COSG8XqgeulFUfi1GpurYjavxgSd1rPxvelEFFF74MDwNR8rwHnrZjJNxH7YXfnEaExD8DGzlgqA
tf9BtnAriPPRnbUYa90xM1JOVXTsrRtq+pctdTfdtJXBOWip0i2U8iGjdVefeE1ATSf/lvqSU3v1
8/hz9TCudpJO2nn4LLqDdiPJrXDOa6OrQqak6hlSQ3SQPud++RY/JE/qzeLLfmuXJ5Tyf1iqnYmA
TtjKXTBiHhqTKOucGhkET1YSow+DZHbUTX6ZKzfr0KpAr1w/X17o3ZzpRleVC16TVgcnYIaFTo/I
hiD/E4TuhAteB1tsHyijJ7qg9i+PX2aqcp4P3RnxYDUQqEq9vTYeckd2l9T2Zb32r8EPKZyrC5ts
XcoBK1mu6Abrwi+50QhuWpEinIdbF0xLDuigdOeVegoldjiSIEu+XlZkV4oC3nr0dlCQRXK2mGbL
kmY6rsEcKawq6bxUQj3ZtAQHTiCGDxvA2Ds2mCNF4oje0/p1VT+t/ctfacJHDaRek4n0iExkgjRl
T29ypFIwSX64LGb/9H6smMUZGHo1R3MhUGVyqmfzhEZQdAHEAAnMWhddZkiPRy7ANl3L7QyB1e3G
ERvRnNUVLUjFhwGXUBRpD+Arvur0zMek8Y3WIXA21ivVQu1Y+oOhC13ZiOUscYkitaAT0xgNtpL1
YsaSV2fuYlUC/XZP1UYQs6LNpb42oQVXAf3qSLIrGh8rIbnvviHqmLfDCD2SoNzlskopZj5qPKbH
7tCM1+CPXUSo3Ps+Dy2P/5PBXS4ToIYyOiJ9KJ1nBq0ejOfprgege+7l16LKxW7QtRHGHeARE1UR
OEfwAu2j05B9ryJ6GAwA16C98rLl71vfL7V4Bp5ZNVtg1UHSlPanaeqDDP2iBLgQRrz6fWl+Kmjz
aVrqPwkHPhSk3A1SqHk1DogJ3ARTG/2UnTpMCCyDKYjR923vQzvuWI8tJSCvhRgAazhGMaPTMBdU
KPej8o0q3PkFQlObjCmS2QUlL8g6Hqkh+2G5YkpCugfSpF01uVeo9Ki0TeyOmHyWFOUW7KaPsyHq
7Nk/CCZaFtmAF+XnT5uJjvUImHCkYLpzaaneOPdBmkrBZaMRieGiRitrqG4NEFOqmIr7PmgYpHn8
OxHckR66MWwl9Oa6FkUqcvkS6YjJZ9GNL1KEO9Sm3seVMkCKoaS2EYd2XtxJNHb/ThfuNBszup/i
Fctlldf5nNkNwfBPKHCzu/2qivJr7/k4EOBWFa1btveZjca7mxi5XPNOvaFX0hN7QbXB9CbqOfgP
r/ghlDvHKCwCd5ZZQnzVXw1BeFcDUiS0/9/qybu7BRQCcPSy7mie30Jd16HMVYQ16opxp2ul8zFx
dHmrmFn9FkxvRDCHsrmsJtCgkZT1xEzlTUyPkvbaAPNifsL0omC/RMqwv28ljUNuRiOUSaSHVXuN
+yslFIEA7l4juLDQF0lBpcx72XWKO5JmcO5r2n5vcpwkAHih/SS3gB8tWQKN9h+TG3Hk3yrFqZFk
GMxFYcRYLMAOWVflWJyGVjlptQkS2x6ZK1UNImnCkI4wzthf0A9lOT/ckUWJV9DKuGkLTssSlCcG
AlJMC162kH2T32jJmYhp5WWaK5BDP6E9nz0zk6D7MnrWqXcSX1TzZ7/2m0FqBNCn+EcnMqdVsgIk
D4inmLWY7uX1ywy0JYE+IgmcPoWcRihmAWIweV798g4zyE6DaZw3PLTQ6Z75mMMSJV52t0rTUfpQ
ZKDp8AMkZR9KpP4HadUnVuaYkw/WGJFizPf8vnS/pPBDI90yJaHZALkur6P4PJtrdlD75RjRQnW0
WjmlmCqK1eUtyhT0GS94UZaze3lxBYoanHssJKknKoM5jI3DkgWDdp9Igkhqf/s+tOQOnSyHeLbo
EJGPoN4+L+PdZRV2A0TNAtyljPlsS+UuL7whjBYzm+yt3x8x9Hpk2M/i5Pp+7g8zYoSZBDA6OH+Y
heaYA1qX9QoxIiX0aswOkpsYhXCloPCl6CRKtO9uzkYiF8VgPHCo1gIrh7TUo0Sax1RJgxrjL5cX
UCSGi2SyaKx0dYBi7Tw/jHoR5DV5Yi0jl8XsLyBmlTCtRAgBfdq/vW8xpHmkdRZ7wioYtrSHYDwM
3yaX0YjUTvcmaqve1Wsjj1u+vulGS2LkdrR6rovrKnmii6BmwMKv306wQU3c9yyNwXNcK8tIk5Xx
a8jhA43QPVncZ8rPSLod6t6Zqs+XV3D37t9I405SNRNg0owaY62tMdIeITeTOVN5vVSxI9is3Yt5
I4rz6n0kdzRiXRM9Jl1VMHnIKsaCjcmeAfZ1Wav9bfpYQ+Y/NnGGlUthbrD6fpG3thICcqAebbMM
/0SMqRoaiMcM/Tea01qlsdbkyNANsjeNnxbppMbCviG2LL/Zw0YIF64nZZXUitbiqmp9M0CP72dg
dFt2+1N+72CUXJGN7+7TRiDn/MxYsSozgUBLUu1JewgxyWKtt2r8fHmT3otFFzTjS85yXKRqE2H5
0NKHmeqg9iPPwCwK+zd16V14DIEQeVQ8BqBH0A3W2KIc624zkfKhLF/QKhgM+LzgG7QA7LSfGHs9
hUwgkRxUwaVCmNVd0pc/a4aiD/WAhS2t5gmTtedVJ3YLuDa81Mu7upR+DFN9aFMtGKRFDha9dMsl
c828c0NtBE4dvUrN0h9DDJA0kvVT0hBxljWY5kyAZGLCDsPkXeeOuggmSPTh3MlVJmJoaoUPBzZy
ul6bwNC5bAoiAdx5LWlutIB8R6tuaNpxAZoSPRFERvsigDTJbnRkD7mbYgxJLC8RktBt4sXhORXh
rOy6bfPj97mbwYw6IJ2yjGam6B6tjcfCqK7zUDlIREXXaDjayRAKcE923dxGJnfLjiEo7PIIiWIM
UF5pRXcCOuJTVA3B5d3ZrzFt5HAuqDSslgxs7eSgPOpX2YkGChqaK0dl7cz5TesNbnfF2BXBrQV8
JRFXuGjvOI+0jgZtpgJr2/WQ2ah2Bbroyzqyn/j9bP7aPj6tr9MasbIOFVX6JgPgwHKUxLKtfnIi
+r1JATsreqfu59A+VpVP868kjudihdHrt0vQu+2xOIHIC5CuNiAnvBxrKXpX7T/jNiJ5DxT3Nc0s
aNm7io9B/9MMCucDXMsRQ9Colgjux93gYiOO8xt6icR6kWLfNPklz196FW2Rw+2k38dCHov9W/Jj
/zgPAiiDJa9CaKa9zljK0k396AfAf53pCMJjYb+K4ORZnDcpVisqQTeCAKPJ7005dGg5/6hV2bts
lfvx7WYFOa9iVdogyyNspPMWNCqmfnHdnkc0B7ALit6vgitKpBbnUKzR0vuMQhxQzc7dIntNClwL
Ugl8sUgM50+iKVLClW2WBdjmvK/8sbUim5Z/0j0HfsT/+XyL8xtTJUdmyVYvLcJzRogtmcutYi5B
Br8s2KmLPgpcaKz9exNyGuAvjVXmi9lOITfsWzfFE8BQnMmdjshHP/3VXkEg98y2ihnEaxOUo+FD
baAVh17XzatAK+YQ/tMtQgjnMPq57qd5hpDk5+BVN2jPc3uABIGMvcekrgigfNcuLBC5AZIQvd38
ZInSGMaizA26i1pA9cWAIyJX5SLggd3dqI0QzlPIWRqBsRRCWkz7Tw+Z8enymol+nym5MYRWznJz
0vH7PZiP61dwlQuuKtEqcT5BG1FKR8c9EpzmKZlOCdhsO0FgwX7it23frBHnB7pQk5Iihw7AlvGG
6FDFnVeEgT48/slaabIOiFJLRkfDv9dKppMJiDSYV2T4U/8CWNk/WqsPAZz9hgkdsBVQZAY02BAr
vrrk4FgI/6jH1PqQw910CbgFFUnFnlTGzdCAv/j+8kLt7/nH73NGG85DrtEFv69bhxb8ovkpw1v9
72RwhotHUKuOzFvSxdOn50Q6RdbLZRH7Mc9mnTjbrUlk4imL/Vg+pVfRT8wvecOP/gBwivWkn9iM
MdoXL8vcP48fS8fZcjhbIWA/ILImP82xtrNccOBFe8PdZoM6r3MkYd2asbJnzGcRvbDbRjTKsx+8
bdaOu80Wo2+LmL3Cksk6FCrgySvM2sb1edSjc4P/N6oa5IFpislpCoqPNDmh8Sa4vJr7EcnHV/AV
t9aI9AJDZ+zBXI42GznuDxhesPOb9FC5iS/qMdME+8f3XakEJbA6QbCgLPJZtvKgXoYbSotja3Ve
ozRXmrx8ro3VT4bmal6W19BIvxVD6JZandvpVNxU6fKyZDWIhMKlwND3eKeO69eyGm/VWT2STnJa
VIyVRAbDMqWArZOea3NypaSZz2E+r9dSrPr52CR2Ys25F3drUKzymdYYqUr6s2SUd41mHOoWePBR
nfpzS2/IQoJ+yQV+Wbj6nD9DmTvBMxk2AMBZ4PMkXjK48P9OiHad/kfpqKKK3e50N/CA/ueiVc6z
aQsNq4G1vVUYeD6yIHR4Kq7Xg/zSn4BjxnrfrGPxxmZVDMHzQXCw3lFaNjdpFRVRQSSc3Dw6d9pn
FE3spv8psGeReXFeT9eWBPU56MdS8P+Uj4uAwTo7QPYKjBchi/j+3fqxoJwLbGs9bQAZB60Yr2SQ
XVM3dLXj5IMXBSgL0rED/NBR8gV6svjz9yv9QyznBoEvaRCdhSXyiTixsx60Y3Ek7nIQ4b6K/BRP
X7jmWomjAUnLqT5q3nzIz+AYee8nKwNhJY/Z3yW9eK+YxhRTY0yvIH9c3nHALUf6OuNNO14PZ+H2
CdaR5ys0h35dwXaJ8zDqt4phuQlmVKVkvE0b61ukLrXN8m+ZNh9zKj1c3kSBrWpcuJRh/E/TIug6
Nc1PvZkTQJRFAkMRyeA8TK2AxilmoZ+loTsEI2BSLZAgONYa51GasZysIWRazK5kvOhACP6zuNLQ
TDz+iCXzvaBqpZoIlvAY0/SHdT0kVPAuYoeFNzrCak4aNSmgrDmjQxehQUFag7ASxCBj19tROdhD
e7TKwraqyb287SaLIC6I4/vVSKT830ZN9C+cixwIrgb91E/9z8RoSntOIVUpqiMYdXovWhQgTsrK
S5PUjZ2VeIhKlZt2yTPtgH03gl94zoZryUqC0pS+aQqceFXiZ8Ih/SEpQFBWMultHdc7VVWAQgwz
s5VMQZWmzb4MbYuC1KqiqEJb3Jhq44ZmeS2VIC8bY/lNzqLbXK0HN21mt5jGNVjrmV6VVTO4mVyA
dicygPRDz2OxHOtceUUYA/BY7VuhZG5bDo9TV34Z2/guXgFqu9QAv7cOPXqeu9ZymzXxo1g+Fpr2
GuoqUvV9AmYQqX+Tm+lpjpOrBLhg6tjex5nmdi2S6wRT9VNFPL1LvyskH4AUa/yk83SI5zTQ9cnW
sW9yGDoD1b/X2kudp8dQtgAIgwb6BBNIeSnonGPe/fet1FQKkCQZuNjcdYMZsa5vWOIIK3ToTTx5
7s0FcLZp6V02mt3KBqOz/58k9iWb21MtirkhFhwVm0ljoUL4PbuKD5kfucajQNaeE97K4i+XvF5k
OkKrHPVy8HYhiZ/45RmDpACaghkWQGj+fFnmnhfZiuSi7qrIrX+GOIrsQOqnMro2zZfLIvZc4VYE
d8oJmE7UhEWeiKntAZjCAMT9Kwl8MF1oAI4kbN1imQCFVw1Y6HhZxL7BAf6eUlVjA2KcGaSphXYA
uEJjvauapzh9LAAM0mJW67Kc/f34kMMWc2NutVRK/VijtVouf6bjcyffFa3g+tv3uh8iuLMzkSZB
4oap0oL97GcY31X5awIYXOXLZV12BQGZFx1krLOabyFTFRKaANtGHgpYzxjPAmzuczXcpfQ8tIJO
lt1oCUB4v2Rx9+1q9MVsGSWeN99k1D5jt33HayKIq7s3YbTEfu0397ORxlmDnila1Q0VCm1PI7hj
1UPsJk79c3ELVxKOqO6+Vra6cTZR1iMtzRDSLDA9sHJDctLupB8YAfMK3zTsQrSYuyd2ox5nIYqa
lYtpFuhX15SbqRwqu+969HUNw2GMlM/SBNBsAtjxYm3H2ybtb6mpOIU8BOixvNKbWnUuG9J/rAC6
khkHAuIFzoXEg5yY8gxLyunB6D5VmmkbYUCGgFRPRDoVFQh0j8X6oI3PMwkuC989kawj+h/ZvHNZ
w3QaC5boxCz8dd+Nt304lnY0ifCddj3MRg4Xlc5jU5Ixxy4PbYijSW2pSO15fR0wHXVZI5Ek7qyU
5ljQvMBqlgrAU5AfjquHzHxSw++X5fzHofxYOu6YIMFKG7mDSkvwzystdOnVBKznAhkOEXHgbnS3
WT/ulMQgdesaA8Jm5UpOHhA22fP8Og9XSf/Qoy5yWTeRVXBHhER9P0Qy1rBZb4f5k2EAfhGTP5eF
iDaK/X1zGcTVAJqVFEKs5LW3fBmo7rRwrPz+shiRLsyPb8RIWaOFZQ0xSnZFq+sO5JqGf1nEvkcx
MV+t6zrOLyeiMqsmo2gmcsNy8rusvR6BIH9ZxO4cFprXdPY4twxKORndHPW63uEKwHvjeuirr2ou
Pw99fhchvo5BP1RP45HSOmgLG2Q2Xl8tKMo5jS6DqKLO7gdHBxTX5Y/aXdrNN3HhVZ6B1K2T37/p
akhvhvVmmgWNbiIRnG80tFKu+xp23xe3WnZMp8i1UhHUHdk1xQ9F+IbYIl7Af6NhA416ToKmSDS7
G2sA2mefFL0MCKZGW9reNU310pT03hokR+6K1p5Iitcj4LnlNgWWGgaiVXrulPybtZD7ygyDprUO
WaJ8xvD9qfjW9KMXZe2fBG+bj+ddK2a8QFWLJYqyk1oda+UrGQNF/Xx5r0VLxLnVuk9yVZUgRQG9
JZrdAAIWeoOsu+q0eJdF7V+IG404z9pGtdmrE45s3XaBHhYHfQrv5BBtX2N9XRVgVAvr57qRTnmN
p7u2nNfUuAGmrODMCWzP4HyutYDsc5yg8rr6q/IEkLWIfL2s6q7nYFxnVJfxCOMTpyvaBftMQqpW
XaitpvmNkY4C8xCJ4LRI5Hk1c1YJbIbcMaLkrsirh8ta7NvGhxZsITcudkXfeKxMEKGl+nmsstAG
dUDrJFIL+Lqqc/9OGvuajbQMeHzJEOPNGmmFI6k5CsDEW9UzaGL+yL996MX53EkFhp3EuioNEMW0
4+A3FlCgzPgvFeLcKBBuU3R9Q6E50wNgFR3kSH+cm9Vu1UWwUyJj4NxpPcTZ0jGwgUh2zPmuHl4u
783+kQH2KdEMOAG+38CMLbXsWINDb7xFumUb8mFMvl2Wsa/DhwzOE5WkbAGtBh1Ko7BBI+lQZRKc
/H2D/hCh/tvESrCZ1BNLwITJck/nxYvH+LrOC3ccieCCE4li2m6suVIJynUM2aPorixgY3Slr1ah
LSXPl1dttz8P3L+/toY7pKlsTZJUY9m0QLolTuHlD+QlcdqzfAfsy6C10flyZMU56pn39SQI9thR
+e1NuZHOHdpm6MxSqmAYC0ZKrAoYnWZ+6ml0ms2bpO78y8qKFpU7uF1m6lnK8GCkBGiY1jmhd4Tc
1b2g0iYSwx3c0gCvwcRau8GNzhDKgQFnNU76twbPHVowD8sDTi2uQ8Vu64cy/HF5tf7jvv1lGu/j
axsbnGQNVPch/Fzr0yA8gT/BAXkcIN4iJ/cArvlHbvVDHBewUIuktKRsd6TTrLyVIKEfzFJgcIK9
eX+9bXWygO1ILOi0WrkN83MSAuDV6IcZfrm8egJ39L64G0EgzgLObYLdaedzKz/poq6O/Rztx9F5
b5fYCJAasG/VFluuPnbDqH4D68uRrPJJqVG/XvW3pJ+OZW/+7PUaXMiG8nfO8H28diOfWGnVyBoU
lMpHVGOS5DlWPum6oKtwdxlVTOkCkU9hHMH/9oOaugLuMEUiQqaGN6+royoilm2BCD7KJ+0oV6RH
WLkat2v5Y5W+X7aEXZP7UIGfaTM14KRkLBAHSoFtpbcRiiyTeYoqQXlApAd3AVLMM3VJCD1U1FiS
GIDKrQj+aPce36jCX4BVn9USi8Aj5RPJ7jLJ1xvBxbfvdTYymJobu1r00SRhBxmsTaHwEk+ebPMR
AFIukCUDev9Hg8VkI5C7Afu0H1sANiBjmx9N636MPiXLHyXrNzKYjWyUkjDaVLYscxLRm2K9Waun
yza2n3XaCOCutrlMza6NcU4yZJ2PYIE7NJO9fhqRLgV3tzOJUkFCgdwll+T6UhQlNGJsSJoDzs1D
fehAaI2eDldEaL0bJmy047xAVrcrHViyplx7B9gloMTqb1atBv9L6KStIThJghPLk39QEk4d0XFi
8R9eb+K5YkRgQGnRuVKKMqAie+dn9khvTUNovS9keUwOykG/l4cjQ1NlbbJT6EiJJzAWwXLyKMg5
+GaiZIVIAB09qmDqUu9brzzo4Ohy2GRY64SAQXqb70S4+myffgv3PvbR5PxHaw0yaVkSdvTZbGx/
mHyGnSbKiv6HcaI2pbFJcEXlTkMdavEasfT15Awwzs6JTlEAzrWg8jFlcry8nPur+SGMOwm12ltV
xnANJSyjftB1wynDz3X7qtL2T6IX9UMUdw7aGvzXlcKil6V0wsSwZQnheXIdL4N7WandbkvYAfKW
KgNG4ftF0JJq0ZVN7YPhccRUBNq3V1cDR+/DAkqO3Kt/RIoj6kvfPwwbqdwdZtRhR3qdYQVcL05/
BC3OOXOU185lI9TAMxZczbv32UYcZ49xjvy5paAXo5vrU5m/dHl6T8NQsJa7Vr+Rwt1oY1xOcaxC
KcbCw+BWW0/7f5grIczQfjtdGzncRRaWstxGHeAk5oQ29qrkvmquDonNu8Ssrvt1vF3Q72SPZn/Q
W+0mMmMTY/wtYLnnA8HEf7d2ii0363MqpXfrQJ4IsMfNqPjc6/33WFa9blVfOwzjNJ0J/qCxAvtr
CShxxWpEGH27rYNb8+MuTKWlwHdmhkACM4gd6XMUOaUL1g8QdfuTa6MZsz1J4AC2l3uB5b+Pdvy2
jjr6czSwwiCrznmPJp71fChUeI+p6ZxRj1/o0n9L0sgLU8MzzOY1qmaMUar9bOe6/NWKjNOi0qtV
LVPbim7KAge/XAGkECcWRh40TGLj7zemBK6yyOxu+mHyug4Q94t2v5TJnYlOmykbXAVooYOWtrah
F5/WvL6d6sGZ6+oWV95taKZBbyW+mmlPOTW9YdHA840SZAiYED2OX/ReAlEIQZBJteaKjmhwyXLr
uwZu7NBYfnQZTUDa3Cf2PCqdozTAeqXkiwRA9jUlh2pu7DJ6xfguSAzjYrQ1qwFZdn5N1yzIBum2
XKfropHO8TIfZzoFeUWMk5YCIxuvaScz44ehy6/6zCKAp5hae8knyy5JrNjFPLzSVsJLuDGDsVi9
wYp/ptSw7LGZ/LhU3IG2KjJoPTqFsu6YWxUy5uNzG89Bq+GKaGhkY6bAxdSHp9eSrZQ0KGUL7Bkz
OJ+jh2yWAmXQTnO2fCFx68GYMbazel0JCuSquQVm9B0IML7qKDJiYuBkJfURnZtuMaZnsoyfiGF8
Q7/GLVJXB2uUP4Xh8kbAjCz31nNWJV/rYjn1GSZnW6n4NuTNQYctaEaWOkAW8Kg0BBEQOayMPiJw
kO2p1n1qxtdAdzkbeXJbqvJtH0/XIBzyVDq/lW35My70e+BNObQHI3aUgnoAjViIca5z9B/FcfU9
LozDGFo3pm54JjrF8rA/mgV9ldfIj8E/ZWn5CUPwX8JSgyLSUnrpmjUA1VUDLSZO13ZHq28MW61S
n+STX/wf0r5rSW6cafaJGEFvbmnbTo/XSDcMWZKg9+bpT2L2O2ouxGn8ob1d0zUAqwqFQlYm2I4w
xg5drHB+WbLlIEAWyS7LysfkjK2IaWuL5XI/gr2MaOmb0ZCfKhza1vTJM2tzF0Jmx2y0u5n6FVnU
Oz2ZT72+OIWYtI4lWH4cVS2QYMYeXAuRHVvzw0DAIHY7Ojcz9io2mcPWAHaunjQVB0T+s+4ukvxc
L//RBHPIdpiF1itKzy7p3qzcN6Ij8cbXt1dhgWEIB6tlsM2BponnucZ119WaXQyNx+xQ8qoSeqj8
mcSuJphDBwQRpMl1EfCgws+tS9tx3g82a2Tt+vvMYaPVJtCTmoQkmT5NEANYzMGBewix/Fef42qI
OQksAg5BsD6gvKr3s3pXwFGNjjfrs114rJbD5HyxbksB6oT0jNb81JuOIlJ1oH2h2q5FYD0Tnlbe
5v5hUB+ikuAdBVQI3291I+yreR6bCIeMqkTPYIzxR4mOfvSJU0gap2zcdDcUceAtNi0onDAevUi1
oA4huqziktsKBOv66EuzRJz+3abHXa1ozBRjHdXaQDJYicLKkQvxYBQJpzmwbYIuQQIizXzX5lht
WjJU+RItqNfQ6pr7s6i83M4um6W8/vv335vlq99Pce7WEWWsB91/3H4KxdZNIfaVjnbR8Wg+ZVpc
/hGhK2NMv7PVCbTNqM5fNYPGAVfAU2JkkBprZT+TMUQemssJM3QvY9hrgKrqHiHLZylJwFsuGPej
ZTwUbWhbQnSvtdZDl7SnLrEaX2qTwheK+ateDcj6PN6A7UhZ/dmM404paMnUAnukBoqPOuKYlk70
0njpfQfWV+BiReNv3BeidSYkggzcHplUY2DQT4obdDrDVN1JGMmywzH2cqPmvLpuhsnKDpNp2i7s
67nC887QniOAZxIFvMm/bnvYprIcJhZ/L4ZJNEKn6EQZYaQ/LL7mSzvwaA3fumPo9+7iDQEoqZfC
4d2IeUtjjk2C8a8loi9XmQFOTw3Sa2m5txT50+3V8cwwiUbvQrzB0uHsPEJpPP40hFOcv962sX25
v+6gxeSZ2LREIaQzc7RBCIm8IHeyd/I12uqaec63SdKHxrMm6WD/hUICc0eU5QLar/Tt0uwXO9Xd
wnzGXLMT9/ctwLBz8xSD/aCMeEybm/SUa7vMAW5Kw9CNBHZr1NIOuW9tsBv7KLdDv/NMMEaqn7IX
3sTc5qm0WiwTaroQFYuVwmis/ozSuy5CzWg+9DHnhWzbT657ykSaTMKlr1AqggoLd5J4tAWZKvH9
Vd6wgFGG7KZl/TEhDF27OaSVQ6fPdlJktkkGO5p4Eb29mKsZJiFC0MsaRkwou8slyuxqDyqiL+Gz
HkOZPbyYeD9NL1mQcCJt86QyrkYZr4RCbCYMJu7HQ/tZ6e5F5bGrXqXqJHPlaD+It6spxhHVHjou
wHPBJ/aDq6A4ygP9mXZ68cLgqo+3o3vTAWlFLFka1Jd0ZjObKEwLKctNtyrn05j8qjJIO2ctWE1q
k+OEW1uoiCAmwPg4DhWWdUHKw6ySzNR0ITr4bEbzTkiy14mMgVLovhKpXL6orfGvtUHmwO8goJik
AgxqBGL3aj3cCZl1l0blg6VWL2pcKvZSdT9ro/KSavBub+z2asG1ZEFvj04e/bverFpd62OxNN3U
+mSJk62Gr8JQe1O6H3Pe2PSmLegdGBriDmQMjHOCr7CAjlZtuo0l3/ekc5RROUxt9VnQtNgZqpRH
XbnVYVNWBhkXtVTTqKSoMd2yU6FcvEyXrEsCQSenWYmeyiQv7IZYQcIlUt9yVzBHK+ARpnyxLLCl
74Q4kUzqrqLgKN0u7M6dWLizsrv99bYK37UdJizEsOuSeoYdfZ59TMw8lxVvumgzzhUJ+BxMSRiS
xT61tnMmtFIID5mD8NygPT/sIgCXZR/AZZcXDFu9ypUx9tE1NIWwgJAeNk7S7RIzMln/UtSvGuQf
lVKwjfbz7Q3cStIKWnq4bYNxDxq2/3Z/xZojre8Qe6JwjwdZKDv+SgE3/29GmCqrUye0enMYIZnl
SSmm4yRi4I2q54wQbnrDajFMmWXKdAZBh518GCBcCT2M5/+0EBb5oSGykzkhaGBW53BycVO1xezt
to1N6PLqk7wDHNaXLVoJjymMGE9x7Ck+JYhRHqvcVu3itd6XPrxu3zj8YnhTwnFtmYmmpA31TBWx
f2D+Nr+Udv9q+dNOrOz+TfyeB539fXR1vwoeQujlcnxk0/ERypYEQIv2x118mqR2VCvaG27G5yTW
nWGKPs9k3iWgknWatjupmf5we6s3nV9RLZSTmOQyRcZf5FkdpAjUMq5hzg+Sgp6rpgRjwmszbJbK
Ck5ty9IlANJZRtUhmTG/TfveudplIMgZAqGDfuLSo2gNy8qN5navRLWddcoxqjkRvhkUK+NMTRk2
VRcpMoxby10av4QGZxN5v89kkFZOLI1Y+H3a6lcwV9okIYdeaPNyuN5AJoEU0gKqiZJu4C/RWdzC
nfBe1B2VANMjmIcUbXLAI5j7F96hUs4kxLUJgsN/p0ao0lcaWBRN1xQvppk61eQVOU+2dJPAUllZ
odu7ivYhGvshITjBZnkmTtXpT11qfFOiCW8WSbYnVn+BRMLLgMJhZ2jlHXQGfg1QXJzm0JshNlAZ
iTvN5dnKq2OP/3jSxodcXZxQnRvPAhcdJlFOS6lyxsI2w9UEv7KkUKJgdpxP09ulwlMJOI9H6ZKm
TZBX7T2RR98srNiOm8Re+vDl9gfZ9LSVTSY9Sf2gddaAg7jSfmp4UpLI99sGto96U1d1g5InKSw7
Bh7WNHk2KqwK+vKUkV1w9FN6otRwVaBwr7L0D2Y7XapoiCbqJN3SWErsJpZmTYc6+PuNHTJ17rCT
7lq0O0pf+8xz563dWxljSRa6MJpzvJOjB1HkB0PPElufIfN3ewe3MuraCFPKl0UMUtAURqxqp9VH
XXUM3hvBVmmpgm0Uytj4UPhO/w4YQxdnvK6BLlrRoJk3nzoFmvEQmBf/wtvWdpjArJNUMocYdqau
cKSlesZ0+fPt3doEE6xt0O1cBX9XDbEsZ7Axzg7lbQJbJfgFnLF2dRt8zt4EbIbLfcilH+EPt1vt
IHMiDG0Vy71sosswx+e5zm2Idnp9VaZ2KPZOBEqBEoJvdgV1GfRwWkcYxZrjJ5uRtl45c2o0Ztd1
MoZ0XQvdUdoa8KD5S2exLgBrHiO3/MbZ6s1YWy2aOULUSsYwB93qwS+eC5Q10Ce9jNDkomILMucR
iPthmcrCWggxMLuKZ/qHwdV8NJ4fJcPubONBcjqnCcI7jO/9txWy6KxWzpsad3ragI52qUcuRHKm
R+h5euRL1DoTB4G6GeoS0qQkKtBtYYEwoM8Q2kmFoERE9tN8suLnClxdt9fEs0E/6io+QHtBrFmC
jXh6gh70lMUY8ni6bWMzn6AThhkbTIzjLPu3jcls50Gl9UsWqzjkxR+NJOsAcICCt+MFPP2tPyLv
aou9PwyGIcpjhgI7aqpP4yzdC+ngC/niRmbzXArNS7+kDr6jd3uJ29EmqxBvsfAmoBjMGhupjnv0
/BDxDxPUXtMHK7eXRzUDoU/pjruaJx+1+Riioqy2TEuzcLVkEhtIMjojjfDhpKdsnz8qu9zR3e6A
fX0EjI4LbNs821BFGSL6iTow0f/+hqJSgtaq13G2pZ/CGOeBwJu+3bSgQu1aNtHqlt8vbStPnOop
jUSqfz63ftc8yjXHC3m/z6QnbQLcSgf2w+1kiNsUjb3InIpt2wlWS2CcQJyMniQC3u/BjQxWruRB
/mxB/deRnNIfd3LJcTrOitg3Q6BAQiNuYG4WQHBjpEkPqjce79F78+WPiKKdC9OULTwYs/uGC7nW
jhBAgIjkbLd9SwDxCN8QT2+6KRyVJXztGvMslvFeLhM36scToPNB2fdOOUYn0BurHoRVGkCYFk/I
U9nGEMRXVRLvdC19WDDr4Q8LZOi7ZnS1bvwEmbtTD8pAOxqEoxWFBzWJDqpgPIhJ+VCOBYAhUnVo
lbq3lQg0eYre4Y6HgmhIq8GdhMkx+lH2qqJ4S+tuX8yDLc+6Y4H72IlrUCnGTX2QYjBjj2mu57ah
v5lmdFyE6oBpUicZy4Dos7M0VjA3YBkaEuNuqCvT75XQM9IwaAhwiKF0iNIlqBPgYaZ8sicxOaRZ
xfnC8uaZCiwDFF0A1EZU/DvshmUpFPCyYvNxyiGxfJmd+B5NqmPm5sECOJ8RlJYNagqnwQ0tA2CA
R8G2mVBXfwF7QBiqLLT0L5DM8GnJyt0gL16c6o/mNDuGsTzGGQixtJiz8s0zY2WWqUFHEQRBFY3W
XBXt1nL6og5w3RlE3uzPdtBqpi5jHFNFxcsEbdeJbWrQlkwNfjloEUu7LHQFRzrI7jTZ/P4jRHK2
zqirRbYDqcd4ac4qWBxpCzKHaIKJGTS5aZCTIkpTbCoXrQFcDqN4PoQV3kJS7eVe2sfy/CCKxIee
grOE9X0aFV/TXv5ijM2untqnbO4xgCgZha0M81606tFJuuyx10t/Jl6CflqnpBAqBcGkuoR2pSb3
iSXvhZ54CnANuEN5GPxz8iVz60qY0T9UarufMLU/VJlDOv1eLzSnR0SJCqB4Lf55E+97Rf6e5OY5
HazHRkpKiiF86pJec6YohoRO4YjK+FhHCQG2DiMBhRUI0w+9H0qnybMiKKchssWosyF/EIAbwS5H
O1MMr2rLvRSeMjM+9Jghn7s2siN0tvwwLTW7ivGAEeqBalqz3VnqQwvqNFtK1PvFotDkTsV4wJxe
SNT36MvrB1FY/L5K3kpJcqOyudQSJMHQkZL1H9qcfRNV8gVqMg9qDuB7Zc6xnabpi9qjqz8n+Z1h
Gt4o6JBtV/+mw67qmmrRSzFaWMzRmlsgTQCtPtpH1XOnP2fcY2nznEBVAk+kumTsU4ECDI6qUlmj
9HVwKfep/iMV7PvBye7A1w/Sxpi4t8uhrWcYNP0sE61iXHPYa3claF1OGlRDEwS8RDg6OhYGKV28
vNkh4T36bMbT1Rp77y6VttNJCmuqOnypLRU4BrPz5eVvZpBWq2Lr8XpohEgNYUcu74j4FeRvPY+4
g7cUJtvWhdFNkQwTitR4GcpWqYfPxbxzZdMjVjvGZFexNfu+pReZYXrNBE/rP9/+/rxlMC4dtYDs
5rQaVibEbLhr0r3BRX1tG8G1yARdnPFPml0VjEVENCEUETdiJxy0VMO463xSw9G/vZZtX76aYe7y
VQa1KdBW43wYFxvqWUBI2e1yp8teJH29bWoTeQG8gInuPNajsp2XRY2awojQEFWe6BWz8GPXAKh7
37qTh9d8t/5kLvbE65JtbSRUCzULnT9Ii7NXibIYI1wzIt1FreYrueTOYhWEqcWZbdpE1uNIFxXc
WyzAqRivq61Iqaqe6EDWL77qYHZ439rEjV39R2cXX0VXtGPPuBfcOPiLfUXmU3H5oyKG7KRT3IpR
NReChjbgCC7gzLXuEi93OujAgC/Xmb9ZLo/Va6uAWZtkInmZ8JAOtBDoSHDdaLPvihF5uQ6dG8m5
vbitWF4bYnZVMKGJ2JswZKQvRp7YAo9oZbPVsrbARPNohMYwl9i94tTtpV2MLxe6GCg9Sw6xy6fx
mP3HJVGHXUW2nCaL2EwwOCinfKxss+KNM21Wfes1MVGtAIMuyz1M0CFCxafvHdodlZTBnNZe4IBH
eb7AtOIKA2pKaoZPhHEcV8IdqYp9cwgaHoHsZiCv3Jy5qi1SPIZ499Ncfcwx+wByosVW87fb/vZ+
52AvhOutYwpmI+wgrZVi6zp/AZt36n3pPdGh8VyeMRyGegmywqVv2iAI9QtgWjjesfl8u/oDWBge
BJklotFo1s+4etjaDojJltjJyQhCO3fjg+mQfXkcdzwiwq2jYG2YuY3pJEPZbMKwIIGyPvKJ4GXT
qRlfmtK/vcmcL2kx2UNVlaKLanhMspyz9txAac4aH27b2LrZrVfDJA7F7Ks8o4mjKZ/NIlBb1Zbr
B3H6XkbgT8aVk6vVsHm+rU0ymaSNx1EhLXUdXGbJiZI5vs9i3oc74Bp3+QWdst3tVW42ytY2mWSC
VyGMIwxY5uygF3MCWbqbO9LdglhXvOTCGxjeTscAdtELpSqyiPckSzRjSWPdbSrDl0rJA4jT4yyJ
fv0/I/C3DRbv3lmCKFcNbExvkxtjyJSWCakz+5I3vPD47D9IlVdrjNcDk6n06oTygKZK2StwYGNG
64lKvUa+tL+9tm3HvxpjHb9OiRLGqBGi/iQpOyk6KzySlHd4x63tYxy/CXO5TRcsSDwsbmsnmNCl
W5f61l+pUuJ9+/97g8Y4fFfqxKhG+qWSLzWkE1tcwfvUThNOwc3xOo1xcosUowHpDBBJt/sCzWeR
k/R5n4U5LmWhH+a+pVumVU5V7jsUGoRwCkSeEeaYFOtEFlIFizDTpzp71QAB7rk6RB/kAwNFqIzn
CMA2/l1cFIMJhrMo+8edRTg0KsFzFBR4DtRe4wOvDqRn7p/OdjVH//2qlsHNBVf7DuY6RXJ08U2R
ApkEiyaib7hXMS74N/FzNccczl2e9QCbASwea7JtACtCL5C5UHHMbAJuNDwN/28X2d5zD6hsXdFd
JKfJxdm/U+8B7tkRrvTz+y/d2EC2BWqFoUr6hsLfT9UzeNVd84C5sqD16yB0MzSjXUgAAstkjztl
H3GVXD5If9eVMhlpLMCkif4gPiDOLKp2rY94ZtRtyjcRPfFIGbYD+WqNyU2AyYaWgIFZ17Au8BOj
/6tS9Pr71P7KHdV5bK1BwO+H5WwrybGqXRKBxT7l8Y5sIorWHsKkpDkXyqnVYCk+ZTgvUB5iXiJI
nd7XDtJBciIndSP+VY9u0C13YTIVlmUKuQHHVBUM1oNJX5V7r1NA31NYGTqSyWXsFD+fs508Khii
jhyhr9y5n7zbgbhd8183mkkzmZXHsUbdxmxDf2xzEHjEjk5yzCvzWAE3TSl4IaB6zqLBTinpYdqb
4pjDVHEsyr0WyfaQol//6/aKtu/vKzvM1s5ln/SdVegu1CPcYQ/41BMeubyhs7NvlWc86L58tO7N
uxrACk5ZsJ0FVraZ7ZSWLK2MtqJZOwzEw+wp0AYQHpUjNhQpgFKWzEdi/8M6w5Mb3/bllXUmiRtF
HRXlUtLOBRUwSg8YXCaX4RgFkyMETZA8hY/jNx4D1XaSXZllknmRqdUoJzCbQCJrsh56QEUW8EuW
4aGAglSn2VpzP8svt78zx53Y61Wnz0NULvjMhaQcDBFXqkh2Lan22lD+mxP/ukBWTFaoiZwXAxYo
SkE9nIVlJ/8NX6+2MsGkb7SD5DikTtu1o02Ur1aR2HX7dHvLtkvKlRUmbaeQqE3mGe6Jcf19CUHu
7xiG9+tLxK0ot+uXlSkmg0cYg+9BIK1jjM8MqGTnskud9ETZc1KQJfLg8ryoZ0VjhWzU5bx8jzzR
SXYKBt/asw6u9NZR7sKd8VDeZw+5hEF8W9r/zfTg+usxKWfRdAGKKFhsPrwkMyD7nyMedGPzxF3t
J5NZck1Qk8mAD3bZ86D5hLze9g36//9xIK1+n8kdA8gzc/N9/wq8hsWDqxvELZXmlM+1p0rfblvb
btatzDE5Q4/wFqI0+Fw1Wp2i1zqNhAyp2wZehwWXOOKRd8PerHB/WzTZaSZBzBoDBCPIUoInqRjw
HNLHUk3tAjzMVZK4Tc8butm8KKwsMjdSEoqFWNc48OpqtvPMm0vFmYSfnJ3cGpq6+p7Jqsg2TVWO
Eg00etxFR2VneUrQ3DUBT3CaE9KmyGQPq41azaIumGJuAwrXmZtMILxMneJVeU3d6mfMgXvfTvGm
yOSQBa+0rSHCSTLtMYT4entYqjtD+MXZQZpbP3Z98/0hfFVstrkhqiFdl3gIZxvi64FIXAw7FK9U
k6DRnbF0b5u8HcymyOSLyEgwTqfAIgapy/Zt5nFP0Oi5tSImWZRKvkyChI2z2tgFSMEVLBCSNqJb
ZOBMqzyh6j5LbevcXtUHDqKCvkTCe7bETgLHpEijpEVXBIq2tNWaH2K/Osav4vfJ05z4wEv628u8
2mP8I2mqfhpn3MTpK5RyTAPhrPrkwKvqPjg2r3ZooK8cJO5m2QIoX8e7zOT+A8+OX+nFKvTKHWcP
t13jaotxDWJmpLRE2BrRBxQBz5J2ky04tVvuC69yrD1vonk7S10NMr6Cect6NnPcAERpb0mdbebE
SeWE4xvboXy1whwvZNLrupPwqZCuABj52oop0Bp+EfM0NXnLYQ6WYhqWqhhhKM5PBDBRST5q8V8g
XjX0FP7n56xkXFV0k6jRLbPkn0lkOIP0VqrBbUfg+DY7V1GSUgmLHOsg4DyswQSY7iWPHHTvthmO
u7HjxGmmw90g2+yO9X0lvkTL38jKrPeKOTSyGPTVNX1NTcfiCTQBgMXEXjVhSscknLXw8o/O5IOl
E1Ki0a4EjR3yw/IlO3bnz/l+3Jvf+PKYvL2jrrhKCwmplEKr8Ikk1LfkQSu+3v42H9S0Vz9jckEu
EyUvChioZ1u860Ay2F1yjKLIF/JpgIRq5CgH0QXJJ5dPlBOu7DB0nOZl2Qn4aiEY2ZbsvABNIIyf
BdG/vUSelzNpIYlj2YpotiPQay38YZfs/y/Mf1zPYLJCAtx61WjYydZr9vJLdCCflLMu2SUeUsfj
8nkUOfmOk4ZY8Jwk1WGeEMRVOX3p54exiJwqSuzbu/dBFf3bQVjm5EwIJylS0LdHWAXdfXxJvdJR
94NDnxinL8Je5NLabt8TqO6GhJcj7Y8+Zy4aoy5gYcbFKG3yDAmJnbyvfvXgqHiJ7ygFceiBoKU4
8wr4bZ+8WmauyDn4KzqlhuVBBs1CpfsAl7ukLzxT451W25F9NcUkLajlmABCoHLXpb1g3vUqh1lh
2+2vv88kqjiOYq2H3ta7pCMlvFQCyt/JexPjmWESlJq1uSlMMBPvwU96HnZKIATqkXCOKt5uMWmK
6CPeXOhuJQVEhh5S3lM+7/eZCkVKZKUwZPz+GJ3JcrKGR04YbQfr9XOwWUjKF1MsYcBI1Ec0Ytwq
jw8LBFimLL2zIC6iL1YAPVRniAjURQq01utKtBcgL/tB8OtE/8H5i6iD/VnAX/8iJl+FxJyJYsHX
pYuOdwSgWdzyDbOcGFJK/SzgjQRugyWU3/ZYObtMrrKkp5+weqNjSvFe8mW0wqejtos8eV9CQVv8
0bqjOzwSLwtGLokQx1X/EKJvRGmJJPqNHdEp73Q0bDF8GcQ+hT91nhU0WLq1l4F05k2E8UwzeSWa
rQVAN5gm0Ff9h3P5/3QGcbyMJf3QAcY3hZgu8TA7M1iXyy/DJws9D+kXAM070xt3vNp+c5BfW31X
JtEouhbXqg6b9OYi2DUoteo7yVaOOGmd0R336m45qP70Eno8xDpvuUzyIWZctN0EF+5jGYiNL5GC
5jCPtIVnhEk9RTeAmDODkbzwlvl7Gt2FhIM/4Zlgsk9uJQOJDWxhtSSf6ri7KPPkdKLGSUI8M0wO
qidRT8AjhO2qYzAQ+4LwqWo5tBgfXGSvYc6klT6Zi3nssV1kPwBiItk0uEdQjJcXnlI9Zz0s2rnv
IvCn04uFVV6M5TMp3LblDFdyCgIW6GwOhSBWtL+2ZLJXjmhlT8J91A1OG/WcG98HTyu/d05lkoRJ
tEEdwFvs6iI5zGoHud8itWu1PBp1/m1ZvrXZ114mu0leHLONvZmUn3JJ9dts3IutDjjsIn/6b4eE
ylQpaT9nWbxgi1tv9gZAHjtw4aPXPXiiSzxtdDADxTFJvfDGuaQy+SSWhEI1RZik3IbxMx0fa78Q
IJXGe/Q4FbyXUi4c3bCjCy+XbVYBwBubOlgGMN/F+G5R663ShSZAWcUlFHZWxfGm7Rf0qwH2QWkY
ylKvBMASwS3xK3/MDziAPi+NjULzCS1pTtG0GR8ra0xzOJN6q65rWFOQF43Ex43Ljsf97e9Fc9Mf
n2tlhPFauYM2YwMWWresXpMlGLS3TAuqLCASZ6ZwMxRXhhhXBMWTkHcW0GsmHq0hrFGM+1CF9Nvz
7fXwNo1xvzRXxgnSkEA2NruBXGZykriyQTwb9N+vbvW9ICrzCDgeKhHgyIBaKy6Awbo1BiQbu3lI
XMvlNWG2r6er7WOOsaVo8wWUFpobntuvlV8G6l61F6fdaw4BiXtv397GbWjqyh5zpmWGMZFMwecC
TCUQnprn/KBjYipzelfBWPoMeKPuU6BZxMtZvN1ljrnU6kCvjVlht6GwNl8o7dTDyL83Zw40Ph3i
jccq4MXa9j15tV4md9QZyHUmEVbNs9rYeQujZZAEldfN2OZ411+KF179cztfWex7U5KTOioN2Oyz
vVDel7x5rM1U/HtNYOj7t58KnZxJJKc7SV7C0m+1xyF7yNCuwXvdoFgcl7n93Sz2lSmZwnBRqYea
1feoPlVFBH4+j+OWm7ee1ZKYLDKG2SLmNLzbg3xA1/MsgMtzQZ0KRl9IqHNPs9vp0WLfl2qz7LKR
AtHrX70X7TLfulMeoDAAAND30U9/oG499ruK1xLleQaTYaDRaozajOiboju9esgzTsW6XfWv9pFJ
J2TRO4MSDyKFAQdyohGWBuX3HE5vvEgO6n3MetN3eDOyLW4yo4fKx4cO5vD/7ZjWmAixOsA6JjN7
OzykB+2xfpt90VV30RPvDYgT25bIZJQmhxBkqWI3rac3qEbYyu5n7CaB+L3dpy6e8z5znJS3PCaX
mJqEE4jOFTTu4NK5gvDzYKenej9A12nhWeP4CksUYSjKYKoLNlPFTDWFFMZu6iiBdDf6FNlsuTxk
8zb4/eo873eI1fmXTr1ETBqEg79g9NTLfMHRPO0xwtgq+IMzR/DNR14octLLe222MhoTqRSKEkZF
5VnIzmb1mcsQyTlk/6DxSlLSkZ6ggMwzm57sBXSdtEfVNu0WDwSpH3LSGXWEG3Hw7rirNZl6aRa5
ZmjuIv/S66998tjguBvrcyG+te1JKDmYSd4eMmlFzQuMiFNXadpDaILM4BcxOCZ43sgkFgvDQVFO
P1MEJK3e2CCz4pwzPAtM8lAbfTbD9+RR/YiSF4OH1OF9FCZbTIZRAACAjyIeME4FgG6yl31191e3
31UQMUmim/s0IhM2SlWeJePzGB3HvyEKAQPw/+5DFgttlrtCa8EQjdq+iG05eRUj3p2XVhA3HJht
9S9tLWQazQT0CZKixTo7P4U2CqiLzrl8cXz3nWBiFSvK1DeW9f7ZQfBvGo1dN+eYO2HOOe9lpr6I
jbZXY7qg+ETZA1MvoVOC3wTPOI8uGoxnxZN3if8fk9s7899qcSDkH4dRxwlVWeclvaiYylKql9vH
EiduZCb4tSTrNHB0aW5av8bjfdz9x6JFZkJ/6GZVMBMsQlZKGzPBtirynrN4TsDEfiMKetHTK3E+
fo2L/di+ySmvNOKc3u8SYatvgUeXBnNCsEHRUt1zDw7f6RDfiQD6YLaM49UfFGIgdZRB7gelPWZF
ZZ+SWNewaT0KsWQHKLKfBJDsfID6JOYBMHl4Sdz2WD1E3OJ2ezOvpplEt9TQ6ogJypShuRTFLlmO
BY8w64MT9WqDyXJDFgqzQAcN41OxF+wcT4GWY5yNgNaW4453bd328d/mWNgFNDWSkJR0wqsMpt4v
U86r3HZ7VL0aYK5URBdEAo4TnKDVxWi/JoBcDLjnSD9y4ZzFh3AAyHi+FITTPOHtIwvCgPQXsIK0
hO3c0VtOmR8WjgW4OC3S66fITbkUcZugwdVKmUw4qWEF38BWqkH6SMVQwRG0148J1w23z9vrltJv
uoq3bg7lEPNSOAgpRGtHXzolJFneDZ/j7TqT/ggZ+lAaYMYyia32z6X6mg8/b6fY7Qv3dSlMBjQl
ZTIWOh4NYjDcbFp7Lu7Bz133nzNzdiWQWd+290FD8mqQyR4WqIzKqIfBwaeDBN3TsgtPLfh2nMKb
d9PIs7d9PF7tMSnDVDpNEArYU89tZgt269QveI9wW8uOffDH7qk/imjtxjytpw8aUlfTTCaplRpP
7gn80TwL31EsBcSNMJLqYB7G0YBl0MDNCGhS5PNyCm+TWaBGbI2KXFHWgAaxR6c1qm+UdFP1c7/f
cekgtzscv9fJAjaiMRanMqRbjOucfqAPnPN9dNLtf8ZUechFjssa9DRcRV+Z9lomaVicrlex0wnV
Q6b2INisvbQSPXUxvkqger/ttpxQZMlBCmVWQJ0Pm6b0nKeBVb4m6u62Ce5HY7JKGQ0AVovYRkPR
7XTaV7MAYrYHHQopQ7pL8sNgPqfa47h8t9rRu22cEyUGk2oWdfwfr0AUKc+DWdmy2DhaU7qdVr8t
Cw9E/sF9/OoybNoRJOhtCe+pOtrNP8N9F9nFJyz7mWJtCqfcKYotc5DXvCOJlfisyigHMwq+4gg+
2vyVQhDpS3wiI/sASsytkT9o41yXySQfDOEZc0ewTFDq9QBpQXXZaWAwyOy2tBcv88Lc5r0pbSPs
rucgy4eZGin8VYbV8GwG0TF+i331frhEh9QJYxtqlF7qWnvdtMejwuOz4RyNLE2rXPVq1tBTfz6Y
aJJ1QOfEuy7gXUV5wcKyykgpGHYJZRaYfP0gIcOl6AJ2UNgVd5mTfrsdHdsTcNcdZWX7JINERkd3
FDjfAtrZJeQCW6A5aCtXOmjn/BnDb3Ah8oUErceruDnJ5w/97KyAoooKtx1CcPX0TwVG0dTp9fYa
OXUoSzJatlM2AMCP4X9zuRMlYd+IPPggrxRlhyXzMorElk6ytzEmCSu0/SwHKdwK6HgMD1nH2zU2
xZSjHNXvLDPmm5RYtiRgFFXhnAu8XWOqmVEyMGNED1qI5wYQaN2nIY9Dn+vqTBJJhtA09RyuLgaD
O4MDIhydZqfaog/sfMkVjfsgfeARB7MplFSXOQvUcB6TVkQP5h+wfh9Up062VdyDmqP00JiO+V12
qyA7l0fe1CX9Jn82Z66mmW+WNotigE4Ud4ZwcUhqeeLYeKKsHLqw8G77+3aiuppivlxBBuhGCOgt
ZADpSqjh6Qi9yK3hubvJfL1wWcaCYk6xm6LTvOeOwS52xAcvhTN5kLhyJC8+gMKayxNAf/rWbjL1
5wJV4FyhpjUJp89wWvz8kSrnAWv9HJ3pW6xSv7+YJBfe1eWDo/b39rLYO7Fo67Kdsb3CUQ9kB4iK
IDobZ92mTQmBKyz0QUFxtcfccmvy/0i7riWrdSX6Ra6y5fzqtPPkGQZeXMAB55z99XdpOJdthLFO
DcUjVbO2pFar3WEtM5NrCNiAlgX1kge0jZymWw2PXeX0rgZ9g/iZxzS/7mCukEwcmmv+kMoNIDv1
VZD3RfDgT5zU9B885hWD+aStSQO+7R4YxoU6TJBlHMydCsVN/kftH4KVKxYTf6pqUnaZBixlV70Q
u/RA6/6DbEE95ijY8+KUdd95xWP8jE+KUcpodq83b1vtCL7g7Rv+B8d5BWC8id5pDcoHWNCAad3x
ELnQP3Pyzz/ID3jfXBx/IjP+pBanPsE3AvzJGXEeXCWtZdW7br+9KJ7RMe5E88upGEtsGihp2+yQ
5J72Hh5M5Dr/7/9ZAtGmMQNjDLBtE3i84ruyPTfDy/Yq1j83fkL83ken5WZeYxWBAN632ZFRhuv/
Kc0BtNLft6F4VsA21HVGpCQKvablG4sIjRX9QwB3r3n1hev3OOfDttRhghAkOjnQ1Mf8ILrFEfKd
TqU4qjt4lO4wHu3A4Q4wrHJVL86M7Zobfa0qKgPWN9jCbQntxLvsKNjGOfRMtz+aO+2Mh8ZFOvgb
1BlslV9gXb3MILI0FVGC1JTJOKpiaioxCpGCLmU7mqCHSYPk5NJa5fcwtfzb+T/kx3iYjMNS8koN
8gDBFzq9d6YROZVRc67bugNerItxUpM0pUmR0PR9FaEMMdtdvddGS6XDGrE1dPu68pTsNpVet812
1Y4WuIzvCmeZVBqlsESDoGuMvVUoxPKhNLoNw9tCxmsJQ9m3Le23mao7Jb8tJw7JxPrtW6yD8VdC
jlp/5wOgcbFl+GjyD7QNjMau+YXLNUqf3N8ingUaE/GoUiwhYQo0ZQd+U3xbWMZhujXBjlJfstbi
8bNv7p4EpahfM1FiZs5dXuOQfAjG+eFzOj1tH8+mFQCAiWqKUJ7ClJamIzm8ZGN60bT2Ahp/XpjB
WwgTyuh507Q1vb00SBUwKgIFmcpBVla9/Gh/DUG4y/l0Wo83/n9YWBzjMhqtJ6JKI/D4UCIuHveU
eI5ODiATPGByQH7k2gfdrz/aByDpPixSh9JItFqlbZANONSg+gK9lX1aQQ4wfM2hUFRdZg06deU3
M+KUnamZ/w6sQMXBNCVTZgdfBRJlEEvAqF45VFA+c80g9pLy1pi/tHAjosLJdPHgmPMEX1ySYwYR
g3rxWyrRr4++8JAVII4NE6vtnW0zXY191OvqmJOsjYLMLR1Zjw/Ii2Dya/DQJ8vteOTBMKcXVh0Z
RgqT6ZCru+mQH63xlMdwKsFL5CeWKfCqt+sX47oy1v1Pkz/OtDrXKPd18c9kPG3v3Pp30mLrGD8/
9iAaAncsTP8znVGS9oZDSqsCCegnc1dBuSTpvG1I3pIYl99C6bttRuxiPZJdN9X7AEo52xDrk1eL
VTFen9RVpYJ7DxhfQ9Oi2l8g+tsJudOWNmg27OAIOT9UAulFlw7kmD/XvNL+H16e69Exb0FBSlUp
fBwdrT9KSLyaDwpqIG/UcR6PeZSHxlZc+pqQUMiwYu3SuaqXHP2n9K0Lt7bBq+1s7+8fopKfa2Mr
LoJK1FifgUZTNIKFktK+3EMZBblzrs9cf1OvWIwvgX60BrEKYIUHY4eDPBpP8r2GAQIRk1082a0/
PApXNMaVpHHVN/qIU6PxM3G75zm25UuGAep6N3xQbvikTvSGbbhmnd6XxZsA+tqqy7FIMF+6qXTO
e7DVYT4CVF/bh7b+ll9XxrgSIrRRkXZYWW7ugyG2o8xLco1z83iLYdyJPDYaiakZ9pDaw2TUEWIA
DnqenFmfOFBck2ccySjKgjIXwMrP/ZlGDKDCQnYCXPnQ8H1Xu9HVo+iMR2mVpiuTFmCC8aWDgkYz
n0demn+d820BwriM0C+lXtFwRKlufAon/1B1si2Ikts1iW34xJ2ExAELjQNukcO2dfB2ky2c5FUo
lEMN7Ow7GI9AzZzZ5an8Tj/aBIdXPuG8AWz1pG9mYWpTvAHz9KGXjjGPgHF9suy6k2zBJB1K3SQl
tUMv2Ivf4490Ks+0o8PoZnfy0fBq8DvwBn55q2J8B1iZTSV581TKWTGPhJeN49xgtkQSNGAOm3J6
RM2XJBttVT/xebpXUyOLnWPcxBxOkRiG2Lm62efRKfa9DIpDteDiRf07j2QwzqJTijERqecTtd7S
yIeaMnp13/7SsBk3MYd12FWUzoEqT1DVWfLROCtgi9S86eTPnDWt59sX+8c4iikJWpBFwrSN577d
JZ9pg9q8j6GaB3lKcqse36ZjqN7FOzOaqkE0FYk+XSeM/5BUza8zSgsTiPIhVVunzHli0esO/icE
m1fvGkGKQsrTXJsXCDrJSmcJhS0OXzmnRu/K76/iFYf58hzTcSRKBNaZZLLeMs+7MbPMBPoC9NhS
W+Gnzlbbt667JzOBhtBDmRJt+uBxJMWzrw23nR/sJPIAflgoGI3Snd5DZ1Ecb6HCy3nLeLvKeI6g
VepapHy5qX8MI8ynVV9q/VXifc7zYJhQo+0wqax2FKbw7bA5gzC2BetArDTO9vGte8Lr6TFOpE+g
eWWAPNlR9VvFtNOcd6l5Z8W4jiE2ss6cAEA74NQTZaWnI/cZd+L6DwHhdSmM+wjNtCsrSnbduBKk
QqR9kFiU+tWw8od+F+BpfFddZ2GHjAcxkOmrzBRrC1RzryqylZHknPQK78XnWQPrLcSszxMf9q7d
p6/xwd9loKWILtVrB4JPm9YpahsSHrwODY5tsLn3NhBJFUDez6mn6hJnzQWi4zwnvOo9NMgNIddh
alAC/jWmVkIJjKwEibHKVb/SNhvD6Y/a7WyLDh3A5OXhVndyAcecGMQqCRRtkQgm+mNlumn0wcBk
1rtkX9UFDHNgfSiVZSMCpn7tHVrTrGzjY2KPULOYXWXPI7pZN/2feEhX/bqLehHVTUbnjzH0jo9J
qE3QofQ5s0p3BvVx5UW32Ydtx7Gej1hgMn5fF7pJjGgY2mIQTIRo+4gSICrVMwrF7SW/8OR51gu3
C0DG60/tHAQK7ayDqG3nTp/lfb8vv9STQ+slNSqdeGs+9C3HQVID/O15W6AyDt8fSqgwvs0K97nb
jQ9j/KzFL4b0KHUx757TFWxh0Qu5+MBsCxI1aYYVoglMvy0PmRt6/pNoIgle/BfS4O3L95s2m1xD
/k2ks3w0mUvNNPViR3Aj8GcVTnrPZVClj8nW+pi3oJohFpmkMBma4je+l57vyA/ho4reBgNzNdVt
XVnmP39pp4yH6fVAzFMK2n4Nn0Bw/xRhIFO8Fb+2L1AEP/bv68JZWAzjY1oxq3Spwq7Kt7MXneZ9
sNOgsE6LyXwSvvWvwQUa42paoxBSQmWWaCGjvqXva3KmQrP1bjq9a6j7CsaOY5ZCP4cKLWOE8ynR
oGb6sn1YHAN5y2YtLgDUfLNorHBWvZI5QRU4korJpMl0t2FWH7bFMhhPIkRjTPQZy2jyxtLAQyT8
5ToYp0HEsZEwHYJyT/usCg7xP2n1bnsN6ymIxSIYZ5ELTV4NAxYxmhehfW2qcx4f9OQevf+QT4iz
R/ldclcLRHp6i9MJUnmMQh2I3fwpTm6D6POQccoRPANgPISZi0kZ08uaNwdJvi1mL33XEOdiFYw/
GMVMN6HEDbo26dUIdiV3LGg14l0AMPffGJvCiGlB1ofwGaQXjsaZJlxDt+ENzqwWqRZIzN0f66TD
ewgzQ6vkMehmG+wSXpMHziRrdpuq1qAYbtBDsDjsPV0QnG0TpIex4c7ZEUwIZyANRa/ROHwTxtOo
e766V/3v2ygck2DHMMeqKoS3Z79LMH6tlzd5mnuyHnI2kwfD+IRYTMD0TkXPMtCvwXdHh4bHYc+D
YLxC3fh6JdGpo1D9ltSf1CK0zID33PFAGLdQJv4Q5QFAGtffYYTlLfjEgNND4zSgOyvRVIIS9PYR
cWIktg+0TuNWyagSZGm2Vm/ujPI5C2RrmO/0dyaTr0bPTmKmYwOCBfrFQKsMyX4+lS4G1d66E/lj
hLzImjDeokwUEld0xu9tNu0gWZDD/hKhNFUdUjcILZAJ2dubSS/t77cK1W4dM/oKPr9/9bLq2Kol
lEyoSAUdGWvRHkb5+N7VHqZdYRhPOxMtaGKqRUaC0RKzvdDqdjS86+5eQZjd07IW2j6UIjjTkEVL
c3tSX5T5YXvD/hACXVEYh9vIeZH2NJkGiXb6aYzphQjlhdqKXTCkco5n/X5dwRifO0eiGgi0oBap
6jc10y+ZUp2iiFe4W/etP2HYKmESdySf6StVNMi9o8Q0yqrtC5fR3//d7rEVwnkq2zBJgKRchNsf
5QR8qdYWJf/nD7pQ97Nh3exI1qi0PZkor3ceFudaKg8FGIk4K6J+dAuD8bNFOIihTvduvu0xn3TU
PYhJ7sQ7DBBMHkFegceqwLEJtjBYYGZ2mEMsCpxHdgzaELPrbL8ZOQvjwTCeYSyignQ6YAYQYg9w
sF36PEIFdHv7eCfEOIZeStDpRQuDlXbTdMc44DV6rcdHV9NmnIIkG2Yf0vkR8ah62b+DP/XuPww3
8gyBcQyjACqzgQ5VibvyoOAtHPfNG/kPVenm14fXa1lXn8qOU8lNZ9TaAEck3yY36DKZ7PrtGz7a
GaEFApm4Bkdg7gqHqeZ4pT98DfzcVLYoGBVlhRuFU5O00Rn6F0l5KJWzMH4xG4zHoZUoeTV4Mhsc
H8XWBmsxzFrdpPUa6dhPL2gHtuTkq8bT9eKYPVshhNakLos9zH4KyHEeNCuox52Sqxy7X68HXU+P
HZ4yizoyEnqLlcsP5juzsUfJTU8SZCdnl7ZnxHb7PApW94VXVvhDNu16fkzYJiATk8Y0bAvPHXg5
KA+v7ioQMKTcX5RTfPuS8/aUcSVt04VdSWuHGXnKpxdRaK2BPG9j/CF2uq6J8SRqJpdqKSB2qh3o
DUEvh05xFZcIeVDaWyMcuORUHNdiMK5FDs2sjGjG+of2HeaQ9tkBZag9r9eFt3+MZ0EapGyjEMc1
jXVk5T44ogjC+UbmSeXwghuW97NIEKMldBKO7IRbOlqlOPORZpNoXZyX3+GhsSSgKjhcG5lqFquP
tLdAOtV7kLZgCj1239mpcb1wrK6cIoLrKKGyuz6S1qXgDHVhTbwQlPOcsRrdXdwYTSoApDcOkfLo
D3fbVs4J19l29maU0iah/QuGeC+BSEf/3IH6Q3nQw4ssRVYWc1g6OJZnMo6i7CvootD2ljBWrDz8
WJKPnc4jSibbERSrJjdL0tC3tH+h9nrH38lgIxBs/Zn2YgceT+aK92yajJ+QGr1UU2riGjpOnf4c
3bw5C68brM57I13wpnPm8SYw1nfSUHXZMHRisITk0qAN0SRWgPV7OyT2bBZWMXPSCusNeNoVhTmv
QSJqrZvQutLkMbBq9HJ1hfwYK6LdRCHamGM3yaUHomFgV4inE2njmRMbUKf3ezh8/QV0HxZpuxwj
Oo1MRTkn8XYQX2PlkrQShOovTZE525dh/bJdoZiTzNPSNIesRi9ADDkHgqnyWONsKO/UGBevVH0o
pCIg5HY3y07oO3nN4S3iQTDOXQq0zGgCGIY+aa4CBcVCAFFsxWtr520W8yVZjUUs9ynOJcabqN4Z
Kk8L6g/e/OdxsAXcLJEqdGYAwXykemQV/lEBaMXLj4HDa+X9wzW+ojEFQfReGIQk2DbKqhvsE9Dq
RBgtSk/+Wd5R2oRUscLLzPG/HOtmx6jKpJ/lXgOqKjxH/cdpeAylfTWBLEXlfLhwzIKdnIrBe6nP
KnaT1JGjavdG8ZQU78p/X/eQ8RaYdMhJB65vZ5BBif1Qy8eu/bZ9R6n1brgDhS5z4Q4mVa9j2QBE
Y9412uOQPEZ67LZFYBXRR0F/2Ubj2iDjEgTNqPKaaq6S3WTTsR70d9vjvb7DWM+u4jgH3toY59Bk
Q+fLKTVBUXOzyqvJvqy+xlPjVv2NpvFKfTyLYByF0jdRUuTw7abyTyx9Bs1hzWMWX3USOhFF09Ak
ibBzPX4QZnpFzVsBZaZ2X5X77fNZXcLi79NIYGENpC+mvFPw95Pg0hjn3rzxNc69Wf+wWmAw+Rgp
jSJNboBRvrb4EoigdFXswi/mjXjQrPaF0l6nO/R/xBZv1Ja3OuY6GVE3YAwRyLnyLU3uiXGoE47/
WYeAQopqyOAUZtNnkxRluhHABmJNcsxqOHfoVCRZwDknek1+u7X6FYY5J7+OU3SfQ4AhaVKMTR7R
I24JSG0pvM/gdYO7AjGHpYwg5NdUAEXph2444ett2+BWr+hiIcyRyBk6SasJf79rZUskgRf4JkjE
9KfINOzQrBPbrI3dNuYfLPC6KHqICyvPg3ggkwDQBnK7SQD+8/BWAbe9H1sapi/MXXhCrvhuvkyi
VXB80npqZrFixgOOSjb1UwWF2sY1dhEYJMjd5EkuX3OEZyOM9wsKXxNFKtWCZPhDTtQ79N25aalY
CXR+t3eUZ/WM52uVKRRUCEY4EVjz0hcTHKyafv93GEx8ZHZzm+cYfHD08qK2NzKIKHgqk6vBw/Vo
2KyZ0Kn4CJCpeDAR7DEPnUaFUZjGIY/FmyDnFQDXszwLPCZEMqpEFOQE2zbYwcPsNHY7o19DsQZH
dNTKGva8KRnOObG5M7mPqkGTYRItcQQfzKUj2G2+bp/T+gyXbhgG5rkN3WQJDeRp1kSDPoONq3+V
z9lN+JF2LiVQbVUwVJsc9COIKC5TaOW2D/IsXtZi3e6v+IwxpoEQ+LmBEEMPU0fyDceXktey091S
Fh6317r6tb9YKmOTg1xpWhECKoVYVn7b7iGO5pETr6Fv3Qn/XBEbuLe9EaohDdx16Ys670OBp2PI
A2AMsS+kPOzok+wneyEJoeTDSSFwNooNy6MUko+1D5soz3TQUzuoIL7kS/z9wbNfd4p5rtS0aFS5
po7oxfxav042HTCimUbKMrwrDtPX6imwIUvv8L6u1q/WFZl5yEjXtlU7AFmVY6sZnxMjtdKcY28c
02aD9XgKoiQoYQhB9lhml2o4Fs29L33etupVazCILOk62qdlVgF89Iu8B/cwUDTRrpLZykLOJ/Wq
o10gMG9gD923MiEoZfaTuq/k+SaXzJ0QYYRci2Ur1MJ/tle0um8LPOYpLEIoQ01Si3Apml09fjLm
2q1Tt2k50R8Ph3E9SdbUcTwBJ5XInkB2RBgdP8gtoXO2F8TbQMbxpEHQ6oIMoFb4FPqHpmi9KDkb
3Y2YJfY2FMca3uKZRbBEyrYtuwFQfbgj/b0/cs5m9eJcz4Zt8iMiSK66GtamD3dNjuG8fS7zolge
BhMuqwGR1WECRtJ6LdhUVE/QOFQI6ycCrnxZVzVFY4k+m6gK/UTpkYjSvsThaU5fq/COqN+MklfQ
XjeyKxI9sMWBiHkL7mcNSPn8GJWfk/4DYnRbyTnfaTwYuqcLGGkMp6TrAVPGnaOKCIvTwJr7c9q9
J8lhUr44sIJLisjY8lwjJ1BRW1bkzi2S2tbn6BSEvPGFVRu4wrB2LOt6a0w11qN0s5VWH9UBinUm
r1zOQ2Fe0pzIDRqr6W1pQL4xpU9qLzw3KAi941IuFsMYNGSBCkUmgIEW636qyU4PDtsI68EpZjA0
SdN1U2c5T4V8ImWjYJplsI3dW+8Y2OHpaHp5E1sYTf9bPMZ3DkZdIi2A2JSOptNgeIYcaGuBQgwc
j92JlwugVvXbF/RieYzVZb6hx/UPnVMDzMNUDXg411y+0XV7+LmL7CdFL4QTiHiwKrN8GopzD7LH
9D2P6XUlbN29GnKJVFTGUgofpqh1SPbSo43dFys0gO63rWL1MVhgMXY3KJkvFT6WE/RnsbrovJ7i
dY2ABQATwOVp0htCCoDGbV4kp7nU+/EDzRtrZ/n+X8lfFFa/YExyx+VioH98wybYOd0GxeKqMmDy
xnP28tarAXmhqcMEKJ24SDzeNPWqi10slnGxypBUoURH1Arj1cSsab7PQbIb7bbPbH1SZgFDf8bC
k2cD6PmCHjDhQQ/c8WuCghoaQT3/HNUolyDfoZzzHa+OR+/r1mYyMRein6bNqf9QphydfikV4BSd
dlbdQgeaMkZWTUSXs1ZqgFuorBfpBbmUTKDKtxq4dqW9YIcf6McGmIvveM1/PB/JVuOHUA+GtIW1
RrVnoC5K+XksPbHQ7yV6xALXqT1xTpPjUNiS/NDlsyTq1GakpzDuLMkP7FT/sL2NbyIsG9vI1uLR
1x/KMd1GZR7OgwFB2cCEtr0IPb2gekz0GVYT+bdClO3Gvn/VybAT/FCx/EbZiXHoDj2OeZYtQR4+
otHzJipzey7ju2hMICM+YBYNlCAGby6ddx5sdZ+EvU5KKrOrXZLPVMIudGDkEUStZhdZ5cu7Ov2u
N4ut9puobfqFDDxZP6jZvdk8NM3j9lHwzpuJ9iJfaIRhxkmUWI3/BO6nmTcCwbmpbHm/H4OgihNY
saB9aYObDBrrva2YqSvn37SM18LCcXpseT+dwjpSqIeHX7A0EPhMX9Pqhtv5zts3xv0MRirmEZ1D
l0L1rKLWPk4dspJBwrmPnBfRZBxOPaui2tPR7IZcxOi5fBeH98LEmDjFDyZVSTJsV5c9xsFHRbor
3vXVapqKCUFnyZDYrEKYT3FTh0h7xnJkRalT+yMUPR6ijpdmWj+TKxDzEBHEeL4wAihPPklJZbXB
a8ETAlunXF+shjn4oEtnoYmRiIkPBFVuCWOhlOYo9wI3eEa/p0vVM/Q7yD5ezDveCPi6cV9XyFiD
0DQSBlQA7uenuv9eQ4DU1OwZnP3v8QpXHMYqdPTrRUmNnQzk+3D+MsvH2X/Yhlgv4F83UhV/DRtm
fWzbSAHGAGlaFbqZwo0iWy2iodFtbYgt7OJj4BEO7Joz0kRiyjI+CGk32K+oFRH0ItHQsxdIhzF/
EaXezpXMnrLcTsrW6oKP28tcO7ElHuNfQyWOOkkEXlwIpdXPlTWK5DSO8kEswv021mr1ewlGL8gi
Egv9Om9NAmdhXKIH2r033YU3P4ZV0gsvOqGGzr7hSzDmtikDqQZ/xMoU5b7vPHjC5KjND0Ryt1e1
yiG7BGJuXK7J4aiqAGo9fydCOoLW0mJn+ijepifj8W0C3A6PuoO5R7d/Rqe1vf0LVmtqy1/AXDtd
q0nexNjXWlBe6rj9XI4YCIoHT58nG4IPFpmL770+37QxLx7jnilzFesgCaeqxuqp7ryGfoboMu/A
UYf0tunwnurVWH6xUnbIrm5jCL2o6ErujsoRnOw2ojLEuDX6kmP6mUK1kGqVt79rUfUSlc1qyOmQ
oJqCnrHdj6i6PnWQIv5vQsRrr8QSjP6YxSVJSRqWCY14BvCDiJ5ofK6Kw98ZDKt9aLSYlNRlHFrv
9WeqcBwcqAAd4XIxcNwLq3ZYFZIZ6pQ0UTW0k17hrKTGzcLOFWdexxXnvrNjd71ImiY1KVTtVtEl
lwOv7R7K+GsVDtb2/q0FPcsjYlzLXLYSqF+xfUF3lsZzkL6jq3X59xmPMhOph/g1TCAHDW9+rsyd
Vu62l7D6rbDEYHxGYGZGmNc0dpfeiIpAobLrPKQbbFqfjLgf+zyzZvxEKdW1Ihk4nkT6qCUQ3fUv
Mm/YmIPBkjw1SS4YOk1gULK7NLNycBEFLefwOSYtM87An1p0n9CNk6a7JLlpyvu4tiVu1oI+9L8/
X5oMVl0EIagm/+oG8kKtFFmnNvAqg/xCQQm53pcZyuOjWzgll0Zq/fpc8Ri3Q8IJgr4j8JSaPAdq
4Wkk/aLVElolE/RUDzzlrNV5CCQGfy6QiXSCfs7nkH4IybdCixyrQgXJXQlfepnVQhWIcpyC5X7b
7Ndv7hWUCXfynASxkeLwfFO0dSM6Z+nA63BZD+GuGNRKFw48iNV6iGnmJ4YAmRPvgu/lITnFUM5u
j+WLcTCeFCu+IU565CWReatj/JI2i9qQmlidKZ99pGLAvcEx/tUE5fLUGNeU9aaOzgksbn6c7BGS
5+gH/jYNVhO/HZr8SbN8ix6dinHuf+R/to9v/YKbEGVGn7pMFMaJiLoU1i0S5U4qnzX/W6f+k+gf
tyHWr/dPCDbsFyCzmM45IJr2XAh0GJi48fCkmrKzDbS6FklDdQFUqabJijpJcpP3aYNvpW4iDngk
Tn0H6Thfcf8OhrGJPBPqJCKAIUWvWnkkfhHq7kOvjjyzp3v/m8NCIVExFc3QdJaZwCwzWWjwiY0p
idZBdnP02kNxjD1y55fW18ZJH2ifV41Eawq1r3cscoHNOC+/G5ux0FQofpKXJv/ckyeZR3L6FhNt
rY/xV6FRhKIaA4MWhCidgGYXO6SjzqAjjy31Qbohtx1YBepPzYfcBsPFURcsXjpkPdwmGswFGlOq
yKZc2yauBJ+qcoxe80JZIQdof3yiOyvuZ8GSDtsbu/oqXOHYdGst9WWNXwGtmaa3U2mywv4Lkfdm
k1jFEHKcy+qNWICxT545CvrYUGL79j7Eq5Dvpp6HwVsQYylaE4yoGGH/FMEVx0sXtpaU3SimF5Qf
trdu/atssRzGYPC6KVMaUag3tVsD7b2zTYX2eHWUVbcvQ1JaUiRNVlhhaT8pExkvDsg6jO4wmMaN
mekcL7La1abJMu3FN6FUwkbX5dBpROyAoUKGBZ3rGqZCJxedo17+QbH0XQOpxPI7/QCj9KDpPW9E
c3VySJPBDYrMCLRS2Fxzn6JQVFO6HWFP5dpzjz6onZff8Mkg1kOTBRbd8MULjnnsJFCo9niAD8zv
/SG+NW9KV1ct2a3OxAndbs/r1V8/w+vy6N1YQFZV3I4ZVVRvkmNgnrXmftsaV+/WYknMM+DP6ly0
dEnD3Fn+8NSO6MsWv2yDrNZNlodEb99iFeIwlX38Jrl3BHvhp9iTnADqjuAb8L3iMDwZloQBXuGg
PsXHyPlMi9v5jsfFx1sq82WjpjKZdcpqKECYBd9+SeVUMucLbd0PL/aTiUR8jFbEI+UYbNzis+IG
R/HQur6FRpR9wFX8Ws1FXvcV8w+/7muZF0IBvXO4kvtpp99G++I+dkyX3Cof0xcU97zCy595QpDb
JvnbsIUmDLqAbxOIHo2PbfVBn/7KJNHo9Oui8P3s69hGbGE4gwol9Ob6u1L5nBdsNSG+3DvGDdcS
VCKmADCUs0Z0Gxta0q1VXAxHviTP0U65je5owNp/7Afb3Cs8OiDeNjLORB0nEB0RbKMJOt40RVb3
YfvWbds7tF+YfSzHvMnppRNoI+Gz3j5oE+dir76aP62diIz3mPUsiEmEK9ViLKUULoEC14j4v+S1
paxG3wsgxoGgvUwOAhUhQNc9F+BCNAPb727GjmMUvDNhXIQYBqZSNjiTWoRWT/hac2k9qFX9Fi0q
4ptD1w2wn/56KH0QB6qkY4pXOHWu7HW7EBSk6oWqiRELBRhn2wbWPcQCj7lMaO6bMpFqpmOmA523
Z9HGzOERkTcV2p3OBCoXVC6TpynOxWVuVx9XEgGB/NtA22RhRv7cQLgtFC3zuQdlPSUWMU75TuJ0
mq7f6sV6mVtVZeVAMKVHy1z+MXPHE3FTD6/0XnmkSkjEie6QJbFNRwPRnJ5b29u9Hg4t4Jk7p4OD
bQio++/s+izjM7+n1Caog1vaP7VrQKJetPKd6MQuWBvv+OQqqwa8wGcuZBPkjTEawCfhfRkM1sRV
xOAhMDeR+BqkrSibXijklp6C4JLTYLnqthZLYO6gabbyoFKmpbJDn3rR2gIik2CeOEe1nuhc4DAv
tVgqc06JAVEyoDz6DWRcpzsFPRG0KSZw3hXIXeFYqiozCWelHrGsfhI6SzPGY1x1nOhj1UsuMBjn
UhadpsWUIkDMvg/gvkAckFt56m4b+XqMs4BhfMoYR6mAdjQ80MfOpVxYKECql/JEuezLncGVuaZ/
b8Nnsj3EfR0Uc0uXZVDKGRR2yn0DsSMR9xgtkBy74Jgfy1LV9vK/3JplcJrz2KoTDMxwWhPXy1WL
HWTcxEDEplMppXAXTJBeEXaD0N+LFehiBeFUaPUhqpEm6+JjWKiWIfuGhf4/WxJgpHH/YdQUg7Nq
nuUwfkMTe0jHCtjirNctMTwOum9l2Tl8T1MzPtP+//yx3bNSK41j9kbYljVWBKJ0ufss1rxWcI6P
YsVtGkIkPHrwgnOlfhSM4WaaeQOaPDNhvEfciE1sUu4PP20sERSHGRktrtwjB4VtkzVIklTQjsfX
9XiSB5AC3ozz6/ZtXg3hrifC1hNqTetnP8FDLWbfgulJng+C/KkLdxJqMdtI65/qCyh6zxdfgXmt
japO6YAGW6PUB8foIqMFkdIs8G4xx55ZlqpOT9M0ovZcVOCiGkaL1MZD38teHvC663hnxEQcXZqW
kkG9Ydnts+7QmrZePG/vHO+M6E9YbJxGxrTpRLqaoLayKLQJOWU5BrYSzcp4gye8GIaVsYlzv8Ab
TBf0Su6V3QgZvfRJAzEVysFgJWi88qTczgb8L+jkd8EjL2blbSgTYdQh+ddHNKadjQcpvBAeJ/A6
BLJiqixJmskKy2jNOGidghScKN4P3W1vPkaV+54z+wnB1hyV0m8ijWb5wvoi94E1GKWlG16mNRZa
UDhXi7MetvYo6kNJJNDrONVQQhJi9I+KPz/4aHnfXhQPh7nBZZxEgUkXJU6z1ckNmoL2hvae73/l
unPMp0Odg8sO7U74MM6Ny5Rlrto1N3nEm+RYX4uuiRIxVJWwmhqlUU5JjflsJw4+S+KDFnweE07t
4w9X6YrBxLJpM0AUipJcj2gBonIT+gMqIOi+s4odimOVI3qtrZz0O8EpDoUXedmX9xzY9Qcwz1Sf
zXrZJTCMUX1QxxdF+W72nG/mdVf7fwiZzUHlQ9TJNWUa7qWzqthBLlgykoiD9J5RUk25AjHRbail
TR+l+DjXVNEuytFuKtmuxfcMRC1hGBuPpqANa1ptyKEQPc2vQv886pzPVLrtv0e016UwJp4Ugdql
NOsaH2j83O7/m8DrtomjEvDruyGksmyWVO648m/84T7xn0ce8woPgv7/4mlShsIshwG3SDYOM8p4
YDd/F0Pi8kSY4HToKiUJJmph3g+GREqbFHrCDOEW4vW7YXbe08G+hGTeoKkZO1JjpNFphszSzUNf
JlaacazgD0mSqxkw7kGoB6OvcyyM3M9e9oCI2FUwJe0ph3zfulTiPfzmBxavA3K9jrG4SYxXCKOx
DxWatlN2iIic+aQ/dGB8pZqggVeAvI4XjvFW+lYTW5iJQbIx6iqslNa8RAUuMHV8h9wpj8Iu3SdO
eintyJl4sdl64PRzg9kh2lnR5YDQFGgh+w6ajFyzCc8qmEYsTaldJVA47yMPj/EdodGKVdZjY9vS
kkqnIoOlxJ8kc7RS+cPfeHaZbQgezEgwKnq3hUy0SgwCxs+kfdrGWDcU3ANDklRFB9n6r7dbMKQ+
rANcAyqbotmQzbDBGn6mmTTIFz0HXsZ5MVe/3BaAzI2Yhbnt1ALlxFY4zuIxH/acFa2e0AKAMX1Q
r4VC2KBaLx77Q3IEZQRyoUppDd7s0iplvvsfaVfWHCnObH8REYBYX4ECqlxlu727Xwh7uod93/n1
98hzp4uWmdIX7mc7KkkplZJSJ8+ZRqt60R3+c+xmqjybVpjHmjoHnGsyYbrE/mXG2U7SNX+RBpfj
Ig2yT5vLyg6zT5bTnKlqRUEP/uKKu/E0+O1r60Dg6ibYcZG329YMWdI/zlGfXhmSuPvnnGucJJTR
FqjWtq4OJrsUOqtcAuDNw4Z2tsZsBWEOMvQqp3kZ6nXlIfUlq3zUCptKarV72dfcZCdWO23HGVOe
XWYhiIEyVJCIpgthfOpAU70z71I7P85OdqV74x7cO3vjLni7bJZnlVkNYTjKQqoBOtO1B6LYy1RY
xgBiZ86i45lh1kSbqUo8EZhJix9oUJsk7HUiTOWcgz393M+B+Wvy2E2gbckkCgGdvBkFrai7IfUR
/CCulo/7QhlcISp5laDtNXc2yayF3ugDqaLz1nXQeprvWrTq1dnL5WniGWGyvpnOgxQtGL+6pcIe
r6GEekPNyff/kYvPrjBnxjoB+CBL4UqcWcTNd9BtBEhlsEdHxVoDU+WuOPGecTiR8fFNq21bTWNR
UAD+cOLyOom9SmnsaXrUMtO6PIJc5+gQrwzp8TSP0IygIKrg24zH2BhUuuQaPTWAHRNwwfMIMXlz
Rj1fGRSX2ByFFnNWmeFVMlevfdH9PSwph+Bncz/TP+oMokwMtnQtFYUqKynBLh2ceuFHKL9zBm4z
/a4MMEf8UWnEpFKxYc72uAPZkhPsqRqw6ZVu8vNLlZmVMWaWomkKCpLLGLQosBOwh4LV2cqxpDhO
0VX5KVGs7DCTEwVSIMs97DQOIt2nXJjzq3ZDz6dSYV82xpshJrO3+mxC6Aq2ZmkfDY8Gr4uQ9/tM
Dhf0uprBq0fln6SjKILWXRs4+We7sLoaLyaBL2ik09QBNkRv3IF43zP2vTs6gSX7X0JU6hRgKOqa
LCtMQq3TxNT6Dgt1kG7b7maO3uqFE9P0az/P/tkEDfnV0pSzYUrEESFND53ETz3iCZ7MRcdtP2Ot
XGESKpnSHnICHzln3NHerOk99lpHBmimf+ddKLfD4OwUs06FMp9UvAvTqkLqmWO7H0Qe+dH2JWvl
ELM8TSFIF2NCThP8fqe66S5/lPwIXA3LN8OKfNSX7tVbnlbsZiJdGWXWqlmm4PukmTsTRnvUI9co
c7ufeQKjvPFjlqkckzmEgAzFqe2X+CZtvctpYPs5eOUHs057U12mtEHUwYuPaKjt4UqHMOzsQFX0
5ksgqpU5ZskWUiRoQwl/1Lm+0nLtOpd4tI3br4xnGyxkvTOJTLIINuhhOd+JT/pVJ9lJC3ikDgxC
IFr14givfxjqKpMiKKSw1ukVq+3u9PldEe8uTxUn4lQmPygZaBi0DmEe4EFCu41NT+fdangmmNTQ
pX2yBApcKKunhhhuNQDXxKOB5+Q5lUkJrTa1qjHDj0H4ZrSzD07rp0R9Ba762Ba6p4yhI/S8bjga
xheSq8rkiMJsyqCgmGBFdYPwpyS/RaHbmqeqz5yCS1uzeX5cRSCTHPR5kSpoxeD47VZH8Vu1r9wB
chmd3/5VligiyFaDvtfl9XKA8KwyuaLO81pMKRZeRuvnT308ytEu5LW080KEyRdyV3XgOoZrkhx4
Ian8BM/1mZgv1mVnNrkbtdUYMplCM8C+M6YwVGV2caQoZ9kevQTEoUJqSdeiK3myG0LYGbShnLOR
REfqQrRoTMliIWbeKmhidgRJosndb+PgmOcR2HhU16xe9WXJrDiSnWHEKJPI0cD4AmSjH02K1XWD
F+EbR7H6AjXaakhYEJ2khsYIIkZcWNWXfjolfQUGQ14zJ893Js30/SyUi4yVsggEvQDfwhw94n8v
xCUFhyOPE68ak21mQTRCdCfi/piPrhHHTqWr32fFtJNG/cORY3KO1gJwSnpMqLkceyNyh/ZxDvId
J2TpB38OG0NFI4oqihpLXafgKhRFNXo69ZuPVrBTaZs2qjI387GDSBOPvnd7/H6ZY+sKcmZW4OWE
uUl+Ksl1PB0k8tBxOfq3A+JshtnXhqxLSEIhHwWxwQii4I4aOOJeh5Y7uBPtf5bh/6KYtn32ORtm
InEZw/of5ZcgvcqDmy7mwZE488XWkqcZ7OwJBWsaj5pHFc7T71NufTSVSnZ3HR1SHtvNf1xZzj4x
gTgk4dRFVFhzVoEO7b0QtCfQ8ZLs+BX8t87lgNze9M7GmE0vbOQWgrIwJqlAZOZuquLoU02uDgBo
ND5WJQ/bvf3wC3zv/6+Aj6P66g7TS0bXDiZiJdDtAqJ6o6e+J054mg5opLX0A0iw7GHXOuiup1TP
17z+rO3d6Wyf2QLHuK7DnqJ6AuVKrI9CnVpoz7o8qrxlx+yAdRBrYd7CBtEfl9jRoOMkgxGFF508
V5j9r0trUgCSB6XFKrGS+a9yvpcFTgX0P47Kv8aL5Y+AtGdLIqpXOrjkhdAuIqd4DwqrPGrQRROO
4xXwwn82fh8xtIqRcY7qMafqckZDrNa4raBBWFc3PW+eOHnrg6dkZaeo5VJEpwO6f8fSSZqHJngY
+kddukkgN3s5JDhzxfJHBLIAcb4eLo3d3VL68fQsZpwdjJMMWeaIVC2GyhTpTEELKpZ/BF8h9tXO
S5ftaJMqSZN1jRrIB6tfJsuovT8bJbqwVhPSKVmUVBMsBMBJCOQmq/7KwGt/2Qgvw8pMCiBKlVQ6
TerRfkQ1IHOb5+SZ4gxEX+UV0bjGmFwAVfCCoE8NW7AAgJ0xZftQE45ymZ5iU3IbSMuMJvDvgfpN
nww/jKY/HFImSYzplAc5gX09OA3aQYkfBfn+8oDycjqL6CJyEU8ZXa+UHCWyx1MwWjnIFGvwttOK
a+2mR0r+0uAlO/oZ3hMeAIY6ceFYxaK8xlrV9apEJvwHNUK5WdFWzOVmpXN1yQxz3BDmdgDPA8Zy
7KbIVrpw15PRWhItshYlfMyDwDLFr6gTrFYdKzMXtKIUFCoGV1Zf8vlQRLKVhCA54TQXbO5ZhmRq
Ei3Hg77396U310LclxJ8q1K3buysvcuMBw2ca5djZbuatLLDrAelGkhT0zFsd5NDCTBTb7mjLMEU
IZ/Z4TvH3mZWXNlj4j+bBUEB4hXD931wKL9bdZP+NO3WiX9AOOjwRZj82SCLTK6FQQAUELGoyA+T
si/Jk8bbt7YLtCsbzIG7CNLYVKliOe2qB0zFD5zxFir2aGkfoezMmbPNvWtljQn7pk0XzBqsybLX
VSB4UHeIIY4RXmCwwOQ8lAowImCiqMbTtG89A+fB/jWHV5UXPaoPlwNjm4Rs5RUNnNVeM6OZALQc
8Gpwmz2F+7RAcaBN+kOrUrHq42BrH8wxooP6sPM/qEtxlhzLZzHkciMLEb4gH9HHk+7luLT09hjw
+NY20xbk/0zNxLpGu/vvnnZ5Pog67awT69hZ0tzO5uNYAYcQPM5iaKk1r9mLZ5DZxiOjEee5QMpq
W+2uFpfT2Ca3rRLtsgSEfFHl6+psX57O7Rg9+8ikL1xzA0OkmNXYuF4qX5wmK+dSIWw/xq5Gkkle
lZLrUqXBiuCXu2yvu3iAQ7N24y9evidv0Y5XMd6uca0sMukrL0S07QkAM5F7SnIOIonr8pS9x4/Z
c/izdoadTPE4z0l55Ek0bSfOXyPK1sinvJuGUQNCTDPHb8I038hk2f3RpLH1cLMDKVQpYzirubHm
KLQkGVfA6u2ylf/IlmdPmPyljbUBHC7MtAdKsUKuIke9A/ndB6rP+VIz/XnGVFpSWOUVdQln0ONT
QN/UW4n8lgXP5shJXpxoZwvkYtnXQxfAI6ItdmuCGBKYOkIyzpmALppP552VK0ziMKWoVpqOhjvA
l0ny3vfHUK2dFiiOcOaU+nguMTlDhsJuFtClVWh3YfijjryQB5flmWByBESPJYnQ9o2oPQzEKaPH
iged58YakyFEVWuqgGqWDy7tnSd+sFc+zsDNofC+xm2zmiAmO0AZrm7qBtbM3pp3xJmuimdyoqLv
/Y15W/qXFxInI7A1bzUrsr6mDa568miazwLvqiJz9g22eg2msW4mFM7c7jrI2I+7yC4P7V2CNuWo
Qjd49lEH04CKTU5RijMjPcfRCqPoZ974zCvyb8eLYRC0QEhQZmRWcm10oTjQC7VS5i9GlfpTHT30
CQ/i8x8nkbMd5iSyCLEBfjC6XcLtbL84lRvsw6sCZOSNDxkDNDpastOdlh0VsRb89p3Xs7c98Ocv
YBY6RLAavaGdxcKU2iS4IlJiicn3KHsSomez4Z0PNgfWlGXNMBVVEdnOunwpCVovQInWxupbjb6c
pGpPXcrTPOGZYfJ+m809KJfAlxe10ymYKlsLpmtx+nl5VWxSuOgixGhA4qWZEnuM0xQ5SmVqJtk3
wCDe1ZZp5TvjQFXEoGH3UmA5Kk5mFde0imv3t41n3PHKmltnyfVHMOlzysImlSmRnRFPVgGlL4gK
DPm9kHFf3baywNoSk0XFVP5/cQjpXjxI7uJIVu0FTuuGA4jsgAhweEXqzWOXjtcS4GjRJKmyW2oe
iKaaSjgELfcgSnMUu/dS3A0Eq9lRjF+Hl0yLd+3eCp61TWZR9mODdv4eAL+0PZbkqp6uyfRwOXK2
R/LsFv2E1UlBSAXZCBOKwS/RVPrSogHqsgHuwDFRQfmclwrMaABWg12Ovo+qPljNT3UCUm6q4lFx
XxR448aEByjlsr40YDLs75ZEspTorZ14FAU8I8wuuyiCUMULRm4Ir9PkKh4OXzqPUOC2AYy/ocgs
bVzZFQKeCiio1EjsFu0KbfMyTLyy8CY75MoMSxdXByHURyDdhfN9U1qTE4EdIwJL83Cl7tJ98Sbf
pB5F4Mt+cM1Dem7G39lFVrMD77ia2i+wnczXitFYaccpDG5O08oAk4BH1RBioHlwfkxR8cS7Wfyt
6zjMDltn1PUAMpt02ZN5VCj4l4i3bXLVtu8dOEVq6baJeAiRTRjZ2haTExJtHEN5hC0Nr4EKVhDu
f8IO7TIP6X4BUePsyJboR97lVbyZ2lejyKSJoCNBb9BpisxTne4N8iwUtwsvGfHmikkVcStEhFCI
XNKqiPXeAvulLWsc1O/HizN7pVgPIZMelkVvWoW2jxmn6qFy81PgZ9fNt/8BoUEn/pIlJkcYdTSr
BbU04p2RPt1Cwehex6IiNi4z37/yZrV2jDmKC0IXJGGO8Rub0CqLxROL0ktJdzXWOicgLk/Vp77S
shLyaKEAm8bcN+JjWTu5wnlLuhxzhJWNj0CK26YUgbUMsheFj2l8TKJgN/ec58XLKYiwjGamOhpl
TbtWyuWxSJ4NkVfF4CRYIjL5IevA4FHRxuwJLZLTj49DmRcehF3h/1veU0C3ZGIrjB4vL1zePDHp
ohSgktIrGESh9XPhRxAeJWH/ZyboJ6yOEHpYd80kwzs52BXzcZA8PjEXb46YzLCYYpaNNOu1hzjf
FfvcL0+d379oR3SO6F7pANTEiXCeSSZLqJIollqGkevrayO+koSny8O2Cd86r1YiMslh1EFCMOrw
Kdqn19ktjrB2h5NR8Rwf6yNk/azGnq9Mp+XBH3ghwWQJY1k6SA7T+Qrr4yQQt8NrcyQGnMINxwyL
+zGHaQg/2qOG6E5GT2fbgBWOJ4TCW1ofT5+r4KvGjOQgcsNR702GrMRYW9qBOGlqxV68B6p6n/my
m2FfNHIQuPFu59sxohH5A26vsRyu1WgslRzgUmC0R1X7JnIlH+gjyucN5GyAiRFRr2upprcOofYN
T3fDwzj4ul3uhcVuvK+0D6BR4Zc7TGTg2VsYMsodWec/6zCxlul7a7xeDvvNsIBMsynr4M8mLCNs
XTSqSsk3nNzsnVB5FQvVboFDvGxl88lbX5lh8l4QQsFCpLgU+qoyIxwglJDN1j8SJ2O1u2xu0yls
gtDQxRVcYhlLQDFtRuJMqzSN4vTCTioFW4g1nlP0rPopGs5m2DduUy7NVMzh1GjLSHt4285tBURN
uPOCn9XhdaJvRjeY/ommiapsaNTr1dpSp4LEeQ5u/1Cp7lIZ5GGaZF8euO2z2MoGk9gHtBOj8xY2
hjrwAnWwTFzjs8Eau5skD624/BZXp2jizBfPMya3m/EShkIkQwIxmA9VW3rtzHuw5JlgVm6gL1Wg
1jDRaKdO3HMFiLcjfDVyzGI1E6NP9QAjZ+qzpfb+8rrIodUK+0j8Sxd3clpamole0ZSzb9EZ+RSE
aCsEfzh4WVA5+D0qlKXVxHKZAdebSoeoP4oi9kVzX/Nas+gcXLLDXNyyMpqzOV/w4pt2KZrAc7z7
tqcWQjtW374G48jZr3h+MYe0Sgq1TFLhVw/oAdpS7SVsvCLzA5OTAXmOMalp0HqzFHQ4pg95Y03G
AqTRcBfpaAgvcPVOdc4a24xERZcVRZU1HQ+wv08YKkhJ2CUIlMr4S5OfxpxzTt9MfuffZ7kT8zhu
IFONSC8M4G6Lt2j5PkEA7XKi2DSiihpEJJBmCct1MKMpSxoKDRlWczXzZ0EOMZcflGeDWbJm0Bdm
1ClQyQgWu0gSf1FSNzZDTvLZnH9VAbWVoiuKzvbkC9UwT62I+e/UaF8v2d0gVE99Jd9P6FPQBIUz
cpvoSX1lj0mxGVF6MwTIEJJ41X68TioLqni77jCA+Tp+GY8hni54b8bbQ3n2kUmwRYf1SQbEXCfi
KUEL3aSU/DLh6VjyzDAzRqolrXITrg3pfIyGdK9K5l+x0ThfCT4UfbGGDCKyfcJmZuZqNyDCh0Zw
CvFeVYgnapxl9B/zdLbC5AXRCObU7KkVgEEkq/weAeVa7dLbAbwvsxc6/ELpZs5DZe9fx+j4rnf4
LJVCNFDgdUKf95Ii23k4Op1WukuZeZfHcDMLodmAFjIhecC2pjZ1FpahCfH3FG/fsjeXX0nfq99n
tgt1GrQ2GVos3klyiPktiVH3rUM7N75ddmRz+WrQ8VAIRJ4Mtn0iVIolV8YBcr2BKFu5oNx2o+ZG
y+hpseAHI+hWLxvcDPKzQfYiZRSzoYkpDCbyUR1uB+1hbr7CxKCvbDCb+rCgR0osJiBE4+9L95Kk
raUSzgzx/GBmKExKFYxuI4C1xd+jcl10x1i6uzxU28dJIBU1EScjQ2IRhOEUjdKYNTiy6uk3oa89
MxT2+ZK+ocXAXowcmEXyUg2SG8nK+2Xb2+6dTTO5KFZaQI4WmO4LTzUfGtEXRk7o8UwwO7mYRUXV
gagTWTW10eJmRwBsZSon3jYDHIUJE6okqOCxUK1shHx2XmGlzmb4EHei3QbjcQgz0UIXihU13Evu
pkHkBbSso8QMworfs9BsBKTABZu+PRN3uE3c6jlGg9pV5aseuuShSG46ylXqNJJ7eco2c9LKMLMz
EkgYJFlrQHywv1bxtM5rjuD9PnV8lV6XvJibEIKxTjM1d3UrXyvL02UPtm8BKxeYqIsaM1Nw5qNX
QtGGegcQi501u7KTHHg0O5vRtzLFRJ/Q1gVacuBNrKh200W2rhjOMPDw95t70tkM+xo1FEVO2gUe
pY2bNtcL2kRzhAO4mHkHI5pwPt0wVpaYpKcBMQ4UMixR0WXBqr8HjmlTmuz6nk+ythkLpmRKsoQn
ekgiMLFQoN63dDqua1q077T+h4SnlMvBsDlyKxP0E1bhNs1EK5vaxMKNwPQo/BCz0C6Ia0YcZrzN
QEAnomJIKAzAod/tzLI4pxFSh5NMbWOblWmFFbryuzzgZCKeITqBK4dwIZvQt4CIC4LWNqVdH4Kb
TuQ95G6voZU/zNQEeSg3CQ3sBL0YkpO5w3OEXozIb06D8CWXoGepSMiuCvukW9Vtmug5Yk6XY0sr
AZkyHkeF8x65iQDTzV9W2DWU5FPVdtTKP3QJ6W7wQ0/74J0JXR7sYzuyz8aYcIhksxmLgBpThYeo
nB9kSLJcjmyeCSYQxrmNgDakK1UbvTw2rLlbOK9A27F29oIJgmlJA6KjEgY4I7FC8hyZ6CRtnct+
8IwwK5SAbFbVBySBNAe4KSyvEA8Qr9c5iYBm4k+JbTX99DNW60Yd2rw3JAR0cQx94lMCU0q/xisX
bwKD12HG7J9lYo5gyIMdFepUHvFzr/LRVJZYfQKUHG2nEH3zh0qBMbgB/mFMMJurOTc4ntNVa1RP
dfw0aZy+W95cMTtrkAiFmdCKQyiHnmBkpy5H4V1L7i+HxPYz0GqymG1VX0awXYc4hLw8UYk0yUrc
yTKv45PimKfRIdDG7gSr5RzGt/eKf8MdNZXfQyQds0WQI4xepGh2b0oPagLMFqmdThG9yx7yTDH5
waxBxg/CEVyYQPevR7t03odyBO2Gqny7bGmzf+MckCr7lJuVnd7ENUwN7uSIO/rQ2vkKejhkt/PG
Kx4B2+UQUdl3XST4eoHkL93TfRUk0eNzJHPSEieVqyxL8DKHg5HKNLtCuHWhwq12dwUhp9vSHf2v
EHyux49JHO1SQmR8QX6KIq/tREs0/2z/Q0Hv97hT5CEa6wlD1uLOjOaIQHCE+eVyGFzeLVSRyQwk
D+spo7tF0e4j7VCQP50TJjWEsdEPpQIDDdqENDANxI/KvnZGhzY/SbyuJF6UMQkCLySzLOdIEEPv
teJoiaITTZwh20bp/cpCeNz+fV6mfCJ91cIl6UY+zB8dJQGxlmsqXE125c14xSMK4qSFj1PZapNS
MgBWOwhcONpyGgzwyb516XMKtN7lYOAtoI+/r+wI7TRIQA7QBUQpUMFsXACzrVmCl7uqYPEqn5f3
XvUTYFvXUcqlOUHxgkOL5tMRF4r/gR+Nnkf+e49XPyZ05VYwzHHSlBi+zh3Aw0cF8qrnapdco5xr
jf6XcHqr+GAyw9RURbfECMIkgcj4kr6Ew5duyysTTGqQpDEfNIWmBjz8DfpDlfuXQ4EuS3bIDFGW
IYoIvDdEUX+P8TyD7Gu6CHhRmtATrOC8MmipoyrBoW5BkBOkli4WnKPYVpSvbTKpQiZiGZEy1FEt
hBBp8liGPyuhdyr1C6eVtR0mSaBFIJ2LBHbQYj11f/eBK8qc4aPDc2H42NYLQWrjRaLDNyh/1YAi
WBoxdkHlmB3vaLd5I1t5wzZh6CRpwYEe4DB+Y3imO13pjx/6cFbq8Jhbt7Lr2hRztUilAiC9GabQ
Klupsp32u7acOEloOwoAQ9FEA5KZLGtBUkHpQaBREJf1TaMCu6Fqj3mf2uHM62fbLIGiKi2a0JSE
5iILsIjTSBJmeseQvcADuhEirvWeMpp8Rbd+bYi5zIhgx9fjEiMnG8IuJsg97fiF+9LaBJN15jxF
8p5Q0dDSfUyu8243xU+Xk8JmVEsy8A0iKp5oPf89KTSmQZI6RFSL/XBfyhmqnsKxLxRcWmYIgtcK
bzvnGWQCLhhzSTVQsnOMUtol82BPo7GL8/FH1uVQnuOpzm3G98o/5l4Ljjo5lUaYEyWv0A5N6kcl
p21u67xlrEwwgaA0czzrIQ2E0DWiWwm07ZfniOcDEwaom6GFp4WBqtnr2imMFKRSngAWzwi7/ciZ
YZQmHag+P6ST6MXo2FFL0b3sy+YmJKmmpogiUdHW9Xu8LT2BzKCGV75pvu2WZ2FQbEP1esEl84vR
cVL25uUSN/1/rbGIISi6pS3VHwdxgzXdTC7AfreZM/iB37vVU6FaKiS+Gk++q98vu7mZ8VaGmWWF
rvIuy9F9BYqj0orRaq2Wt1m0N1ReL9D2tJ09ZJbTEuuhZCwUBmO8CdNTrkHqlre5cuaMpb+YlVAU
hxjONMJNSm5MdDpqyKmlLwrf1JHbj7HtErBxH63ymsmcU1SxG4UE93InOzb7whXuBHuA+uVkg/Ud
JMuFndkgW7o8XzybdAhWx8mkF0hhqrCZAu2qzDaA91Wrcko2m/dz0B388owJfpIp/aIkOOIl+xmV
1tIT7kx7vJVAIt54sVPqHK+2M9O/9nS2ypHVgNd2ASrVQX8z1w9T/+1PRk1nsVCtlKtKRwtgcoe2
JgktMkrupEK8u2yGM27ofPt9dqYubSQ5/LhUQJHIlt7Dx+R9sHsHFbartLV5/eObQr3nidLZykYT
5oY808q7eBBe0AT6Cv5llPcCvzyaj80TgR58ejOC9Vk/jj7v+MebNWY/GbGBCEuMWGyHzpuK+C4F
FufyiF4O908YnDEcF2MQYUIJAYIRwClCJsjZEc7pfztxnOOP2VMCQ9B1ZcQwmuljYP5M8oM84JnR
bozjGD1cdok3akzWyMWATEkLl0gN8tZ+vK/a9v3PTDBJQjRnDR1vMAFaz1E4ZANnuLbuzuuoY9JD
qAdBkMwYLmG+TcdXQm7N1umD75phBQGk2KaAt7Dowvl0p/mVkHS27DEWEZGjEB51Tg2uVLyf5rZx
pP05zSHa8ZpIOVHHljyWto/HgC7jKuutUmlew25x1JCHgtiMBBkv6aqJ1zmRxe0KdSWaSo0tcTLe
5+EqUPeXw2A7Ha0MMGENzQQIiDcw0O5w3AN/0nKl3on71on87qToXEmszXFb2WNCW837AW8a2H9n
CGIZD2EH7jreBrh9b1oZYYK7CpZeTmrA8sTDgvbeBfCD2U38yuMN3+bRaGWIiXItG4qkUWYkhf5K
zm/k4GBMR+7WtFn3Ms5mWFhm0c5TVVbwh74BClaEBJ56oDbxIKN04jXvb/sE6j3g+lGj/nRCIrOU
zBTtbAxvc3xrGrtxvOoGTtbergvIZzPMzoB3WjlOQAHoKCPOELn6XGWlK9X1QVsgvyvcj4LmornA
64buLVLFr3TOGCvzNE5XhySjDWvS0HPg2McOiJseepK4idTeXV5f2+F+9pJZXsM892IV0ONmctSN
B9Ld5fFXXojXrjBLKhPLMVVrnIwo+3z01+TLYAhRD9KJFg9lTl7fbFpdW2PW1iTpbUlSWMst1Ypu
QeF5YzgCSpbCTrfHl8hPXT2xch5yjheVzErruipQTAoPVdMjQRPIMO3scXj6o9lihcOSUkGnZQff
StGXB1DGhjejwdnbOY6w4EmwkgWVqSAipPFZ1Ny0H53BDOwh4KrHb5WVVzOlMCdNY+oys8M/fGQN
YCHoGd1evMWW3dwNXfkrZcvzilKY6kRVF1DeoMhaofMq4UosTwW3ekBn+dMev7LBJA1SAY9Q0FCX
pdkTSPDU5+3VkAk/hhldM2bwve+XvVaKnMPSfyTgX8uYxdGJAio9tQ7f5oMOTah0N/nGA6WizHbR
gXAwObzUqDBJozQaORImWEtnvMVTJv98BDMN1UsxQutLJ5nVmDLpAyjOpGpkjGkq7fX2Vkdtqf5+
eV3xYp7JGd3SJdBwp9MGNEHbjVagXUtp7IOQ/f6yJV6AMGkiNpVeC2m+FQ+qK/kN9n36kMd7GeI4
xJKZCUYTNaD7xVlzuC77E5IRcl6ZcK6kvFzLEpotaGEo1QjjpuGpy8t3ZW3luGODLLF2VE9xk8N4
Vb6nN7x+Wc6uxQp/NHIVC3kMu1X1rS93UfmEBvQ/migWQyd0YTKEIUxQndLWo6wUlD+Nh2vZ9sTU
Rd0AXN1gL7+klgpZyFFBj8ufffWoSX9XJg9w/R/TdDbCZKW67yZFo8+fo214xgF37HvBlh/SY+80
1tt9tIs7S/jSNnK2yZxf+j4jWgF0oiORu5IcCjCrZsXf7fjj8jTRxf854Z7NMKloyWogqSqM30Tu
9Ogtr70Yt9IM+0jMZZfZ3q/OtphEFHVj2OCxA2vX63f/MGcqrwgQMB0Vu9HXOSPICw0mKRlK1vUt
RXHWhr7Tg9aPw3el4GnP/EcyP3vFZCSh0/M6hQCpI38zvMVJwe9IwEx4UNziW8I7nG3egUEv9v/h
zt6BpbGcZHPCEIah4mdx5nVdUFvKHO4Hovt6NN9p0eD3xWBnoflSLmhYh2a7dTlm/uNOef4KpmA8
GlFEhh4uV2BJ6PZQUMR7dme1jnpA/4tTcnZnzkSyqICuj5ekpk4bHeh/xcFt9MpG94pz2a3NnE+I
hH5JHZcjtvcua+JZMOjry9y+Z5pnJhV0NBNrqhTO+G36czbE3vZKXYrSQacRkzyT8DXTXgbeSxnH
F52ZoUJS06mO4UvXmpaZv8TJ9zy+HcbXrwwZ+qhNA93UKtvppysRqXKK61ti0criykIfsqUvu+wr
3RRUA+hfQ8xazmapiKqPGuCym9JTnrstr4d1e1bOJph1XGsTqvv0mCT1OprqQ0dUK6+dTPvykG0v
nrMr7B2kMGejIyPKWKo17mSI5SURNn0FnH2SXR2oRMJlgxy/2PuIHqZK2SqwJ4XXbTtYangvJi+X
bWy/Xa2conlrddtup6KuuwFG5FP8Nhyhm3jbUk73/rXa0U0SHOTfRx3XVV79eRMMtYoM9lbSxXmY
TPgHTJcluR+UlsAgNFfy/WLHt9Kp8FLuo8/mRrbyVvnd205ZAmQRePuh+u7Sarv4Ssl1NXCSRz95
1NObe/TKHJ3h1eAuYxTlcgVzuABZsvB3WxZWDgRMN1UWt+N5O3P8Wgbs3aTWlSEiNFxKkL6BGTkt
jvOCCezkL2XBsyHmNKCgwKqCvxUpKg7tCccbKYRCxDjvL4cmL/yZzKEGVTCldPD0OQbZjZJbgToB
PBS3HH82e0LXkcgkkE6cOoPkiMTBnXfDbe1BxGufXU2HxQ6sGmffzNYaTjbheMfeU7QiV+uF1sTH
qPQCQ9npeW9PhcJBIPPWN3tREYkS9zWFHFIWfsVGqaG2KslWbqXreJ8/NJbiVyettcxjyKOd4EQ/
e1cJIexSzbQ/IgS1wJSVjjrZSnRViDfolN5dDpZNlPxqDtlby6Sit/JjQwuWebYMPbQaPfBA6vK8
ZMV1Hgy34VBfg7LXkoh6m6s/owga7e2wU9XlqEXglW0jR64HSC4snPLLJu3r+tuYrLPo3dJGtAF4
tMNrcZfi1GVUFmW/1+zEJbnVu9OudPXD8lO4BQchjtS8eyMN4U+3hXMmYjUPBaWs2gl4KJxwK9/o
Jxs3yb0CZgQdb1hyqtxksnTSisW/PC28EGAuKSAnUsSRwvtT9UqMI8tIBCto9qJ60zc84hZO/mOB
h6RWQ9BsYpQbbde0kR0MBXgebrug4MUab+0ymSlMFNyx6AM7pUUlEGXQoIAW3Qh2dlUflSMqlKAI
4ZXFaZBcmkEmSU1lEnUSxQ5M4ZXWHmaFk245U8UCD43cMGU8tAOVDgqpYWqtsd6beWoFSQnhAN5J
evvyBXQOYFiySEyWn6Ef06JNUoyhavU7qJ1b2b2y77APZ9++QtgHOtlfppggHFo80My01zHExtiY
D5JQW3196HlymNu5dmWI2RgLMe7qMIOh7ChEFlX6TG7yk/F/pF3Zctw4EvwiRvAm8cqzL7UOS5bl
F4bs8fC+b379JjQ7bgriNCLkiJ19GMUwG0ChUEBVZT52VvQ6Qt+CBhnVaMfcLp1N018BMwYp1Wkp
YvFwgJUvwbSr5S/G/H0ReAWW24+tKxzGBpUwWlB3AZzsVO0VJzzE0NElPlXe5BMj8dDYK3OJrn+8
smE64RBd1aUS6LGvQgI994jDeyPf3F6Xob3Z6ypUK9HNFSo0694tp8Z4NHTCiTI2nQZiS00ykESQ
WXoLOai0RNBquKfUS8X9omXorws/E1WoumniEmqCKIu5PTZak4spHrycaursIf2u1V8qref4v+2p
uoAwVwY9QneoSNv/C+Nnjv6VEF3K14+NbXu+INAwfr0Yk6bkgkIRdNUOdG+EoFbSpBYaYK8DbR6L
q/liTubYMGVFMQEUdvFOC5d9loy3Wa+e5VFyRGVys2CwSU7867Db0QpamWTFUCUisvQWyjCASyYF
k3jtktvAABkw+WG+ELtzZU/x+9iC4raXPbW3ocNj09uc2ws0u6s6tY20Oi5xq2zEQ7OUB10XPHAl
2Wn1GS4KcwXFWGMVR82C0m+YvIxr5HAeJsFKDU6Eu7mvViCMNWax3JspwXjk/G8zPOgp2M2Gx+vr
xcNg7DE2VYLnfrpc5TnV70z5JCS8dif6jQ/n+2ocjCkuzYwG3LJCxj22BqeTHdojbTrirZS7y6ts
CXteS/H2qECM+yZ6oLA0HnmixfkyYub6KrUK7bbLY6sYOQ+fm2EF3pf+BWGOJlTPT3UpACSWEtMq
qukkC/V5FCavirKbSpx+XF+q7QoTHexVkg5qDeh8vPcdSairbbUMtPoRilm44of7EpX5kcurMNl0
gysgZsGUnsxRLgGoCPZF73FJ4zd90+r7dPlWTrCbpFHXKJPLmA2vWWM4IAN4lJX+lDfCqZXSfSQk
hzxeHjgTuGmIK1wmXJJMSRVTylJDixZSZICE3JLvIChsa5BRKyWbl+bc9EgrQCZsEtRGT7UJgHLd
3QtZfD+Owd+hJu2VbHauD27T5FdQjDWmiG2bpsWazcnidkH41JudDSKl3Z/BMHFSMAmJ3uZYuioP
fwZJeh8mmr+MwWf2FlguQMMjodlKZWCGXCGVlPc4vaJvRuOp1VMvnUooy0s8QvTNJQKVKMiYACO/
Rb4rW0RHl1I2CG0xb190TF8oSHYGuoiWJ8696S5WQMwCtXmbgGMPnnZWRGsYBGfOFDsobuvoVW6e
r68Sb1DM9KW5mqk6xaoa8pSEqF6pIeuYQL9yIe51qE1fcRnWWyXwav7EiZjhsEAHRazOc70zxv31
72/a9er7zEk7CGjfEVR8P62PU3+nzS5fTXV7DJSyHR1PBpqe3vujtlGaNAY7IPjZbtThyBUg3lwO
ZCNMEHaIVDHm/felPCz1QcZJYUQQXYOIQFt4pbo4deBdn6ztu6dpShIVpZFE9qUAPW9BXegtDj4w
QaL2f9iJCpKZki2BBgAXtOtw2+O6oDEmHZYK6oTR9esU8qkKQwc/yDXTb53ICYQ2cYiE1VFlesVg
1yfMSSWnCCBq7dhHsZOnP0jztU+Uz/hQgpIunAPg/mJb34RSiYa5x0UG6QmrSx+bLrOE5Of1SaOT
8iEaWoFQY1xtGCMCFRYe7HCKZ7ZstnajOEp3N7Wpm1V2M1fWn8ExczdNZqKnEmwvJ/rZWBobReV2
LReqNeu6ZVZKb1Wz/nIddHvBLhNJ/74ao6ZHeG6p6YKFqp0vyCepsT3OtRVOX68jbbqH1WwyJ6yk
xWZclZhNXZBvJl2916PcGrORE8NuDwjUgwachC7pjBeSxyQdJwkHuVKmx0lB452h2bUyeHXBjVJ4
WEzYP4St2mXmTN9UB4cW3tZ+9dwjrXKSbwmqb8le+yvHv+UMcdMJImf67xCZ6NIo+zBdSsBKcgTC
JMmWVeMTwQMRwV+lKCocFNu7NiS5aKidBD84oEAA0jdRFVuEJO51m9h8XlnhsF1rXVjKZB4pzhw/
5211StvwTpejlyTsvWHMvXgqPXC13rZE+94ayi2kNzkBzJZdrn8CYzCjGprtoKB6WuslKw2RTi1E
ZHn+EIUxlXJsxHailJ/hrO9zOd5DY8WfYpFzBtPziXVZ68EwptFXCdjTRhEPtPUEzgOU3XaTP2kZ
xCi02c9bshfk0Q0hHsI5YLgryThLaUASP4qwkp0zIMcDYdsDcVWr3JdO4ZucbMbWDlgPk3GVGdiI
4nrAmgkEkifFuC+zyLlumttmAcsneCCBIBPjrlRljPQiohcCqf7WtmSXjfmtBPqK6zCbcQBenn/j
MCfzIjSJ0MXAmeFDVLu1ph+tJ3pvpfsc4/iPNbpgUetZOfusqswAmu80x5g8qqhS1SGUPjuhnToh
X0dtK4yGALmhABAkk2xzSq5oE9h0gUbpOGidT+0L58KJPBD1gDJKsRcEvDb5FJn9Gpc50io02kbj
SHGhbyg9jTw6k23LuIyLsYyuWsRQgniRE+WYx1D1cK7too4ru02JWD7u5QsOYxmx1FeRgcolRwzr
x74Jvqda5oVG4VUBFOgiqbrV9XwvSJIjxbzDenuDXbAZSyERqaWWMklD4fmmzWK/76Vf1y1/cxpB
KQjTwKUBB817YzSlclmiCQ4jFO1JekWsM5RP1yG2zmdKw/gvBOOTAiMDgSVtTR6K+04s7Tk8NqDV
MT5TX7TGoUNd7atCKdtcpRXZYCOyZsj9QMQtRnfU9dFslgisYRjDLg09FOKZwrimrzig2X7K7fm2
hygp7aotEGgYnyj/WUMytj5oZGqrFIsUECOzm8mILET/N7rZ8Aggth3harEYc++UZZ7GDFD/MBmC
5uYg7mscH8Kex2+6WUW1HhZj3lFZGamK+x+wtJ8ydUx2PNrpW3Js3Cl3n2HbWuGxVVvZaLajUAEP
ypI+VEXOIfmMqMEaggljWmNOIlzz8GKWST6Kcvckfi3iIrZM8GVzLHHTO1yWim0daYmYqDlY7x01
/qvU3YynsvfGK/rB9a0AGN+QQG4xkWckwo65NZQWXaHclvfVbrADpzMssEIcCtyT5XN71L6MP7h1
YRznpDKeIx27XgMlKaWsSnwNlSJqXrq5hC6SFuV9AbGqQvfD6tdkil8UtF8oY3bqR90uUdnSmsrX
6zuf48fY/pIwFVTJTGA+RvmYKU+ke9XRy5ze/xkK416CvjPGnjJISMWNUBp7abonSHY1wsN1HN7c
Mj5FBqGHoNFSSRInj8EyPmiLYClt5lyH2aztW+8IxqGYNZ7xoGODm6CEPpnczW+SH5k1uCm66Wn+
NnAJx1vSL14zW8athELRDwHtXjWTnao/kwG9v9Iukp7k8lu8dLwBcsyCLd8ihhaFhYYBti6yDE58
CGsr+WI8JCI2yGKLp+QgJW7yS+SxtPCmli3oqoixSAG9ttHneUqLV7U2ytaRiXeo3mF1U4rQ9+R4
nU0FsNWCsrVcutH3+ki9KO3bbS1pNzyjdsnRIi+2KQVpddMcUih/hc/9zuC9zmwHzxefxBZ3laHQ
CDXVSOq8xQPjJOpEwX9auZMN+mA/5hWuUVu5Yksa44EGSU6ajLZ20w4YCQ29tKOH36rE2YxsTdY0
VmU+Qd7RkUHgGhwnCdlnn7MReXbKOBZD1VHUoAEji6E5q6DVML3Jbrtd55pWg+Jeqqos7lSeldIZ
ujaDjJ8JpsJIUtrgCKaOuXvR4p+ccXG2u8Y4mGCISyGlLY1pZom2ane3y47W1cU+Stu+Tna7b+zC
l6EWz6uk2141cIxRrR8TVUXvA061EXIzoGW2iXaag7/79CSmn6kVQSz3G0N+jyGTaDFCGRjtcNtW
mm3IR2NJOD6MNxDmoB+yBa+PlFZFLL6KkzPEhT3ympR4GMxOIlCtRKEfMEJpP2aTbdTnMObN1rax
XWaL/ojVFSCfDKWBkAiuGlPm6u3gq53gceyNrupHg75gMPuoMNtEFmnJn97HKKCdll0Qp486lIfL
FI3VTXOqE/AytKOr1K2v5TPnrYI3RmZDjQNEswYaFMkjVMBy9TgovGekbQgCXgFKng9lj/fTOE1j
CqYObKklKQ/GvJybvHWvTyP9lR9n8TcE2z8zSoMgNhPejkrdK4xXVT+aUWyrmmCL0tN1KM5o2D6a
SYdYtK4Byuw8OYMiNQhJryNsVhpACODfCTOYXVqNEqQRUVj41tGqgQA8Pwl+cgidzyjUr4GYnQoC
7hCFGgACIWQETg6juks03i76j4vZZTh0RlfbSDGEJFV1ioJ6TNqUTkKrOLYOJTUn+8qJOM+yvBVi
tm2gT3Orzzhl5drOg4eBfL2+PvS/v2ZszJZVkL1KtQ7j0UxfM1+qwtc/w0qwXhhmV/ZSoxsTuGGc
RuvcQqyOpE+tOus422Y75pORSgAY/v9Dt1Y9/r/rd4C0sY5UR25L58qlbSsIS2zR53VRb5aykhUi
c75mUT8r5gJnEO1nWwRTcQByOyqs7USJLfmTCxF5h9xVCcQ4Oftqc91W0IwfGpv2/5G8PPe/5rot
LA0JEH3M/U/YxwWHfRgYZ6IYFXp1HdDHgjzPinIol4rOdRBqZB+McAXCRAvhDG+3QDHQmZaTUfzs
jUOmuZXw15+hMJ6oKxTJjChzRdqdTPAOBkh8GYdc73nXAPqha8NhPJFCmjILUYf0FhkXTvuLEr93
f9NGfu2Oe9fZ9BCryaN/X3mkFCXiKfYXDnZwEUWpNWKVrk8cD4HxQZERIN2WA2FWlrOhCOdZnjkQ
2351NQrGD2mz3E8GvZnWKGPWvNgtbSm3OoteXhIXlcy8TgHOBlIZryQHihwG9CBHF7E7CYi6+tTV
IpmzT7dfilYDY3xEkplygO4yehPFwE4SaPNbKEPvx2/Lw+hJbnwH7SyU3Yn3JLEU9Lvwbje81WM8
xaTWnSjSHZxOKEa465Qv162D5wXZW77QpF0oJgBI9sbPYZ+6wQsSlNmPxkXi16lww6i9yg5vZ+57
82a8eZlb9pZfhAXoNun9Jtu3Z5TgufKtaYW2vOuPvAe37VkkiibRgg6cLu93mQgBrTg3UdQV6YvX
qdW5avv99YncjPvkCwSzkfW263JNAURtVqdJme8WHanKvLidtcLqSjXm7bltP3UBZPZ1L1V5I7co
wIv2KpTKa385tw4tYMSh5XyGlousRsdscD2NzC5rAKZAU37aj61pkeyggAz2+ixuniWKbJgGqlpR
g8CcJbXRSmavtdjXTfliSos1GaHbGKKHdO3DdahNF7KCovO78ryyRARjonXx6MBwQjJ7IeL00jQ5
j3abpreCYUxvasJCqJcaz5EQg9JuQ/Xr9WHwvs/YnUwEAsWVDitjtF4fjEc9kZw/g2AsLRgUPJi3
gBCi01x8yVRepxRvKRjrkuMmr8IJS4GYzMoG2VLk0mrDyP3MOHQZwQ70amS2LUCYxSjsZIxDz/0i
xdswZ6m3falyAWCsd0xRERtSN6P6oosX0/sRnBsR3hBztM01XwOrsavQTn7x3Ju8bQQXYMaWk0pI
WhkiBHDi8W50Y7wTBY72YD4ONvhgvA5y9ZTfhkBnpEFvFv5xjBde3dCmB1SIroEITULrNHMmT2lq
igKlI5wC+b7uC9Ee63xymjAcLfz7QzaNMed83jacCyRzPOslWEQDjbqlBa+XXeabWuvlne5dN5xt
r3SBYQ7hZJrKkQQYmaxWp5iMVhsYN9C7dQzwfVyH2l7J31AmI58imU27VD2y8v2gHntIKpFI312H
2Jw0VREJiqo1Wn713vEJZRA0QkQvwZBCn7TqTktTN6143R6bI1nBMJtaqoQMJwYujuJsWr1aO1FR
cirVNi1uBcFYHEnSLlNoFBhOrqDfV3DkeX2ImtECxwjnZOLNGmNqBvpGwcKBWYPO+g6PcXutbRyw
iXEsmn7mw+1jNSTG1KoMDPUh1fRuzd4VteeuOGjV1zm+1YfnEoJy101hO3C/wLHRX54jhsBLH21R
HdCN01rwVdALo6QAxQGhH8f0tm/5eJRSJDSEUZYZxvYWpOaaChu2+xk/Z6diL6PnUbAr4kRnyVV3
I5fydXPvrhAZaw9qoyd1Adc4iee+/i6jBZ7QB/WAd4htZ3BWSIzBi2TRilQD0kBSJ2nyc6n2d/Ms
n0UQWVmm2vjVZPgaFO1Jaz4MU273PXnmLCj19B/t5zLBzJYISZgOc4cfod/0Ls3s4N0RykGUZztG
7uo62vYWv4Axe6JRk6Q3BXrsKG7c36QDL8eyvekuAMxuyEu5riQZ5qLlKJrEni77b2LIzb3RGOzK
pLGtC6TL9KCibU6NMzkxeNGpcp55ykCxOPjGC68ZiGcpb7fOdeiZJX0cUOXv1tURuifeqNnZ/2UO
o5uZd1nejksulvlG3rDCI+U8ayplujWfFsWGkJmXfJFCq4So1GALlEbyld7ThReNQybJ2Xwynfg1
cEwS1SwAPAmPDdatbA/K9DL1vACIh8O4lbEpg1CnDXF1/5Saxzzr3WDxoF7zZwbP9h+oeoVSiRrj
qUhvz4Hf1rz+8+0j7bfFy4wTaRoD90XqIOsZfbGpM+V70UitpDp3vKcFzuaSGVcxjJNs9gagChB0
LJklyV4TppwThgfCuIhF6FpRoe43zg5zq1qDfNNLr9fd0HZt18q+GTdRRWqkDrQXrW3Gc1RDe6cI
Y92tusQKsnDXacZxmcTHqJps+H7BkoKek7vibWm20hyyerIgDhgnVVd8E4z09H2FVufMFfafYc0i
l/EqzD0jEo28mKi568muh3QWOUS8ZNxbZv6jT4RMjQ7hIkk3GQxZF0k2BQhEl2Wo7FEtA7/W49uG
tH7SJZFjVKKldInXp4ODgPV7h9Qnivi8plEVNyPVXlhGPKtDFUFqE782gkc5QXAhxlZUh/spyEcr
nZrTPGY+KnkhKZxnJ8MwvQz98G6imV/iUMmdUBcnX02hu5k2N5W2vGaZtF9M8bbQQOomG+Uxm0GW
pAQjYnHtRlMVP4s7aMRANE8HFUauVLbeaV5jTMha6KIlVPojei4VuxZbe8F5rM7zPlDGb9dNcvtk
vMwePaZXjk82E0UgGW4MzZJYMngHeUTOm/sKytnQmtIgR8L2ReIhHAFEPmsoDvgSTIeGfEkFTnS9
6VR1UTZUJMx0g22Gy7I+0kjQaShIO0dmD8Khwm6X2EoEneNWt5EMCY1xqMzC/97P1qh2xTJWouaU
UP4O8aJVP6dFac3xy/VVoX7gg03rFxzmmIgbrcjMUdJwTda89JD6tCQz9XhkLNvOYIVDF2+1+nqp
6kEyAaeNIA8pO0LlFvIhr14lGaWF6T7X/GT8koZ+q/rXR7hpd7B0UzZlXTLZBsM4RodJXakaeKgi
sLEdxuHXHwGwguBC3UvtOAGgJacCLEDBZ4zuMgDCuJ0wjZIFl3kNrPg/CV6CxCFDVYVmCZHmXh/J
9l1kBcXsUamb1boaFdi3Kx8orXZpx7/wlOBn5wYvNVpicUssOMvD9hUuRqBWBDc8XLcovaInWVAk
RBsL8UUrAQEhF3DzOrAaI2PxQyWA1zbDGDVrhiZ0ZLe/IrSB5vvJF5+5GdXN/bVCY+w+kxv0BUXU
OFAxiPvk7fJzAmb2Rb/rDstB8OPTDKLl9jbzeUQPmy5kBc3ETblZRuJIZ7Ysf4SdBmasu7DdBSRw
OFbDm1EmapqjyKwLOqP/kM1Reln9rnJF0KPHX3j1A3TCPjis1aiY6ElskgqcugAz5iPpQJoh7meJ
9wjAA2GiJzAQZgg7ATIvu6nckWUfzX/klkAG894hCvK0QIcTEGkEt3c0Ct7LKz0h/nuikAx4D2B0
8VCZyJUgAsTOopUdkVffLOCrv8eJYoOTkne12b5U/V4bwkppCY2iKKAa/tcQMkeVvOAOBGmW+lOx
EZw8FzYIHdUb5S+OCV7fZoSlFe+GOOgy6ri6b+MbVbXo6pDASH3xNvUH1KoqSKKZHp4nX3jZcWpw
1+aZ8SetUvVzIWObRcpJCgu3xlNyX1vEPPbtOSMpJzDYJBEClfP/z7MPFGqDKM9kGYBHuzZkFzdz
pxGt5Tlrj91hsk1LdFLHNKxJ8rTR5pF0bx/kK3jGq8yxYbRCj5n+p0QkQtOIcu4s0cN7h8ezqE0O
xfVgGddChLTW5gpoo03rPVs71e00tCGfrZ0HuzzR/IF4zH+kTgGhtuoGN3ZH4j2G8IyLcTmoL6+L
SMOPMOqbSJoRviCtvZzael9LdwjSLaPuvOsGfd0BQXD2/eYt9UwcEWtqKBPwx4dpaK3S4L6BcDwE
m/wBUUKc9PXb5NIEiQ4yw+aIpzgwu+VOEHLfHelOuLJT3u6sqxgQFNpdmtHFBP+5lw3QKTQrzrzx
IJgAJkX9drKEgFACf0ruIyzO9YXZfh42kDKHeIEoyh9YJMBs1c0NiNrDv5eflOwv8rLOUm7G0kK+
xUJL2DMHcdsWLoiM+elGCdowBfea5GTao00FSFCjF/vg+t3Tcu7uRnB41+n/2OYXUMYA64b0ki4D
dPCGt+Zi1L8SOPJ6rx+hccEJcf9jVg0Qc6C90dTZV6SpFruAdLju0Ef38gzG2i/VkXJsy57sNL7y
wplT6qU+mKIpmgRN9SD1Y6NOve5apVRa6lcGB6TeVuySh9oPfeOJulAFnU6iYXGpIjfNcwXLnBXi
olaT3nc4piAfMuzjQ24v5/xkWlQLzXDGw2d0pFEzoMi6IUso+GeCABnlo+DLAqBaPIO3vp3+4kzk
pg9ZATAbrtBjyFn2vYZ34vKVcpdFTmdp36l4iHwkjshpQ9+uPlrh0d+z8iGKDF5fCa1isMvJ0W21
sSizLgplHjMvcNqXziU+Xo7v+6PoJG6/y75xBry9hCBahKA9CM5YngYR5M2zUTR0wJQFFjowjmGn
Nz9BcuzJu3G38Ex1M7qmzI7/ALLPaL0kjqJGAecDzUelbu6bjz3mN/cKX324Pjx6nn7cFxcwxl6C
CA92fUPB+tPUnsv5dZz8xoC0XcRtLto2nQsWYzpLHsTFuNSas9xCF/6VFgV0u1GyhBvJzb3+yAtd
qMv6MDaCU83EA54ssvwCyL2qVZ1jz+fkuUpPwnCnZa45+PXyrSjvjOIz6smgy/mNx/htRSjGrqqx
96TqPtFDa2y+iQPHHDfPhhUG46bxJKRMwoIxqQVaQ/08dgSR45vpz/zvaUOS8v2Ok80BSbwWJmHI
ka1pflZB7rD429wR4aHmrdF2x/XvAUnsrUVVgrBPKkzafMArNXJPxFt20lm4+adlKXViLnvBps2v
IFk7zIQ0zGrM4TDpdpv/6IO/qzoF/Q/IukltX99gmwfPCozxX5XUxJNMwcImdwl5NZPWHfTR6TJu
pLLpOFZQ7GFTNBGZSkwl9VSUAx7PHHeS3+6zQ+aT3fVxbZ/gKzRqqSvHnMe1MqsF0Gikrh/oUVDa
4t2M87v+QhzerWvb8E3RoIU1pslyGRSq2ZZpjDBMHMN9IKKaSDFcKeOqBW0Yh045pKH0ilhBZu1R
7EfQO6s4b6bQKfbqP71mVu8PaIwm9zRaQM+Z3//gRUQb43uHyxjl0E3gXROAiyRRFt+S9KCpnEzk
xkkGCFS7yJquahrb+dNkpRlUkAR2Mjmxwlr21T7mHNfbo/gNwXb+JAOi6KSaNCo6XOpnFemLlqtS
vxWrrgfCNv3g+j2gOR4oVKcKKrYe6iOP0j3xS6gqqpwhvd2KGH8INFPB679iKugWeG/oy6Lm8SSo
QJN7K1TPYrefohex2mf9L2XIrUitLQXZFM7+om72GixzmmjqkMlBqgH20O2lXW6ntuaDa+vAy4Fu
HJPvxsccKSZqG+clBhCyAq4aG+fRqA66mbjVUv5QxPGGtO1ezzPOze0/VvH3vLKNGVI9q6jAwrwu
t53TvfHz0TiH5uLD20+UaawHyRbVttClSNMeYKT41ghnwjs0t9zhOwBm/0KYaJrnArOYtsZj0BE7
KCenDwWvTaYnqQOrRx4sfj8sT0paeEbYOEKZfF+0iGeuG1HWux/CHDhiOo8mKhCpX9b9Zk/fAcub
6jjZYHT9Gh145UzbO/6yisyhY0ZBTEiDiR0idMQbj4l0HyQcgV0eBv37+qghmSEsdAfGsmwXUH0v
q2/JUnIMkrMPVHqSr1BGM5KyJcMKTh5lizT3CtrB5d1nMmPvFojxJwg6hCJGtzZuNIoX2ekB1Vi2
ck/j+3HH40t4q9u54kZUxo0YoyxPhYBRvWkTn2Z7duuHzFks8yV8UvzA6ux4L/iTnzrCHa8clrdw
rGsZwPZp5hiq0R2KMUJ5xUHkFkhtH2u/LZCt3yNi2+qJCZACeea88OaOc25yRsE2aahmqSWzBIAp
9NOptY3oWxZEFsffb4TduihR2mXozKM8mzFydSbpIqKm2IlOERr235TH8PyIOqwc5Wva98XuT/Vd
7vQ/eI0NmxO4QmYMvxcVsaEqhE4XHlPBbwfO/PG+zxg8GJVQm53j+3GEkrIUGo/fOXO36fMkjaql
m6B9Zntb2knVSUsfbMf7yZu/tqDLyG20XkWgXqNFf7ws36ZFrPAYp6eUEAAhjYy0qXmE1NEoeguv
l2YrNQt7uIyJsYfGNCewPgNjQDOoDDIMwU1+dKiQQ0+SVT0lPo9Baesq9g6RsQPEwk1nxEBs3eqE
4gCqdisYkP2CcNHsgFv9IEHj1A9EXqizbSCXoTIGIteBPqYNlq8/FKfyjEYeO/XLBG3JozefZPQc
Ti/XLYYO5YNXXE0u4xX7AHr2pYChdi3eH0LFNnHXzfOTxEto8CyF8YD1IhRVrmNoQfqcxj9b6c6Q
v1wfC89S2Hr5OggE9PlTjCfhluZMpufYbx3Tqs7Km2QLjyZ8O3S7TB9bGFXEct6HNJGQnUwfDR67
2G7e3uFQXMS9rm89Aa7t0mRCK8ifxCiJAFr894Qjc3zA3Si00vvcT236eCs72UOIFsTxuOAdiTjK
njPBHPdi0r+vIgMEx1UkSbAW82YBCa1YW1COg/4zqrWPNXKMPCIAzn4wGffSZYkw6zRvkgTqyWzT
Rwg1766PiQfBeJclH6IEvTQ40yRQa02qkwk85lkeBONOBmnMBH0EhB7vMuFu7DiR7ltJ1JVNbDJu
o5WiXMMrKqwQEhASbuvDPrLLJ/CiuoGX+t3BuFfsxp53HVKGCRrZFX5pPW+QjCOp9VYUY/BwOkH+
3KsPVfV6fZ24W41xIJGZDlGkAuBfBqrqRwVaH5rRh/A9j+yC467Y0qZeDPuyo+k0jdyI2rlW/qrl
p+sj4kEwL86N0Ra5TC0PyQtb1ctTQlqnB1PIdZgtTfC11yCM18hEcUgnumlrNz7r7uSFO+0Iajsr
RU0quacHWuxxy9o5roLNM8UQpQ/UELGi8mXx4l1xG/vR12bXop2Eds93Iy9s5BggoX9f+SZijFlp
zFgxtJ3/TZsdypvuCKlTKD6i2y25GY88ZiQeIuM6WpAfD4WBiTVCwRqHGZzmD9fXjnM6E8ZzpBHW
LqL1RXJM/LQInS6drSoqwaDFU/vlDYbxIXofRUWdUh8S7Dvltot4PcrbYf3v2IYwDoKkkxmGMwDU
CAHAZCnk0QwfitKt85dhevyziWOchdroBd41AQb6TSvNdzqUVULxbA4Bx+yuTxuKb99bnUR6QTFo
AKD3PwOxsaLk6/WRbNWzY/uauokXIILiW8ZNKEpQt3mAe2vj0IQtLTuR9zOKTiDg63OwqCv4eJBc
sOjfV3uojofGXBZgUSI4CGRDxNwmImoSTQuUd35Sckq1tmfvgsfEEwZJMo0k9KqnwQkhD21yOHe2
N9AFgP6A1YAwpaoydxhQiC7f2KnE166xU16hLQ+FcQRVA+ppCERg2lLZasIXU1AsZXwdGt7j3X8c
gpfxMA5BjOXSHGhJb5y9lbal30GFSDt6ZY/qcCqcCysXj/EKnVCBJavG/FGm9XBHM5XRbegrB8UV
f/DeX3nWwHgIKUjRMkcrRisz29V5j9bsz9TAvttNjGMQlbaoNSi+oNxi8syDhB7HBpcr1VN3hc3r
ROLtXfZFRq4EIR5qjIimhmixRf0U+sGt7s1H3qV1O5r4bRns28xMiiyJVUBJSr0Xy+HcqokHj8t5
geRZBEuMGWQlEcQStj55grHTPMrN1FlmC+1oyU09sXSu+yTeuBgXIWZBUyYaxqUbx6h61kVHyTmn
LHdMjJeQKr0rzJDuX3+sbTomwR57V7d0XKkaf5k4fpbjL1giTH0oQLlZUq+kiXZmHLpAdVQcHkXA
S7puv8ZfTg+NdRhDqekDfe5vQXI2PiQgxA8c1TFA5FJGVuD+6RHCVonNSkoMNF1gvb5Tj6Hs5hEO
SrfSuxLvTzrn6sNxGSwtpioG84A+Etw69KOunwyemh93/hh/IdVNr6UDTAOvxmhCeSs6BRF6ZWVU
bsKb0Ynq/pHB60xEkRt9VIsNdblhYKeQQUkN0IWD1eg6DGfmPtRHoRU67+jRGyiD1c/f1PnLdYD/
eI357ZF0JphQS0IgiAkEkAlJFs0koKfixrDR8PX34iZQKOS9svM2ss44i6UKqlQOMXf0jb8tnMLL
/dpBb029B522Y5I/c0464ziqQRiJRi85jflQdONhrL7JebC7PpG8lWKjCySnDTAH4iY1TdaIuk4J
UcafQTBeAkXNU28qbzZXWEmu21328zoCx43rTCAxF0nWFNTcRGHwo7yyiaAeo6LnWDUPhgkhumEa
lEjCQPLlBr1WsUHQZfipq5IsIzmhKtCzZUuU5UQvtLAhiFOy3B5MxdMG8zMnhEyF51TRAHsKM11J
vZQJBFQQpjSa1QlOKf1auged93K0aVorGGa6pCkqUQshIGOk/jS0exSTXF913vcZ7wl6BwkiYxhG
Uz9G7UMje9e/v+2eLwNgX3zDUUZbYo4BzNOt6cuuhAfJGgx91pQeFBsZPa70+KaFrRDZ61gTtaCs
BKJpzu4cVBbkhaH3ZX5mR0IKiKgKEmE4L99fXFqxKGJzMpCmH1AXoJtelcUOZ/K2V+eCwez6WO/U
wDCRjqKlx4hOkSwyHkLXsMl3erYVN5HAGdV2ZmU1LMauGyMV68XAsFQf/XyFIx1znxKqS1ir6DxT
QiKHV9lJh/HhUrvCZIy8a8p6mEtgDqLkqP1L29yIsm6N4QtnPumBdg2IsfZEnYwhhXypo93SCl00
OP8y3Aiph8QSj+WP62jbdvh78dirRQAawLbrsXhSDEmWrHpNNOTFFt4NkGMj7LUimuYsCzT47aG+
ifMHfea8APCGQed0dUHP5rzvmwJztszHdvIj5X7oOW8APAgmKBANwTDqChClpDpQuvNmFM9NmfIp
l31ZEDqTq5EYclBMBnQSIFssWvnyOCrPbVrZSsK5k/NWhPEMcRhImdABxwhu5yWE+E/5Ga+t4HAT
/0fadS3JjSPbL2IEPYhXmnLtndTSC0OW3nt+/T3o2VVRaGzhRs88jiL6FBLpmMg8iZCvW29Od3uS
Os3aaIZqkbq5mSzjISll3yXCQ2wgOGHFSTOvE/bs+VO0/gjN5GHB6snLBiKD4ORk6WCqNgdAtGHv
Tvot6AEuA4izzc0hOP+5oLhkdSkQwAeaHVjJmX0KF+Sw+HlQ/pKV1IV6vIHjfCfJa7UjIa5FIYvb
g2Z0pAhzweVDyaTGOctksebaQf+/rys0sJVjiJVf/w6B85Lge0krMwTCQjDYpsaeoksuRnwGC83u
ho7lbPyjrFY6iqZi3YAfkavFuCWZxAKZDN75eeP89zmf1Sdpt4Y1K5Wv93O4V62T5pz6svVrrOtI
ZKQp7FovoXHuK5ln0LJRVsqmhUsVbVfl6bd6pUenHvZ0UCVuTCY89u8b41dn5DSLBuE5ee93dX5n
LORD90MNFc09OpIlTgN6WqhLjc8NbHso3TBuT0SXLdoUxny0qP4H4l10NFVDaQcIbVZ7r+i+luRL
gs5DLKi8rMwyHC4bVLR6hsVCWkMZu+maexHGtrK7nP6+jCNOnDYH4nQu7s02rdiDBnv9HMAoiWkY
b3SrV3BK7ItddxXdyXp7xNXLDSanefYchxUK8+jkdAdMSTJWXtZ6yzjYZb2AYiU/3xendZWjT1nB
7iuM8DIUf1HWF7Le9M1umWX81GIFP0NxccFwMBmQsJpsPycofDw1w8/Ld8XU973BngG4sFAlXV5Z
JdQ7jh+VcWepz43yS6ufaPbUGS99IqNclx2IyXZjsa1iD2R86/lSbhUsg6qOl88j+/tcSLAWApJ+
DedRi5/q/BClpSRSyy6f9wd1k2N+nhnrdA96Hie5iotT1z0Opqx4LTkKX1sjY2o0CUZbfeNOfXsj
LrxwZ96DmfzR3mGTxU5WkZIBcv7BNrO5Hljrh2L0no3c025qiQuSmSlfZ6tUcL0OFTCsCV2FTvmg
lOh07tLVzyzlMdW167EEt+dQG65ZEC9J9YfLCiJOTP4oPF91C+eU/MNwsxS/FvO2TQ8J+beHZILe
KHk/o01NZVwDde7VR8Mf0X/kmRi+10e32MmGR4UnYjuvHZ3YxH6je9igJXHT4WEXnwkjOagDSmID
cVM0zVyWm1DvNyicYU16WDWrhdHfptqvFXgaVHx0N78JfaSZRH5Cn2TiIBh5US3K0zfVaZm1S4M4
Ze7ZDEW2N/bxQe7Gheq+geFcn60as4ZBdKT1ShdE03DoQ1kzlTDibiCYUDdXgxponDpMaF2fubZJ
3XX8Zq7Xud1Kbke0As4G19UfmXHXYzTZWvf1m8yGwm1/rDvraQG5RhI4R4o6dnuV4hHgB4ZtsHXa
kjhdsQaewTmf2NiDgmY/gM/mjy6K3E6/rsKP2O35gHyPE0p/BW1Znjwka2BmQdLNOxL/vKzkYpWg
tqaiXIr2LC6J0Lq+Uiz2gtxp4GIx8KnUfqiFzzxDcL6h0CeQ4LECOY2t/RwawaTKvr3EWneG4JKG
sJ36Enxd8ONUu9b18U4JFTfvV5dU3ad/JzDOhmhTRfE4QGAOo6pLnBM43L9dhhAr1/k0nA2BbD9p
QjboZNWgxbku1t4bY9lKBxkIZz6mMnRqm+NW6ikOyrK8NhPMxRiR5AVQBsMZyjC1TlgtOEtT58/J
iP13IXjOQWb9r0TGZw7YbquXRguYKFoD3NHOwTKvZJI5HSaUd7mjZTC3QxF73jqAN94NO/7iVR9Q
3LGmaQkoynlhjln06QtdMuISJ3oplFVCVym00A0m92nRU6dtCwMXleZqAJYXvyy/XxYe06dLp+J8
wEKrdJpZBdbUq5em0x5IP742GXkYlSEoUZu5DCc7EOcPqNnWujnjQJVa3Wh4Z+qWn/8OgXMHWt0b
4ZAAwSiMV7VRP3W67JFJLDPbxGoCqAH4Ov6Oc2sWDpbN+vFa+5C2z3nxqhivTvgNzFmSQCcW1x8k
PgzYEVYs16zDIiXz0xJNmbto/eGywMR6fcbg8uCyG3ID7yaIAmb/qE/zsdJnv4vG6wQEYEXukUL2
1CD0Cxjv/Y/8+K5XDVMUa+0A0XC+GuMnO31ME5mLY3fwXq/PGJxeh6A4qB3W0qjr8bRbG81PbWN2
uzQNSDgA2dpPVfLZmGvvsjiF4WhzOE7DJ3XSm4I1fLftYZoe1+U7qrSTdKBMBsOpOcGO9H8+zPQo
K4I4zbCGOvySOdpt1Mv6fGRYXNgbG2U0+gpfmbOa7iLn2tF+TRN1m/H3vxMdF/vamOhR/E85bfUW
03HN7Giu2XVWSLIr8dskWjbfJtmwWYFDmtRKw5g+QkaH0Ww9sK7iXf15PIHxwEPrDfXp8+WTiT3G
GY8LuA1xwGHSsahOjNXDPpub2ZhMt2/DG8Xud2H6sSs7A3IuCltGwk5lvTG1Znt18arZqpe0p1ZG
6Cc25T84fOztsxpdiKxnL1Sqq26s/N4kAZ6tJX5QbM1nGM5HrdpQduYMmNTQvjv6SDy4+L1TVV+j
VnnAFpqXOtWvzFz2AS87Hhd/nSTv4pT1yeT1nU6C0HxUiUQXxcZ1PhrnqKKa5PbAkqTFfFXXYLZX
16h+lfXLZQ0Ut/zYBjaJgPwFW3U4hxHXuYbdoxVT+RmMPdGh9MP7bK8/6WDEzF/QQSx52xO/wWwQ
ObcxRJndkKhmHZbaju4YKRFmU6/fdq7fVpIoJp4h3qBxJt13Weu0MdDYBjjGSBQF5nF1wYKNyeV/
Fm7VnuI3oEPL95bEvoVxegPO2XehmV3eYLIezf9HzTrptkyWTAvehTPbJqDkpJg54Uc2QM+lr9g5
g1T69wraFPRS3M2PbTAHEdaIRU+y7lihUm7guCBWmN2U0KpDIRY9Lln2Y0y0oNE9PA36l9VSaNgb
IE4rtbWg9UgaaH/5yUlsd6QPLT4SyAB2TvsYmQclkSS8QpPeIHJaaRT5aLc4lh/3pyTN3Iwequ4j
rygbDE4X9SbOoiKF+KJu+NXFIRaadJJ6qVjjzgrBaRx6wpRcSQBRL8QvJ+OICRGJSckguBjijJGq
50wJmvmlV64r2Rquyzeh8/MZiT3Mvc6OMKv3WVO6S/wtUaqPRI4/V/GOKmcK0YeK/jbW6Wjtuj24
vHaMSlzWH/9WdnxnoASFFDbabVp8z6bRhTMmaHKkfSDR+2eSqwMfDwlmjHcn3uCzsU/Fl43FC2W4
geUC1FrX1VJgxNCvnNTLU+ouyp2eS0LU24aJS4fjYpRF13KuGqC0vgp2amxMO7WHyNW9/nUGD2O+
m6+im+SY3xLPduNHttpw+Zx76mN2J6v2CJVyc2D275uv8AV8jI2R4qc4+gOh90st+eKWCZT9++bv
41mtULQlw8Oa9qyaT0XcIX2SpTNiEMO2dcwM4ZmVs6wcdNfGNCFcYNHaTL6MUxCZkogh9ODkDwRP
0IfvVvRwKJBTPF0VximtnGAer1VV1pAiw+Eys041S22ckFbUzoudYIBVebQWMAAkpcQbidOJzYk4
VceXsAG6WQit97HZHst4yg4vRAuWu6qH4fsUSRyH+Bthg8cpfWalVrwkwEs+5ccIT6zZfn7E6kYf
/EaBJWVsluiEwSl2pddr3KN7Fbutd+Pwi8aHQjYjLoPgdFtNS5pVCe4qX3f18IkkYBT4SFjaCI2L
rrniTGqrAEJZ0l2nUFcjhcRCxR7grNlccB3yIqyjCILK430ynRKZt5P9fS6yZs0yGRlLlMfZ+dqM
1eSCqOhfnoFzAPGS6zHtcQbbubbzHZV9lv0PYyEqdUDPARfDCcnBm9LoRD1iN7Jh1pEQ4WXEusEi
bgQhWRenOPcmZzROZMuCr9uUkVia+/y+9JsXttjSBgnBUblhq4Jbr8S+2zQAOX7tTleymCDW6zM8
J02qDzV2FCPG69mpiU5zddvNkl5IdoL3EfC/EAafqyyV/h9q3na9TbLXhqpYj2O7TfnFUZ9UWe/3
5QMZPL8fOjum2V4gT6W7iZTjtO5sWUes8ECOahnY3utgeRDnC9a1dZK2goLU9U0zgkI5/IRN3R7R
95R8y6v95TRfnB5t4Di/0Ji9huVDgMtzz3ywg9FfArJLd4oXHpQXfKjtlZvuqB9keZlQkhtczg6i
cMgWRQfuGN7Y03PWPJvp8+WzCSPgBoJTflAiDrpSjOj2DU3PssFF49yTZXCzJrgMJHRMGyBOzXuS
lU6l4ixldNVmN0bzcvnviw+CxbBYh6Q7Ks9e2U5xmyw9tC53Mpf2h0I50vTzEkrkJfZNICn8Lw47
5ybFommfoMsQX+rKoT7Sq8YrPOPGOoEA4/8x5ylWgDMY+/cNGIjtGh0TIXBNIz3GtPV62z44VDZB
L76bMwyn3+PaOCpNcSbQcHlr13htKRvfY6r6zgVtxMapMpmRzrUEEET7kfSnJSKukZ/iXnWxN1OW
/LBk6j0YBmgslBtsMK7/LTYSdUY/gK4KvIfkztgNe+WRBtOu/8RWVnzMSM9gXGaXDt2wUB13VIOo
oSQY903bfdQ3kqArFuAZhkvoYnz114R9byaGcQzpa5pj7Ug8B8t8G2ey1lCx3p3BOCVv2wQbKd4C
cPdjihZsSvih2dq/vSZOu+u4G9oigUtgbLqMRREc/CCVcdE1dSh2Redd9hAyCXJabte10ZQEEhzw
NV1X2GmG+omyn5angXzo6dM5C5BT94UUfZuFUIoVTW2UPM2jJFWV3RDnt/ElH+X4VEGKlITuYJ7K
cnZHU/LpLPYL51NwPjsxFS3EQeBTI4S7PvOiVNayK/5QOUuK35iR9KTRSY5b6U4DarvGNTzq3vnZ
u2RvBOOvDxW3NnCca5jH0h7MGXBKf+rSH8n687KSibNJNIebGtVUtgjhb99j9oUVEzth2WR0WO/Y
7H9+ZDNkKOCwyR0PfLaJsmuO5jVqnzvp2h6hlp/xeX7gqhytUaEpSgDtLkRPFiO3N2611TXdObAw
D2UhoU38XMpJIAPmJLuaQ9M7aP7wVVRCsdPGK4yftXGqzK+t+npZyELl35yRc7l5v6j9TADlFEHr
fMmx91P6wc786bsYAiJnbIPEbgSN5yResqFd7AQlsckbMOGO/WJ4cUj21t7wwAv1VRZFhKa2gePs
GTRbYVvOqHgM4f1SfFtlmzZlf59Ty5Y2ZhSx+oONSenuvgplQVd8J3/kxXMNpxoe4JMGACU5TO3X
bN0t1keqQmcZ8YQ1Ub0W2DICGXVZAq7fCn0laCCfEneZHy8rmLhFbwPFadhgaBWUDFD6frwuE1Ci
KG7nNb+S/XJnPVh7cFv55UMEXjrFl3GxiA3pLEku0pdzWSlRB+xouYuNwEK9I0xfkrL39OxZck6m
Vhe03GRqs0kw22bOB9QL2Je28qR6LAjrQbPXJ1c/RqjKe7qvHhyP3re74vtlbGHCvhExH/1rm6LV
BZUKrQ3KJBitwUVNx+i/XIYRPx1ucLiw7+RNkmOLKRQz98bdEuAz5/vsJjfRtbXHnljQ8+5lQwfi
j4QNJhf+02Gxw6kE5j8bGDvsTRsPjBwDxA4HWSu42PLAfYG2Dwe0+pwgM5BfmTGLOHa0K/tfUwfO
io9Z9xmDE6LWxuAzHICRG6BLBA+Rp8noWN/2Cb/XxTMGJzRHKdBjDiZI0LHW12xT5nzAar31CsqY
PPRHcoUdiGjQxhpprJuvQzRply5bKD4d0GIfmHUQxe7auPiGtWV0DGLvef5pnHeOlAwspmgCxTj7
dWIGXX2QKKnYGM4AnHuOw25SMnZ26y691/wB777tZ8ZuonlsSyjb1BGfbJmXkxyLz72GuJgGPcSx
jCc2p10ERu+aX7ov7MFZd4unSvNkzk10UKwg0Uy275k6PI8w9qONdAYbk18UvxSKL/V8wS7eH/Uo
iRVMYLwybXE4xxaXq7HEBsJ31X5vsE0sT4+j+dRj6IcsN219S9fOv3yHIjPcInJmaKgOyg8UJxuW
A013ZvTY6cFlCNGiQvQ7n6XHmeGst20WEyR34A8G73wSKI8J2sbnq/bQBm9U6p8HDwyx9x/hjtkC
c7Y50URX7BHipNWDs+4nVXcrKnMyQkLJLQpnZrTvtS5jz5CTFz/rn5KgQsCdXjVkXJk/XYGUGaVY
2TSaTCM505vDkVa9DpkapueAdHz9ik+pQlaxlKDwfBKznrZ5YUE77OKqM67M/ksV3rVl4Uo0RKKF
/Iiq6oDIUbGB07Vu/urs8d3mj1fOdXKjEW96nfz8oBxzS/JpLcyXNjfHEwjXi5OmVAMsiK4+xcd2
1/us7uL0aF9ZPR3E+wpSZ9XPT9NB1u4hXB+yBecSpjpTyoUw2TIytOgqOUX74qj79Y2sVC8cltwi
cV7FrPSltwcgLScHOwOrvfHYWB59wQcPJrPp0bytXzvZ+UReGp+SFqI7W1HKp73rSkNrbZAoWeMp
0a9N/eWyzohywO3f53LdWWtiZWRvdw65rUq/nzp3rZIgGkfXGCu3pY4s2om+rbaI3IXhfWCc4wzF
wPZNQ9l2mcwbvfzbGrRgmZZdmyih3sJxt6bG7dgvOg7YWqHb5McqfBxAe5N9nsfny6IUW9/5qti/
b9LpJiqwhypE3tc1ids4n2j5VMi+gmQYXAzIsy5PjR7CG/QHJ/lUpS9W8/XyMd7a6d5Hz/M5OHef
OKRZowwqx6a6crA9MxKX6qXw6oNzX14ZhcsWADNWleV7d1Cuot10BGvoDcaZLv8SYSa9vTsuJJRK
EdJSh0T/2SoZe41XeeXh/0lTKlZMR0VrPMGzEk/AlCZRBw4BNHSxTbwrqFYaL/axFjRInrG/8qqT
1HTFlvcHjs+/GkWJRnMEnKmfIuuz2nxV1m8gsF9p6S3d78uilIFx9Zmsx1trpUBvUj126+gapLDu
qD0M2q5ebhpsoLsMJw5457NxXkXDBvFu7nG2LjmuxS7Xcq938GL8waThDMQ5E6UYbHMZUKQcsVSm
84zv+Da5tY8YCfKGY3rCCMA1vZc9Z4iN8AzKuRRFSdXa7gCKtsn7fJyuuqq8HcLh02UhCl8eNeR7
YOqyDBMEh387lCobBm0gLCNq3cVDNe8UHq3H5NQfcuwbQhHxqvSUn9WT7AtWGHM2uJzZWZ3VKymr
C+i2W8SZ21aybXNCp7xB4NKuRln72OrglAurdkPta0F/mfPniZ7w1CpxIsL1Bhsp8snXqJMu1VaE
bRuTnSjEouXrbTFQ6mc3NFAwWOGHro6tv6jHsuqolNtLclg+K5uNxOk1Vn1L7Npt1CDPXiP9VxHu
LNlXtFAxz2LlE7GlbypVZZ1TS3zTjr+b6ouJnuzLWik7DWdxQ5Z0ql7hNFn9I7XvoulZVbGLsz8W
k4wFW3Yczs7G3GiWhQXUSWsCfDwGa/spbT/S0bbVD/YrNmG7Mxo4K6btVm+5oUP8NH5AB5rEI4pj
2eZuuMiNuStnSRyoYf06BM0t45BMFBdNdHjvaveWbNOAsPK1PRbnPMJsLCqiA68LVsyJgGYDLWeO
P+wYXISSn6xpXnZbnNcILWUo9QneimDZXHUiycGScVZKhcj5jWyc5ihkGE0woFO+80Y8FaFPVd/l
wfJZVluT+EF+hG1o0qY3mWYoJeqitYK99NHusjVJhEb5uFzPM1sghtpSkV2VUXlce91rzOlwGUam
De/m1mjbjz3r2mKEveu1cbCP6wNbwcZcX30TvxSfLyMKM4CzuvNd/9oadmHPPsuUxnLNnHjx8tWh
qTsSSXuTTIKckyCg3g6nECqRVTbKIev8U13KY0kbid+T4bB/37iJJl16w8mYelvkEIE8s1fyQNVk
TakyGM5NqA7m8xILMA5mGV2tVl7HvrtdtViiEcKnyo1/4NvsTJOEU4cFmG/fzclh9NXA2Zf3tlft
zS9YDhXfptj60z4sB+U6f5HVXSRRhF/bMIR2H8+s2NMVvyLrSae/F6XypvbGoGZwWRPFEnVA2kVQ
PEOh/O+LcypzIKoyocSTXRvhK8XnumzLsgyC08G6MOtwyhb2VH4VGbc6nr8ySUlTbE/nU7CfsFE/
M3PmFB2q+PCrEjeqr1f1ZTJ/64us+eN/uNgzEKeA+PSbZ5UCCCGX9WXs7Hv1OPjmLj+Fgcx4hafS
Lcw2YNzVMU3On8+VY0Z6jwY0xYwnd6qe2lTJ3UFPD3HX7C/rgZDRRjuD8exdSmJTRakA5tzMWDPF
SPqtx4nFwxvZg67kXDy/ZZvapFzsAcZlYh3qnT2rQVc8p/GPy0cSBijdsQ2sYdJt5+0DYqMUzWzE
sdrjrkDPcp9V7fUcdRK3JzTUDQQX1WluZehigdCw68dd6sXFDhRXa0PcmNuYktKD7DycOpixlQ8d
wXmWormzHXpFYllvvNBUz+d5c4sbkWkLmbWUQYx55Q71jmIzOZERCIuv/8+98HwL1IlnNS5n5HrN
BHqFI+iZPDO77klw+f7Fxro5jf63V1CmKl6n6c1YmQMvsZKcBsk15iL96SDbciETHedI0yFPUmtg
9kOe6HpbZKMrLWHLMDhPurZtnOoqw1iOPbitmsOkSzJxGQT7940GOGNCmsyCzDQSulr4XKi2R01J
+iMEMXSVGBa1LY1nRrKrJi7GVMMHbqV81TXbn5fupGSWhDNS/GiyweG8dT5nRrcOKjQtJujcnIrZ
W6P4s2HOATbOeW2i7cvU8Jp0dcO0CF1jpkGXTfBI9cMQLbfTPLkxzYPLeim0482vYk5lI2JCktxR
VRBdRelJNx/L9fXy3xfr/QaA90rhUpIlx7HL+oZtka/2SxoknrUeQIscyFeusL/3riS6weMc0zCA
9GHUgUdsJyi75655TucfSpm6jta6dHiQnI+Z0ns8B+P9loleMt6BWEayUHOEAM2b8hqFrX3loezK
noT1XfsgL5KLvw+MMyDvSFq7KnsGiIHn1wFNTxiy3kWNqz4Nfv+t9+p99f3yGYU+coPIeROKRcX6
SpAzRfqX1fqmL/e1eldGvy+jiO3wfC7On8xaX4016NB8rWRPYF31NRzbl0xfJU5F2MmIHow/N8Z5
FVotDni9cJziU/FoonQ8XjWvAypL/duUs+wlXXYuzu4nywSTVweFtKLBpUXiJuFeUXf/TnicGc9O
Faa6ya5oHl9TkNHHhraHK5Fou9hbnEXHGXM3miqYqQBTN52Xh8vJsBT/8kmEWczmdjj7nRS1KKMe
aoD88thiNdzSWMcy19w5R8v2LOu3k9wOP8FYazRVEJmRNJWp15ERE5nfe1Pi+yVie+uo2TjZjJZs
yRnEZuZXZXibyZplZYfgXELfG+BcCJHExJriReOPaTW8OJL1gctOwbmBxh5DO0+hyGr+1DTH/GOh
6I9y8bOJVr86pcUCpGO+ptZLOsnYemQH4Ay/VtUSuou7XppfM1bmzpJrll0DZ+lIMIZJLZjqYgSt
fZq6A1j5L1sH0/4L0Ybvdq1IWRZxygywqtw0uTbiAKOEvml3boUGy7HNEOYkmDKxcUZfdVGHFUE4
FqKfqyg5yABeL59KJjjO5ruIjrPi4FRLre1HdTq0oYrmB9kyYYlredf62oa1YbNcp0hvrCEwlBtV
eQRjpWvLmDQkIuNbAVRrpVo1AylSTT8da7jlX5dFJm5xMHUsB0HOqmK7BTRl41NUXYmoWQNi8tbd
6ndu/dQ/FXvTt91qxDRk4df7TFYaf8tm3unfGZWvs6L/jZipAhutf1iDt1JsdbKuct0Fl9ctm11O
PPSiJi28aZAdWT9QsYuka7DFEXzzK7S/z16bUxL1LKdknC9Ji4a4CjVzDcwre0zfYc9TokmSBuGF
bhA5D6uNSmLOjGK31X5X1bd1frl8nbK/z/nWbqztRdVwoiVc9qMznsJ2DD4Cgc5TYoKRyn7HRlXQ
yLZrTKKQ9ktMnH2eyvYhCM0YzQj/ReAcBS2bKstKIMzZdEwzPBe22vc1loVsoRlvYDjNH7S2Cxs2
9ITI7VX0elhSHxv1vNbEjKzsYUt8MX/OxFNPjXEFl94CrFZA533Xh7IqhwyA02Uni+d8RP3dJ7Fv
db/zLHcv37v4VkBoZpi4dHBb/20sc7bGta2hwJVMy7OxJK5RF3dGWfv/DoYLfmFra4vTAKZXClcv
/HjO3KqQpLliYZ3PwqW5fYOdSCUyUB8k6pqr6eNvp5dFCRkGp8V5ZzdRFaKuYcTVrtfWYFhkOa74
G85CHRDbnagFhv2/7ySlY1pOK2u6qL1/ev9I6oXX1leH9bk/JH4YyEpCUkx27k3AAJlw1jczWiGM
OwXv6vkzKFX86qa+wlvqHFS++VmWloq//TfH5FTP7sNqiMD9+/ZwoXulX+1p0LvddYlmcNkB2b28
C00bME4BOytpQcIJsDRRP6lFdD9bjWcmy6tavNBV86qokai8UFM2iJw2FuG0mkUBRDsMsW11epzL
RaLwQuPdQHDKOK/dis4VXFpR3xbGreocSSIhSxVD2Ci3mxq22fGcQvlqF+hFwKSdtd7qGYbeUjcZ
f37AOYCu6L8YXPi0jbJXdRYZqPFY5Fe6HrlqIhHV/9C2MwhnVGunpmFsA2TyInzX13esEc4cMHtQ
7PC5Kmv3lMmNs6cYG8VyakBuavGU4OW0rndz+XJZbuKHkI3g2I/YGO0waSWZMoCQ3iuPrJN1Jm7z
SvZlUH/spW8DxlnQSkmrGQysJy+1+ZK0r+MaGPqR5LLOFJnsOMuxtLVOYgVIq5Ee1EW/rRssuGta
CUMa+8HvXcJZIzjriRatUgc2i10vnyvzVp1T38DwSURkjSliT3AG4lKStRtoo8YAmtcdCV97JZYE
cXHvtEVxO4YDWiWezElv+3gZR3ziD6PyK27Cz0WyVm7Rsa8xx8+I46soYFiTvp+05SPJ7xmbr5FU
6AFW7RbYbUd3LRoRFduSnE98U3+Ox1dIVLWdM1tD0G2d3F2snRNjeH5yPMf5ctmixJp3BuI8UaH1
2Wq3AAp1Zd9T4lVligd8GTOqMEfdiIzzRSoylblN8HKR4T8PtPi7qY5SjNtG+zWZX4pq8P/duThv
1ObprNkKzjWaj4oKFx4urpV+pMCxORXnjbQuH2x1wnd62KduP/6s1qfIkLVV/A8/fr4izg1FSd6T
EnvIWKPo6Ha3DcaxMRlUfooPlgnaXBm7nXhaZ3MszhuBNSZZMvYGaO6dxTX84gFsnsStTnHsKmhi
1vA/Pd3FFrl8Og6ujFRUppKclxqUKFuIiatb8cat76jzlMoWlskgOP+k6Uo9hCF7Sq0Nb7CecixZ
6mSbIiU6z5dXlrSpe2IARKkfktXGMrTHvjwu2u9kka0rFs+xnK+ML7Bg072NVyXmknzrh/ObbS5V
PP0eVD9B59P9iGX05g7bX0Gj75mShEns7P/op8m5EKNasPTLBjbpresmzU/qJFMJGQTnPpYmp0Ov
QZRVHe3UdghAYBpcdhjsyt/FRpCuGPgPDR08NVOkFWSqCnxKgbD8ru+cYzfDsXfr0S6bIJyaG7yU
DlhuvPy6jKsz8VwC5sybLuOqVwOAm9/hns0rNDfdQwV6HjwK7jFegsfBCY8xeCTcrTcZvoRUyf0J
jWFzcs7cyzllq3VZnqg+RNbtMl5ZjqTTTXh/GwjOpK1u7mhNcUbdvtLUx9l6uCxE2RE4ex7CmKZN
Dpdh6/YhJJiwXddvTiTTEckxeI6KPAzVMWSeSZnMYCCdn/bm4fJJhE7jLCnClT+GebCKMIakJo0E
enOvjD9qe8Seqi+1LEQKc4wNFGe3g+2sJHv7Pli0O/SLBnNpBPWKlbD9JMmYJMbFT89iPWSaE4JT
tc54N8X2M14GXNtanoplDma8AmVxfpOH6/GyMMVu0abYz4kxVqLz5FpNZKVts8I1Za2VuWo9e0m+
fFOd/BqvA7toBE9AE99TMv9uEyyTjIvEn2jzTDNlF2rpDbYzB4XawyWwMlEbPxogi3Alv5H5rvf2
f/6NTOk2nzRNWhY1GtdYJ9RVjU8ajNzj3QJT4o3ut27my1sCxNZyRmT/vkFMWkdHuGCByUhcpZ39
ubq3qaxZRZy3bITPOzZDGZSiwcHQ6cCKOudOh9AtUJSWfYAKrZMYhmrpIFq3efYsWrCNXlNk+5pR
B8WMuXrpW7nQZDYQnMlESlLraxfb/qh1OzY2OiYxmpDj1asmS1aoFD8ugEqSQHOxt5N/3ELAIX1R
4EAVhmhOjD/eRnhA6/PXKXVN3zz2J+PEeB6nz443HfrdIivGir+3Nz+Bc9w2uvCHocRP0PfOiTX+
18HkGxjVrj1Z46H4k26DxTvxoVfmtQKWuQeX5L7Y48X+ON7knmyuRqj/ZyA+MUNBE1x8qoJKRbcc
kF0/WFN6io3iA1RXmgPeeHTfmCrh+S0sLZmr1ExsPxy/dY7iD30wJh8qMztExRsGRv/QtPW3LUfh
qHZjDiahCbxqU3a7TE95s7vsooRav8HgPFTV11hHagIja1J3iJ+rbDfhubXNP5KIbHA4v6TMNCsw
SG/7aN28HZcYNEn91xXvWZePI/QTVDUdC0+FBE1Kf4tMMfUFzaeV7cdVGdhL43XVsL8MIfZ9GwzO
UZBosqNsAAZbdWJ72qG/6k+sFTnD+x/5eRlNeD8bME4H+i7NFTxl2Vi2s95hDciXkY6eCbKPVhpR
xVAG2rpQu8RcN2ejik4TzU7YFc2NtzSqT5sdVnd5vYwHQ2ij9A8QP2K6pPGs1WZq+/a6+AV1XBSb
duFofEgXzjCcLixGZkZjCRtt9V+1cTdQSQYikdebnmxCbdfohRG2kJddoAJLd1pCvQX7+ArZ0JQw
b9zIi9MBPPTFM9EgrwGjscsU5GXrOVixirmtoE1kSYvYhM5i4zyC3SlYV49lML6NEdz0kz5K7Ed8
+2gQAfcvNeHZ/jbRfsgqoyxK28e246s0RYFF69zerILLhiM0U6xAIEgPCfbpmpzHCeMpr0HVyyod
0QH1DR+1qTvGnay6iZSwWaQLWzD27xtdKLpmGeI4xIceEvpiOhTtq9Xc2rIir0h2WxhOdmrfr2h9
Ini/UL7my+84DD3bkIQ2YYloC8LlBSBPziOzoUisPy2fbC/dTTfxTr1vfrwNtJ2o4ZaoEDHak49k
eVtkzgOl2jhaRQlkrAO00/s6l9TIRaqNeK3rcKjQPn7mpjFoVlYNbkkvv2Px8jwVEpcjvp8zAGc7
LSi9SGUjzRkS0wt1NTBYFpL0H5i62Z6DU+04z+iMuVa8lOnKy2RFNzNWQJpxtnOM+kMiI6CzVnWV
6vyUcKinylozK0qqyNX6b04qUTdhjQQd6X8QuHCapOZUoIsT7wnK/5F2ZV1y6rz2F7EWg8HwCtTY
1XN6ygsrSSdmHszMr7+bfPdL0Q6nfG+fpzx0Frsky7IsS1vZfe4oPuMYdJHRfd2Yj8he7OI08DSr
xqlnH0E1lmCuprLRrMxTuekhueJG9a+wDjZF3XkGRzN/ajqnroLNarKyvdWYefljBVesGEZLEA+i
2AldmG6XDD/LKHM1zbhO0vgu6jR/0CN/sutjWmWb2B4kN8p1P3NWlmBg0WgpM9E4loNkx1LPwIyc
YIT8O0slWZ15q4k3VwQCGqYjOWAMFVuFkoQ7pLCwFauwrzZWHT91pLoK8vEUme21pWDobKSw09ST
XiLi6iZdIAv2oMCpaQ2IZ3yTHyvLb6zXywfDqgoX3xeW0OodWhgBJEtJ6Gp5ulWKH4MCll8W+peR
Vr0BeBIMy7Fs3FkFbz06kYE7As5tNN0cmyHd5lH7JSpk467XFXaGEfx1a2cRdygO7KaqfA19UD15
/3eCCH6ZVlFiaB0QiHOT5DkIt3aoH5Os+7q2qEN1kBQS8AZ+PEJVVqpo1oa2qvxqIIdOP8Ts8RNy
6BrBgFHN0sFe8RGibktVCX/fQuvST6J92hC8aH/GOesEbYO2g85OsUlC4ZiIGc95hKD/2mmJW7Gb
HFUgg4SnZXXVFzDCNmFGRPoeHIvYhuNLbde/TDuSQKyuyAJCUBemHZZBXQCCcj8L3+tmU+jfLq+I
TIr574u4ydGCGB4bEJaafMn60A/tUrLfZVIIdlUXdo3KAkBUyh0ubq4V+tx4uSyGDEMI/2IyZEmO
ggyfBOOPhjfeNIQKGiCoBGfVKy9WRPAoBVJgpJnjCwNd2NRJNjb7FpkeKlDb4MpOr4tPUeboyLnZ
KvoGHZj0xwUaUW0d1BFH4k1rMtess+uxZO95MF61FZXsnHUt/sESC27jCi1jjOOum8XpdTspv/JA
+dKXg6Sdc/aHfx1tZ5FEcoNSqWpqK7i/K6r6bHQEHUxG7nMW74KqPRZ6sIml9GLrdn4WTdit7Ugw
LXIWLbfCQ1YnN10qG/y3eq4Z6CS3bAME0WLNKzUjpLdZg0xOkOzVODuxOMQ9fqqO9RjeX7b31Xye
vgATzpwQrbdKosIsZnq75qDt+b4B2WN8lGUOV21iASTYn6mjQKQyAKRXheckfF+rYL6qZY+Q67fF
M45Y+xrXVsPTrsYh6ncYwAZmMbDwdF59qrb5TjazWyKUWIY2lZmtgk4ZV2Blw8O3ynpKJtlIbalE
gsmhdt3C4CWA/GeJ8ltwaxxnDlU8O+w+wz21sAdLOCpon4eJUgIM7z7K8KMip657k9jc/I2/9u1i
iYSzwiapYnTV7yX6D/U1WFbibYJRpPRYbFvVrfYSxNmdXkKc13FxOgVGmvCJApE+8tNcQoqQAb3M
FIYB4mSOXEKydfzwKANe9RYLSYXjZOh1rSwxJdenw5VenPpekoyVfV84RhTLiTW1xPeV7FY3Xmq+
uaw42fcF79CjNVztB+gtZzvHOJTT7vL3169hCwUJXgEe0LDRugwF3WKewC3oRN3uWHxBJfa/dUDi
uzDnrKG2Bag0sLbWZLsJOprLaPIvi7R6KBnIWuOKjdhUrFxXOTo1DQOHUlA8BhnzCUNBwvSlUX7F
8almMvrJ9RU6wwkWFlp6rEcOknBN8hS1xO3rxLss0LqPOyMINhZEoZUrPU68Jsq8UAfpKiaVVemn
bosLvQmmNjA1jMJqPsyRRdRJ5dJBxvco05VgbEofFpmuQVdhgVQ1C7aVmUmyLP/grMGmauPkBsuh
4D+7ZujjIcV1tzDdHITi7FgMKBBpMeS02VWaNNO2vjpnvFnmhWfLujrSevRK+FoN2rnC3k1k2hSR
+XzZCNZVd4YRHGgU19GUoN/Ht5PmjubWrjAGia+RSSJYctqTbogbaE6bHk2Wb2h1hVSs5Ca02oWl
E13VCTUxXVQ8sW2jNfPB6vA4/Jukz7zqriJP281M6NVtupN1F63bwwJPOLyVJp0GmgNvHs05nzxs
Q2/arb5tdsGN7PBed6cLNMH6WiR7TV1v4eMO1c1MwkVc40gw1xuJ8s8cPQsowfCI2RqN2kAwq3kg
2W03So6Gebn/OrIX3xcsTi3H3gl6iGLWYEk1v9SNvqtrv5VlyVcte4EjmF1TJP2URpBjNDBttnX1
9tflrSMTRPCfg8J7s28BUKIWUzVHj5bU7TFHjmO3XoZabZdZWrfgRBN7zLLRgNLqDVgdMN+SbOZB
gsUPy3V+E2RPsXsZcnXXEpNYeJvBIBuxxBuDtmmAFxrLV9W90j0T4xQkr5ch/kGqPxhiKbdj0IwV
GjRouvOE92TTXdGbFGQVyq7wI9/xZT3R/+AlzojCi6NBS9QgJkAMEnjxehPsMowJdTaYJ6Dcq362
lVGi/oOfOCMKfgIjWQonqYBYbTp/niMdHNiObxwM9WDbz12SzqsmllzF6GWwbB1os2jz1AuNuupt
t7EwQSRRXe1weQXXjWQepklVpFBFLjiHlzwONYReDKFqa/Vuhyx/kMrStOs77QwjWP9kx4NqD4Bw
puGYF02EHunOj6i5N3v1M3x9SOD8kUkIJpIOL57VHBo7MXkuGdlPZrkPe9kN87JMVJyuOlggLGO4
1Pq5sm34JkI6vah3etZIojwZjmDxpCo75ECBY+XvTrE3BtUfBtfhtsRfrOKYqJNCH6Fqq2IFL0gB
Y5O38FAs+2mkr5Nzp+SbQjbOeZW3CFRsf2Dmn7EIixorrPFqDJjgKbvCyJeDg1EFyU4/VK+2j3r8
HT/mO1kz3+zJ/zqyFqCCp1dBI6vZs9eIhtTtS9VXjXqXWgXMsL6awlSyZOs+Y4En2Dsr7VwJ49+7
OMWgUL/asV3wiFDmBsPGtzJKxdWDcoEmGDyLio7SGirlmeWZwz1r3y97CdmiiTe0QXF6J9GAMHfI
zwNIKMio7Te6af1w33ydG0yNw/hwGXXdIE0QK1nwvqgs/2gpGYrFW7XFpYBHxI1jvjGq5yE8slbG
dLfqBFHaTFQLdYKaOLtPT8uqqxu8vXQo6EStrdeb6K3prM9sMLznzW2LjuOIBW2ENwyFc4jUi9Jw
TYQZRZti+ghYfCKZAa7WPiJvh2wy7MLWxbo21H+gzcpAphLaumIp8cameAHxhl8l1OuI2rtaVj1N
enZ0anVroqKCG8OTUlo3k8W+Wma54Uy/5ow9hCFY/4nhmePwOEVEEkGsqp5axswAiSdXsZgsqHK9
xuUPTrTOH2Kj/E7LaN9Pn2Gb1Bcwwhk+hok+WhNMCZ2Cu1b/moTjNkyQUi2czyTYF0ii0WqV1Wga
BNKs69g82rjO9j8u7wuZzoT43tLK3qAdIPhwxdh71Bz6WnKFmP3TX/5yIcX8ExZOujasXsV8HFwq
o/FZrzXIMR3aAM0UFLSZKWjomSKJkPV1TMdG1QVFjYFYG1czpDdtG7dMrNU2yvvdWA5+F6OjfRof
Olpf90mxMYLsVUundyV0fEy8/BZPYMHKanBcM/YlL5A7sq3MVdSTkuY7rjhfMPeTuQppr3tL309O
/621rVMZV6+KVWEMrO5fXptVV0z/CCHW3fGwGLJYwx4feXJTaXzv2JHkPW/1LFtACPFAnhAOSlCs
zVCChDHJukMwGXeNqh6Q3ToqwfByWSTJuvw+6xa2YGQO6kcCiITywRfSJm4ThgdD9fAONhjXkS5j
7V0/PBcCCluoJRFXAw4BncTZto72hbXNYxs6+3Di21jXEq8x6eCWRa64iGN8w6z9Olckal49fUCG
C9ZlvPvjuefjFkBw4PQZM1HINF3Hqh8SXNTbXZOyz1jMAmdW/0K9bQjWxtI0UO5SOvddmT7YkbQj
UV3bzgsMIUAwA80uBwWy9JrD3boYv5va+FyjwbhRHY+itjJ3or3NCrevPnXDOGOLQxiaKNR4Vlho
mu6q7VTida73iWz87vpiWeiyAGciipIFf5VMRe8ooOMEX3vp2uMb7XCGRS5Vfl7eCzKc+e+LxcrA
KlWQFJG+1bBDVG7TqNkoz1MreT5d9fD2WRzB9mhSTY3TogSKKORer/nBaIoNLz+V11vACKZXRV1R
aogg/JAHLVp54l99GMQuM9P9J9SGSg0dk+BR2ygWBRqWPvZTAxvvVGsTK19oP26V4Fdq7C7jzHr5
69ha4AgnYxoNKgiYgaOk5KGM86c2bI857/ZTFTyMoSY5JVedvWPAQ2DcvE3Ewr3BznOLzHB5OFyN
2vCO0jFJDLxmCYaqAsBAlRPmE300OJA8G5NSoddiUBK0ez8bzen/MJF9PjJEvS1RBEMguJEn3YSa
h26bfwHvxF55mrzf8wG86uX/v0RLKMEVOTku7jRFGUdkIOZ8s3OPlNdTPyLAlxGar1nDAkokfDY4
AbGTAqnS8p7o9zy+7QbElz94K6tJXXMLSyThSNbbmLJsrkdCKeqEWVnRRlW3bHi+rDoZihDEOsEU
KGEz992UP1KkC4up2Oos3Wi6ZI1Wr3tLeYQTOGvAOjiN0FyOG/KN4SqPujePB9AylPa4waO+/d8S
709sqCWusH+LTqnGlAOXFM9F+Nz1m8saXK2pWALM223hv2tjcpxkAEDMR69M200y3irRbQYmDzSx
RMFPzAx2O0Xi/iSbWBdODYs0KhqAUEusjuor08jXAMTTjSqrJ12tKl9KJzgLvJm1yshmM0TucGZH
Uk3UWLDr8Zbu5gVjj8YB/d8PxXdp2nLdg8xcIrptGygd/ahYpRlRwJyi4rMDgVZK+8nnxMxcTDff
c5N+5QPdN+3o+AjVQVI1XCvFKFHy+u44/wJByTNDeRzMVdRdQzaIpTCtI/Fb2p66spTUU8ugBD1b
ulL9fsVCiwBaQypS+WmavRZqum2tSGKy67ZD0X+rW7oGcq+Piq1iq0dZ+FyHzikim11ZcK9N7y/v
i1UQTUUzlw7GSkOspwx0ZgYEc+IwahK1K0iCNMldwmUsCzIUwX+xEF0v5syNG9jDYTDIzrB45KZW
//TvpBFUBhlROR5AGke5d5x7J7vrm8fLEGsnv7FQmOCo1D4ohmHmrq0q+2VEGicyuOTkXz29FhCz
NheuSjedxoksQKQs80CE6KYV97TgKptuelVGkiJbGmHzYGo5he+AyqoEE3ed4ghb9Gn9mb6kpdqE
jWNiFlrXzXSfSVa7kWL4NfGGKPIuL87q9tTITGOqoktbrKdkqVMFMUj/fDbCvsDXdGRMR/SkVPcd
MC+DrWvuD5hYUDmpSdkrJsCcvNv1nXkT0sd+kAXQ68ZwRhECjLxvUjxBIdI0CPuZpZmf9jgkqXE/
DNYD8iSSzgSJBsWZUf1kFvo0Edw/JmdvlTdJAJcAilsSb/+d9oStWvOuja0QQDSL/YHspiRwA1nd
z/pmBROdhXZi9BELVhcRpysqY5zHAHVuFN0pusR9rqvrDCCEz0Vg6WoxM8DnJHkEceVNHSmFq4Gn
N9A/t1PPWEL8nLdh2TQ6nKieFZ6e4y3Z3FBF1g65btV/UMRSzbBMQEIDM/CVgm6DbLzOlHRLsunt
8vKvpnpw3IByQENLHRFLsqoEmaUW44/94OvoRft6Z/v9nbkzQDecX8uY81c5jlG1pqOhXLeoLr5w
NTH4RFsT8RF7ngfjlY/siRyi0/yKgSZZv/xpPciqjlZtbwE5m87Ci0946sT4NTwtmNVbWv7QWORe
VuGq7S0ABOO2m5H0TQmAVD9V1VPA7tOcbfH+JHGqqxaxwBFsfGwrzgNQj2D8MFhfT6x4q1pJ9C+D
EEybxz2r2dxMbJDaHWwMAwDfoizUkSyI+JJlUWMiTgk5Uu2h049UNgpash4iAU2DFkGnmft48vGq
65kbDVse3JVtIVn31UKIhTFTIZoqJ+xQMi98f2xOk9/upr3tV77lsrdmx6SjTFflIhryHKqqmpb4
GIe6NUSIMUgM0EUC+oqxfYrbJPY6NT4UGhoGL1v16iqZmjNXgqEXUKTu4HGgBHaI95opNA+hQp9M
XTYGbzbYv3IeCwjBoOukNc04ylD+haOnRM2ckjhXWmx8QWDnpvybHg2/Lgu1at8LRMG+9Ta1QWCL
ZvaWP4DGzy0xFJZVXKK6dRSQr2q2YzpwrR89Tkla8FElkCuJBhQ1vSQd9bVGViww/9a/tXdGmc1l
4dcoDaNSm9/t4gPbG/tkZ+zm6aKy1oRVq8MknP8KI3g39BIhKJ2fUwwtcsEyQkjhhlHhj+Zn5lYb
CyTBHGxzYlHrACkdbrry2rrn+XawU/+yCcjkEUyAWzUJMdgcbynZVdyAYp4cqn5XdnR7GWc1XjxL
Iz5DdTHJKCsgDdOtnRp5Y5B4dpFfNSz7qtZUxmewvpcwxg9l2g5F3PnRGkw16/SEwbJ7jbhtY7iJ
jmv++G6Fqgsna4Sy2jZj9m5/2R9quG28HCPdIL4bR52TO5MKKx/jYeMYzV0QFp5N640eVY6LR8FN
w+OvbcJdW+HXObEi13GCH6QP3phleWrovNrO8Jo0tuZnTPXSedTFyJ3JjRJ0eql272Vca/CSmHzH
aK2f9hhfD3HquLVm/prwv12NdtcZt3t3tM1REn+vRyqgV9ecmf0e15iPCq2olilxg1s/2W0xjwmp
nPx7/zYXC2reTHYNevpAVgWxaptnTNFmWEdyRZ9TOFV2FSkvnb5RwWemyQa3r7r2BYxwlTFxnVWN
EqKFzqGId3V5uGz6q/5v8X3hXKyqFGM/Y4hhD7dV4hvTW99KeEtXnd8CQjB3JyXo2eeASMviNaz1
QzJozyEv3zU73Osau84qlDR1RMZqu37mW45mmtRBFYn4JmkOaeNocyKx8bVtOJcss0fbB0Mld+ee
o5Y/ypoY1rV5RhTcYtLmalfONAhTVLjEukkUcHWRTy3ZGUSw9nzs0NlvACROnJuGVdshqa+zQZak
lMgivkRyJwRFfoH8ecYf7HrrJKBulrG2rW+iP6KIT0LM1HjB2hlD6d1Y596k4ibobAxeSgLy9X10
RhLsfLSyvhsHKM1EJaw5XhvWy2c20hlAsHIzaqYGlPsYKjDdch0F0mHuYrKpRIzVo4Mim6WBAUHF
ELWPnq4sGOcmZh/7jKieFXZ+Fe0jzM5kle0l9nejl9zV158AFoDzCi4iF7PlfT5htIXvWGPmDcw8
hnp4ytUIZSKV8nVg3VF3xl+d5pwiXdt8QqcLcDGeyVRmZbO0IWlwbOlXkaX5pdQKVy19ASPsWsSF
Y4IG3Jkvct+ZRyM+2LFEj/q8/H+dwAsMYdNq05SEoBDBpj3oHvF6DGUHeTiuBo/RPVdd3Hjvw719
VXqZ6obXDGPa+U/H/wwXnXH+FX9N9m0shWsVJG3580Tvo+Ap6p8vr9nqll5ACAfWaIyMxgUEtci2
JPu+/Boau6GUPPnL7NIU9nMemTlROGDUo+6FHjuWe4oi+lLaR7rqOBbyCPuaVfWUtg1UlobGazRY
R4Upkk29/oC4wJh/w2KTVbRwMn2AMERJrgPs6i7Xvo2j4ZVmvbUMcpW2/TGeri2N/ywHNNoTO/JH
EIy6VajuWN3cNE0raQCTyS14GkILQlBTinXU7o1ir2SPl+1E9n3BsYQhbVpt3ttKaoMNWz+ogyyb
tP7Ct9Cr4D8Ko2E2RcDphwf0k/k9Lv3WoUAXW+XbGBCaHQzQWYIa9FrWGSzxKKbgUfA2lBnFrDyu
3TC05cblzsQ//06DgkspBw43XAKEBDeUXKPq6/L313cyanwpxURI9MR8tEqQVmqsrvF907pVisRL
tJeogu3JaD/XlXXGEay/z7U2DpP5aC4LN4lSl6GYkcturOuXBHqGEQy6AjdTXYDkxa9GLz0Mfgie
RLKJNs3eehxsb05pKr4siSrToWDlLDaMeJwtELkTb7BRWll6lbkp8v3ltZLpULB0x+5GWgyIsXvb
z6zTFHmWrMhVBiHYNKbXVFbYAyKy9Cfa97vQGg45myRWJ4MRrNoJWjw//X4ar8Bjv6McLfWN5EV6
/ql/H8Z/TEEsdQk0Jyw1DRYXGu9jta0S1f9dY6BdJS3GZ0USOIlI4nuxWUamUxbQXNXqmNr3xPTR
66y3yxaw7k/PMgkHIi2YoTgtLE2j35P23i4Ol78vseTfAc7ijKKplYx5BiEc1IKE5r4J+SYzTpYV
+ZeBZNoS3IEdd05F5khdL36xcvRUDOMeO+8yyPrd8OwNxKcUtQj0FAXUOH72w9bc1jv6wPfqodm0
B74LvFHm5GTLIzgC2g+50854fHjstG/OIAkw19+GFgIJHkDty2aq5u35mbch2RqJvqDOyERT3Num
Pj/0Xe4amoniKtmgIpnNCb7A5gG4NOfYq8Fk3QDUoui2a9Kdk327bA0SccS+zCIFzaw1c2WqwV1V
PCTWdw76tcsYq+zwGPD13+PUEAJjHWmcMAPLts9fS/TTt9faFXnDFHpv8MAhA5pr5pVP+p756q6S
xHIy4/idH1xs3nJw2sGcPVD62o7uf3jfHa9nm3n0nHxK+rp/dVDMSTX0kYjX+rGpTJuleGzphi0z
XcZAn5hMrs1fE90De+P+smrXl+8MJ7i+YWKDoc2sYHX0y1YMV8PpZ3zOLZ1BhGgIHemkGeYHJMXa
m9p3O7wpk88Qzhn0jCG4vimoDQKyNrzjZNegUnTt6SGof/47Zc3KXJgCXg2zLlKgLH2w/Y6UW7vS
fEfGBypbEsHdmbUG5ouZ4gyH+cMUj17B1TfWy0qyZYYmOL2W9NoQ2FgUnSW+lnmxOnm68x4nR0O5
UdpOsofX/dF5fQS3R8wS7ZgEcKy4Q2NYbykHq++9GjZ+eZHm3/1XgAJuLjS4oeAcdOviInVKzhM8
HzaK44Xqe6sFXzoSfBnJeJ8GqsQ9rC7WGU3MCoDUIXdqBrPT4qc0clw63UamzJfr6zLhKdScJQLN
8keZbBvuL7dxZpSh6bGk2+NtuXBN07oiev1gjciDJMaDWprbTfKqV/RYlrWvK7mBOhH9KcIV2AX3
/Gke3qXQ9DE3c7cMSt3Nwso3kxYvF8yfHPCL8ZvcbiV9arIfL6y8VpVkiiOcEO1Qelp+HPltQd8n
5z1BLfbltV9lCTDAbfdfRQmLn+SYxM4Yqm4bX/XmET008BWv86Zf8/SF3LMCT5a3Xo1OzpBiQNzq
ca/Wc663CuxdHPHKjfr69bJcEhWKUXCmd8qY5sBg1XfCtnjFdlnaeXDWTpr7l7HWw7uFQMKRQGiv
FWyuA507cC2k/u34Bi/JIK8Bxaq+D7x42F2GlKlQOB8S3o68D4CYaPd661fG8+Xvr2/SP1ahC2dD
THMwoM/F3qptX7W8fq+a/Jo7jiSxJoOZ/744HkjjZE2vYZXQU3Zo48gNKF54u1SiLRmMcD4EvWLQ
aA7yh/FO75D1tJmbBWxzWWcyk5v/vhDGMCt0SJYQpgQ5ZHw1gmjTDDZM+05MKrlQrJ5EC4MTHQQ4
kFllAKpDNU6qe1k1XlvqXRTk7lAhweV8uSyaTIGCk7CDGgPfHCgw0DF4fWSn2jkSLZMs07pUDgWF
o0F0pMA/KjAs0d5stjjGCzV5qQhcESNfOkv/gkJ1s9tz+1M0LMg2/UEUDYNGTst6HLGo5/XzyPAV
9ivAk81ntHdGEQwjN7o0HucgKHV2jop36+ahsGTJ9nXrO4MIJkFiPath10jt9/FGZyg3AoNarCT3
YUNuJUf4amSyUJtgDqxqImbNCxU1GOBG9E2r/aozHKOyrvx/8Kx/pBIreMFyl5a5DqRaSY9jHX61
Mu2qNbvbItcfq7Z7toqvyLShyes4tnbs6kYyjz6RsZasX2nOEoucqREdpzaj8xKO22BXbudpCgHf
WMjrpptcOp13fb+dxRYOlFpNzYrMV5pIU64im98pYAdQzX572TClYgnHiN0ZtlYrwMEsWe5co4fJ
LZoTYhuXxF8jbDdlOtQ2d4fpUJiycXCrVoR3NHDfqyD9E7snomBSdWReqR8gDUbJgdQa+hvcqJVI
ubozHAuNgKaNJg0xFGBRSUfGM+pbCvPiFExS2c/AeSs484pGUiY5W/5fofQCS1i4ylZUbujAsgPl
uQrC6yTWU5ca43Gc9E1gNPs8sdxE45IQZE2XBMV/FExlJgW9zkfXGZhNVNZpRP1a7Y6A9CazdfHO
6DlUcsqtRR4LJHFHKozkFqieqc9yTO8NrJchqmR1s6uEbEsQIXtBcp5O/cz6mIcPUfaOAE5zfhJM
uMvQVT7dNSCUCtl9D+piyYaYDV5cvyWwsH6RqjSlNgCY7CLMFc+O0XV0Sm9aX/Xntxv2/TLe2j5f
wgn7L58YXmoZli1Kd6oSuTw8lM7PyxirAyaWIEIsl5cjL4FEff3eOvZe589PmPGt4lkng7ugivGV
p3nI+LhPPe0RgksLVVYvGcufMOthERpVfT8WHcdPwLQ38C1uzVNyVDAGUAu97ABiMLyFSEn9ZEs5
b5kFZj1EtMwi6Fa9bzdsn0DO8S69akGKw3epN7xJ1CzZgiJbV6Txkk42NgYeYDyuYoCm/qO0E+Jp
KI80wN7iTlWx7zBWwkXotG375hvqRI6GWr6Bgms/twYyTf9pKMEpj7Vt3oFBvav5azVWLyHSM7S2
Ew8FLC9I7f4i1iR9sppt+5LtCxFEB3UFao9FMt3/FAw4D8QfMFs3A5faZwi6lhYhOCyzUiY+KQBT
s9HlbbHXnelQstxTjFDyILJ6yp2xHJEMLOsbpbUKrEy3Vb3JTzaFF11PO2eXbhRfkYTKl80A/e4f
zS4qirjWGoCVzXCdp8kusYZXpsQuRxrhssmte4+Z/NUEJSdKzj5CtS1N24jH2NhqfVTsdzvrDxra
gC+jrMZgRD3DCHahYiglCIuwkdJDtKcT4hCvcSdv2nBP/96jc9XHhPDLmOuSzXRMpmoQiPZRsp61
vT0pOEbbMTuNdvDMBihUHSRrtX6WnWEEF9ENHQtsO8cxYzA3qEuvyDSJJKulI+Cu+iOKsEiNNlLT
rEvqN2HtwUOg1Tb1i5TeKHXxqPbxQ2V0m7rUT8kwScL0tfsU0VS03RKM2XREUl3DCmNFLyoEBbXz
HQSnOxOcU3XIPZXwb4GtbGlZP11euFWNLiDnvy+cbh5gVDeqfCnYjg9NOtf1fmYC0FIo0TRS1jGr
gj7jMfEM692it0Oku0UmsY1VE1xIIthGSq2A6CkkaeP9MJ2q6W6UVRKvBaZLUQTTsC2NhYEGCKqD
ubs6tmqMIdIbqh4y8zPJ/iWWsInxfjowhQMr0L9U3b0y3hJNsvarnk+b25CICRoRkSMY7RPGEDgJ
9av4xU6v6jj3re4m+tSgHCR0UZaIOTnzuJyPNmZoKeX9UMCs++C9UZ/G0nrB8KLNZUtefUFDdTd2
LqbkYRqksDqgCJzImOOE6oPOS5pk32HOaQ3Gyrqdfqg8/ZHZ+X2pjL1LGd9Ndr+dppK7ZsUPQdvg
qI6MLyho2aBH4gvXw19mUkt+4u+by18n9uInCouKjvoktRMFZGO8dHOKKhamDZ6Sg7ZO7ftjYhIv
ZsndpE7PUd4cOCoOzXzaam2Ze0wt/NzswBhBxsq18+4WRLUYmWzq20TFn+tENo9ytSZmqVFh4cJq
sM2yDfBQ17ozuaThF09oQhg4hsHXB+6VHrtFYFZKXPDqTgb3EGqK0FeI6tGP9lJnmRXaI05knn4l
4Y+0/0Yd2XurDEPwFo0TlHmfAMMq7+ryVFk/ys+wzcDg/4gh2GNYtaNdMUCw+pR1fhB81QpJa4NM
CsGeohHnYdDPIfOE0U3flAwj77ReshyrbmIhh2AF9TCgBm+O/BLkNvJq1DaBhfefQTe/2yCVlKBJ
RBJbClueobVkXhjeHs3miZR+kR0knkIikdhWaBWxmWHC0nxpNLbJVf3UfDdv8r1zb2EkbnXl7Our
4pZKUGWC6R+tGjOZwb5WAlTNUch5UGyvovcSwdYxqInGS3B8gqHuI0Zek7QcTXumHjK2tRdtQrwP
YeAd26GD6FAesWEfzc9t1zOoEEI4mVJFWe3gWRpTkmsUSw0ddWPkui8LN3/mb995hpllX0QqNGyd
GFUy8J3mocx3uSYJvlZ1Bz4FFWS6YO0Q7wFxXTS5gpkZ4B2ONpbi+MYIkughkYghgxHMgMapjeAc
YmjNa1m9pNVNJOvKnTfkX5paSCJYQQwWU153OGV6m7SHDJQ8pA0UDwO/fumtus9jGrt5Ps+wVSQ2
vhogLZAFU+D5aLcIkTB5oqS7oTB3fWPvclXZVVzfG5TL7H1W1iVJBZswozrJwgx45m2/0TfTPvHK
TX0yvMRnvmzYq0w44cjQ2mEqUyTQ/BTsYXGheZnxEwM7h/KEXM1nvOBCkcLZYVpaofYKsBSkDRBp
KiC5bSvJkIjVHbUAEU6PmipNRChA8BgVDreJLXvUX/WzC4DZUBdbNirCUDfiWWNZcwgz6yUdjNyt
K+sFbx/by+5hPWV1BhM77iyz4FqswerNx/KAJM4eRHVo4h686jSe5lyg8XYZUbKTf+dEF9JZU4HS
kgDSRfaj3r8phuqqGOZ6GWQ9F7IQS/AXg5oGICkHyjwVuva07yZHfXq30X11j3Sx+nAZT7Jkv3ML
C6GiqUxAFgot6n10pfYpGp/HU1jVLuamSlaMrCb8DEIwuhtztU2RKbqLWW2SEdGL0ujRhlf6qW+G
+2gwb52IaB7LlMnV68IjZv4jMDAEIcEZbcSnNi/uxso8Vlp5Kpz6aJD00emN45Cnh1Blj1qv3hrk
W5bVe8rolcpo5ZLIHjdNGJ+c0do5cVt5BNN3CZopSNK701BtWG+eeid61Xq+zbnyraN6fJ3Zxlc9
Vr/3wZgjIZT7YSC7t6yb0R8tiAGPCnYYnEfQgo4eqeyhNfe1dLLEvJP/9pPUpiaoOpBXENwJmvMG
Xuv/Q9qVLdeNK8kvQgQ3gMQrl7PqSLL29gvDsi3u+86vn6Tv9BUNcw4iPP3g6CfVKbBQAKqyMlPT
DW/Mt/nuV13oXDm+m56jY3Lsjum3pToUuTJoocywkGKicGpyleKJ2Y9TbLMpPeqN+TSyIPCwfd5b
P1BsXfsbxJ+hf7or5B2oqepREi1NnSa1U3LW2LtW/lXy/K8NY2GJXW2UlvjaNPVY0oQ0X6Iw+GF2
psTEdiHv0w9xLpsofm41PfwoPmZMLoOX2Ru/dDvL1h1UQo8ymM/23v90SUg1oNkxEhYuH4ucUv3b
1HC7BwJatZzrOWYz4pd3EVB+IBESSRWsEBLU8YibcIx73DQph7Rne8qa/XUzm/M9QJL9187i7+oT
aUXURNPSUNBZdTvF5guG29LbiCqhHbIwcjKjS+15SL/MM9rDXXLIcuWlLavSTkL/q879nzSJbxTT
TKHcYF2yspbN6GyvhIFyHyh7GG7tv//Cng7+oM1YCcJBd6fFLkDaHo98SabdvLkYn2aEa1mZ4Q2f
LWaU3HCqqbSN4ayqd4p5CSPJLXrzTgHyVktfGDMUMWSTKAmIDnY9V+nvJnKh/9+/L8QoeFrajJYt
Mhl9aIHJoMHP61Gz/Uk+HRA+SRLRvpznBq/2oXOmqXkYU+rlbedeNyNbJ+GTJKrRc4zvwY/s0nTH
JJC9yraTx+pLLI6uon/KG1yPW6yUciLn1vX34Nt+n29xHzpSRzt3h+sObSaPlTlhs3WQR9K0GA61
ATmCTNXGK+dr2YG9YqaP103J1k44zYKuIkrEEWPVTPatrzmlL+M+lnkjnFvpSElDRlRf20DxCAMf
gG+9RVmJ+ZxZ8maSBZxwWJVhOI06FH5dLU+dYP4Hl/IdlJGvL5nEiIjhDVEWSOIYwYBxTQXAZz4e
qUxzQGZDaKRB9mNiZYrPElvfM/8nK/8xEhmuR2ZD2P4Eh1GiYhobiLM7Ur4Huj2p364v1Xay/G8C
EFEuGp7HtTZjqWKyNwt3MO4n4FwmoEKyQFZa277df+4aKqaBpCvN1seakUN9BKPigV4se+GKDsFL
InvASvYNXRZ3lRH0gQ+lGcHYDFWHhD/AS/f62m1uGwpqQMjV67ohMq1oU6aZo4K1s/xX7j9x65VZ
z+Ugc2TzE32aEZ96mMjvSpojCjgI1mkX2VWJRgwEzBDcmHq+7hNdNuAfl+eVNSGuazOrNSvt0M/s
unnPMvPrVPEesgnhS8XqXVVbH9XUv41BDP6c5hIl/tEvI6+J6X1kEA+/9RQUtRdnM9QeyuiYafVT
wBubqx1UQJIbmleHecpvcq18J4Meu1FYHsoGCIKwz+7GMfhGm6G3OzU6mkb2rMwQDjbLt0kNd8Bo
nEs0CUxI+9lVnDkRGBnDrAWxdIErHHp5+ByemtMn3nEvr+OLopp7c0zvMQoxurlfnqac/GjU7wMx
9mkFUsrAZN6cl488bX9KFlKyjsLexeBmn/sRgiNrWlzAtLu4yY6EyMYVfk0KXPtewgmO62XWsgZ2
ltn/xu4uyc/okp+Dm//ovmmgkXMtR46Q0DcfO6tAETazNvkQfOh+Oai8WaOdp+l4M+F+b6uW9nNg
/KYfw84xavKlTbLMK0z+Metl7aR1cQQdkmPGpodHracEI7NZn+V259cnC9NthZE/VOl0D/BAiz9Q
h/fRkHwUWbcf8+lZz3oPlV9PTxp3mbjUMDuPvlYPrY8GrBUQnMElOKn9M/NjSQdCthWFnLLUj3xj
wFYcsvPQ3ehpZdf5DxpehkbGeLyZvlbLK9wwSqhqWKB/hCl17xu3evo3V1dKFUrRd1JNkQ8ozq2o
xOcAbCIt7KoH68b8cn0HbHvwaUG4VfSJpdIqQAJWwZKnTel+5tPuuontGPw0IdwmIDaoZhCjQgYm
Nya499R+dmoo21QQ8InO1JDAJzfP4881E1mALD0MQ5LAo5AUX2cjekQL4uAPMsZeycKJE4NG2NVx
WsErrQQuZ/yayGQBt2/LoD7jKv5ToA7x+9mIwuGsY7IFp/6x7G3Dq0ADgb3zUh2XqZpAWkze9ujT
nhDMSad2Whhh30Tcdxp9hCSFrMW5/Ik/8iCOYs1UIKcBZM7vLqUsLYa6HJBvq9YegsdsniGktE9M
WY1y84BcGRJ8mWqFFOCixr2iNXYjmey0T5+52d9BqewIncz7IiauxRLveqjL/BOeAQDLmF1awz+W
lzs1JFDAbO66rMQhyyVZbhvfyizUztAaAgG1cAdoVD52PUHu+VcMQJ/cea/sci+/DNy97pjUmnBS
qkFAK0XHjUM51U/5Ltu39rSLH2q0NWQFus0NvDTVQO6tgCBPCJI87c1ELYHN0Ej71Ax3Xc+f4uhD
4tBy5P4RiisrQoRotBiCeIKVcYeMR3fqgQNMCiRpYfcv2GBSqsttt0DYCTTIAoUT7gC1XncYpIXB
qtN3fRGeqlhxAhIdrju2acaCAqGGXQa5BiEsOCnBip6gCJhm44nTwB7CAIhuY3fdzCYDELYwNy3g
E/GpBHeaUdF42S4IGk/dGR6o6k6673DMhhu7/ETc7tDuIQ/8z3Wz2959Wl1y2Oq9wFOt4f0ItB1Q
DPu+od/RG7BHI5C8TX/l1j+iY+WdEIMT9FjVmGIV8a/utGF1X7ehV2rWoSjSh0Lxb3zGbpo8fVZ9
7Q7okMEuQnA2DgSwlHD60uv9MzWqkzUkXlyCG64KAa9M08Guy8ylQXi2imynWI2dW/wHyaKbDupZ
U98pbkOJM5TzPyENvvpW68TNfC4U1SlYatdR8ZoXEBid68zWg9qN0Nu01VQ9q1Ph5aR5Q1BBltCQ
wF+3lx0dEQP1eopZs9+X3Y9DUxtS5Bq1bd+SkF8gwrQv01KS0zbNcM0CH5zBAQITVp0CQmWGv67J
QWCbimEbzXkkMpDyZpJeWRF2/lgxGobVcmnrHtr0DVPKDu/c1Jfp3G3bYRoUCsBIroo7JBkGeEhx
QzB849T44CCZlNtuRJc7CCYZRnR76T6NCRtjDuu6qRdsXkE5OG6q0AbZmFsn9OH6Bty8lQBQq1LL
xCGONtnvoRC1uo6SB2Ou+Vjf+KcIGHw8nb4tDYB2D2Yq57q9Lb9W5kSii9LPasj5UrAdp/cawF6t
V5If101sfae1CSFjgqQ1zzIFHk1pYIfhefYNyOZdirGXHKIyX4QztG3MokXpFgOxwL/ozUdIX4OY
29e9WT60mLnW3gh5eeT5UPsVvMmCO316Z4RIDGw9ryjUozmK92gSiJjGOVSsriEA9HD2Hio3jfVR
TLXtd7cY55OY2no5rE0JjxOjQgpOJpgyzLOedbavnbLkdgyf+ja1qfJ2feU2X+l0QdsoJlhNmAjy
U8wGz2VIo7rxjXECJ29im7vgBLGhEwr7tnWn4W415HY62njFSGxvKTiubQtJicaK1jEfsTGa6D/6
ZIAS16w1NuH9fmqa0s6q8cKq+YC51h3iZ3/d/mZorlwXErymlMVC045dnaOMVNPHhM2uHshorLbN
AAj2S/oQsKbfk0fpJymlI4Izn5mDtgmGjqtLZ1myLuX2an7aEbKh3/jRlJSww5n/Ohhxac/NdDMP
/ZEFAz5roN6QoXxKIXTrm9bH36wl49CgYEyDrNLvTnZTpzLaAx7BpvzQhJmX5N1p5ESSTX7Nz/+x
03VlQaOyJR0Li9kaQTHrPr5ZXULpVq2+pphCBrRucKcwDpywb4F94zMu6BYoKdD2tvvpMlbd7KXU
79wA4D+7zwMPBPIPPBl+zKNxZ6T5XV8ELvGLZF/3vZ226GW06fH6EqGTuJWmUI7FEajjrio25cyR
Jznj+PFDD7mBXAnelcTSPGvwvxlDF9rjAMSUiQ/XlPE7q/irOY37TCeK3Y790xRNp1BXMcvXpHvw
hNxYSbKHjPBrlTdn09JsNZ7/ifzRcBpOPswQekpjlnpWXt8MFCdxZ1oOaSDfEiZeXtU3RozqR5H0
sW2N+nM1hb5NQ6WHvujotpP6TiCCq8xN5ZrV8KPgyS6KpuMU8m9GFu5J7d+FZv6RUjDZ+eYZ6ldv
Pg5+u2e9E5oTtMAzjklYIGEhUh3aM/8e1VCUiugXtQwuo5Gd0iB6aoLMgEC539uh6V+YljgYyPiH
l/WABzmf7HaanqK2up8S5cMww/2Qxg+p2lLHp/GuKHvdHvzw0Zq1G6Wtb+fY152qZ6c2gZxu0IND
ErsSFPuYkx1TclNqo5MY5n0HRle0Ene9BgjoeD8sE63LOxnf7DagA2jFWorkru3VoQApZN04Y5I8
zTlgt3W2gywayDHi16TNIzsfhpucBamdlLPbUgrt6ueoVb+3JXLpXN3ibndTNro3DcmpnXUUr/Pe
sPmUoTDU3hV9v4tNcoa+8p7ollv7I3AYUXI7t/0e7F22scjtNOznzFIA1RPUP0L1XoOUqW/Sc0OK
n6USdXZMk+9BWj12JttHo+Zq1MeyD33k6nl0Rr/hHlMZCC8jvKu5dZ/H4SUc6IEp8xNH7ExUxgi8
eR6vAl37PRv4FjOBlDMYZrkucQVIhmwrLenkzzRgUhxZCteY2OAYEr83pgYyyQtyOHerC3Gsm/lk
7JTDJMMAbu/a/9oSuxwDq8y+7WBr1Jidoqo71HaoXjpd8ojdPPjRq6EGEMMYmxCOIytTjDFKNMAA
9fadK6GrYBDE10CJCpomhIyJxtf8cD0nbZ5NK5vCZSNincaTCTZNJXG0OLll+ZfctCSeba4gZBQw
RIBrBnTQfw8HSojW8RGHQzYdqjKyFR66M/ZeUGWS82Hbn09Lyy9ZPZVzKF1qKPDjePBPSnofYofy
8Mf1NducHqErd4QP5TekTccE7jRefczd8ZDeN04M8h+IJgd2amNgFSAuct8clv4h+WE+Xf8BsuUU
PppvVJbaKnCyyb209kiB5htoX5+vW/kV13/ssZWbwqNnNuMkVzE/+at/EzrRqT5kR7YDR65kN29m
i09DIq0Ry7tpXjTvXAKVCwMgMab63yXOLPeCP5yhBuMW+jyGIVJ1memktlkLG8rk4KPtCqd+J5Dr
u2mO+YnGdrSTccpu9pQpmBN08CdomiW6NRClG4sRU6YGoV/DsDgbZnwacvXYWrPTmOpjlUwngudK
qxrn3hpf5jaRbO/NSFn9BOFWBgBmOkczmk6mGVRORnOXNFbpTLz31KiU7L3Nz7gyJiR9ZYjipilg
LA6Di56qB32S6UNtbm/c+0xUfxnkc4REMibKUM0jKlRFnO21SnHzuDwmjEseBpuZeGVGyCJTYwBS
rOPLsYK1dgc5FD2fz+pouFwnHt4sgd0r4eP1EN32jSoKw8Qp2CiEm62S8bBuKMZ7rKrY1yifs1G9
HSpZh0VmZvmK6wzZAX/WLjDXvATPlqHctqbidO349bo3m5EH7YN/vRG+VFHVZtkuxAVsCG8h33sa
ZzNwaBG+YbI1lUSezCfhe0V9bUB8BWBpgpGU7MxHpy2er/uzGdwrf4ScDxkg0jUx/BmCxMOozQlV
/LfrJmReCGk9DJS4SJfBJC0cbU0NQ7vNCq/tqKTOu/3kX/kiJHaTRgPPwf/vGpdFcEU/xI/kAbBg
CFQsosq4rB7AHt6YNgq9EpGZTSwo/bTNBLhuPjZBHfmwHR/bY7oLvkJX5lIfrJv+HL+ODvje3eWh
sSM/mGwKQrK+4pjtqGRq2BBESexfxumGKR86IJjXv6EkTJiQA4Fjb/TYgI0ha9181O6m9G84OynD
GaZpIN/jYq8jA0mTohJs4KK8L7MLA9FLL/lK25v304TgxRCn0TAoyH+6FjpW4pHqe1numYzHaHux
Ps0IGW/Qu8IKcuCcrTZ1aG5CcUg2yb+E8h/H/mqxlp+wynZGmQAea2CxNB3SUm1LbymZn5iuXuJy
euFGeUuU7DgEoXs9DrYP/5XhJRjXhmNCUmJhCdECqfmuHIZDCQ5FjR6toXVB21Gwg9U4s//V0CV9
i+2L28q2kA5LMLPpWg+nW6U7dSN7Sxp+CUxQPw9KbrNSfUdnC/M/WuxVViyxvr3LPj+qkChpHk+D
upydRXmbDV865T7NH64vrsyEkCibWeesjBA3cdDvwqJw5z7ed/XfnZSfnghpMqGTQfUUngS1bze1
9trX39pOe73ujGQTiLV+vSjMgsX4WJnfXQbkXah8STpMku0sUlrTFg/+qoUjEXTPaiO1u6JxR3Y/
dS/XfZEZEvJGpCUEhEkwBJnQRg8cw38oeW9jwte5bmhz0VCvxkPPMNH/ET4N3s5g6wcC0J0S28BV
iTSKfd3CpiufFkS2LmABAc7E9CTeqa3XDqMLTY3O7dXJKxHhEnc2A9qkuoqcrqKyKewZ3g5BrqDM
ADoVDZUyYqtV4RSdTAtPZkbYN9Qsg/YXmBqplo1OrH9Vy+fry7aZb1eeCB8mj5OMlAhp7JkUuLtn
K/vRJZixxlVzOARNZVMZo/72h/rv2okXioL5rNU5muMR2CaY+qZ1uRPx91j/m326zOQAnUF1RVsW
d5XQTdYO0TAj6ZjoyLVx83UslY/ri7es/x+H1crE4urKBEPjqQxSRHU+gcwky8G5R18Gq6J21cW3
QwxeeKL9uG5zeyd9uiWEXheVQD+BVceNQeDMz7ksIDYhExSNpSWy0TcTb12zMmoNKqeo1F363eAR
G4fea/la4H++L+Rp5NgPNr2X0WRtruXKrJCKUAkeDF+B2ZynoZ1h8pCY2dHHrKNdNc0hHTBCqPwV
/dLaWeFGQ4aIQN0YVqcY17Jqvsnb/tGqMsn9bHMjr5xbPuoqUEwUgrOpgRlUwt1p5A+8ZhfCmr8J
+ZUZIeShvoJBfA1m2s6/m3r2valjVZL6NjFW6yUTgr5D2TMKUhhZ5moTbzyzJxTmPYh0orchSeqb
RCoQXzY4Sp7oIYlt3FxpS6o0qAKFN50XHaq97wJTUr52nT1CWigF2D9t3ej9+h5b9tAf+3plVci7
aT9khTagXkit5LEoinvWxW+Trnro7DgB13fXzW0v6cqekIRbDZxtPURt3cxqS7csw2elVd+rnAOQ
A7hC3HSH2FLPlIY/fG5yW68j2VFz3WWUAX6PULXW1TIxl9ohmUB0lgNqRslNFDYvVgPV2qp7lPi8
7Kw/15hyHRUH1M/FNraucmSyZlnj1qkwTegurBvc6xUHbJtkv8zUFpLtsXnWYcbhX5NC5GqJwbXc
ROTW6jTbk2I5PpncaWaFXU86BMR7j8/TOewaSTxtMizRleVl9Vf7n0XNVMwtnFVOCGJQUnaXwNNv
mx36cefcXtR0c1RpsX9A9Dntry/1ZvJZGReiuTKKloUUxlvdi6GcqdHQzmtZ9XRZvGvfU4hhY1JY
TTsEkN89+8qB0NIdx0sgm4XYPp4+vRGnvvPWyni3MFdktT05bK851RewHO79zlMee28ZAQKt5710
dGYbUrQyLJRmSRbn/aDBcFXbbWfXNxpEzizXUHbMLo6qpxyo5NTYPOpXFoUjcYq6cAgMWAxZ6qSq
6c2jL8EgbJtAB5uBPE/XRKgDRg8JmDnwAIitU9AcFBlL8FbsMZQUUfcATpGLTAWtEqRTvlThMiXz
INRz0kh4DIzyy/UQ36xSoamIQWCsF+h7hOgr81rFXQ9+1HUQ24BVo689M2r3ZnzgpR47gW4++33p
QTylt8uScZtkmPLJafAlM/RzRlQvQYnX0TTcbsBy+DYYyt+gxFY/Upx8N6yJAeWPl2NdF1/VGcQh
Su2phgxbtRmpaztCpAa+PhnF8qL/Dx9sg0PT+JHcMDs8JLvATSRpdSuG1uaEMNXnUmegYkfJJm1v
aG2dK/+f6593SY9ibllbEG5pSRXEPe0Xh6iyK9snGjA7j+5G/toYkqe3dPGEq1pU1qNBlyIC8kvr
1kfNaxyGUiuiqrO1t3FPjiWV3amWJbrmoHBxqzgOiJTCKPu6dLvAV/Aw37be5FqHaCfjC97K1Azg
HoNyBa8jEZFDZ6sHf4iK1RxHJx9CZxiVuw4Y3inzj9c/3ObNZm1LWM2itTpMYWl47GWuvtMPfeF2
KkhYFDf24p9tLlnIzUABK6MKSQVADUSUASMKlJ46BVOh+d1sQOEQc7Rh8x5DhLKyvOu+baa2T1si
yqDIWKDP+gwIe1jsuuBj1iy7sL5fN7Kpb4z0+a9HvxZ4dXMgSVO3GtjQ3bgr6oOJbOFlWeuQmNyN
Cn+s+vRBgywKT6EGUAVHRrv7qPRDW7cw2qGb/xgTc+p5wvji8FABtYM8udeSJrZ5THdEL57befp/
LoyQD6DWPfp4eSO+WHnqW2b7Q/aSVX8j1840ZlFAsBdwv5DyeZFhigHgIJfoN0WU2Km+D2tJU2z7
G//XhjilFSdazZoOICBL+0KA90qBhcBAlX39I8usCPlaqZSxw2QVNkmgYn7OAp4Nem69H8iGwLe3
x6c7wpcB+kpRZwuG0OfGvOTg9hby2mQNRzMfIHqjyvDem0fD5zeyhMQ94fs0tKWoLiUvM/G66vH6
ym2+DzEwDYpU0wRa81c2X22PuW21cuqQX9pd90F3+jl06wP5lr6QvXYwjxGEZ/nhus3NRVyZFFIa
WJynUiXYkXlT7YyyAojsElnfKAhfBll3SmZriZyVe1U+sDFe3At450GcyC7iF6vonTIZvUiqCbAZ
hyvPhPdRPBi0KJvlYLBKW8/eEkXF3JtM6URmZfF55VOo9cFcId+hFHyYyTltH3j/dP0TbZ5wGEVl
Ks43+ke1uYNAUYzZJmD3tJsuwb+mnZNbP/8bFppFi/F/7Yg1Z6VQQQ8xw05ljoGdpD/C1n/APKR3
3Z3NKDAUzBOZmqGjCvL7ipWlVepJgTHBRD3p5RtI8aPwIYj2uhpIzs9fEJc/LiKfpkS6C41lUY//
FgL58ik653fWXnUjL9vz2/IwOtpOhbBl/WLtSgCjMRspyYSbnW62si+kQqDBDCVd7A+nNHT9U7XX
MFGaOfNDcRPdDBCnoKfU096lbe4l9f3pOCbedCCOwGEpRGWnkoTTZoIkwJ3xsRAiRnsDVwdQSsQe
JqYk67x8sWvWxCd5VKl4yI7Yaaf2GJ2i/bBju3rfSFLV5lYzPp0SAmfOcsKDEicxKsb7YkaFZQZa
YGok3mzfmT/tiMAp0M0BDFzBTvs9P85uhXmbxBm/KLqjeuGps3XJ/pb4JXbUMddTj2H/y6+bbvC6
wLLLTKoGsJS8/vxIJiBozASRnIhdqlQjoX2NWGzA8s12kK8u1RcVkyq5YnoW0yCG+kOzJC/ZzRMT
Myv/GhVycMrBI8ZUjH2lYQ5095OS7f4mmXwaEAI9AQ9gVRQdAj23gL5/i5vAVvTWy77XMj2W7bz1
aUqI8mmMVTA5w5Tqn1jyPTHuDR3wTv8l8qU4s01b1MBFGfPUUMcVEoeSmbjZBDhVfM5zj1bVUTVb
u/GTMwET5C5u9FOmzN6UBN8njJmSxgABeNp+YQrRn2vUFTxO5xJ8KDkF8Z35ZY7VxjYnY9+PY2h3
4WtbopzQ6JHXW2ljz1F314N3zPbBx46/ZGQOFIs+jJH/bMj8MHYT91pOJ8zgKBcKLIai93dDFkd7
YIYfk4m48wggI8hy87IGL8P8pHeGS8b0GW3xY1qU5z6JT0GU/cOn6QJasDtLa09aWOjQq2KqqxbW
npLuGzyWPIA3z87VQgp3xCyrw6pguN5MrQHSxh0Pn1irArEuSfXbdkAWYaIgSw2xI1xFcQTe4OVl
mByH6VJ3dqFFAOUfr4f7JrspGrT/2hHPaC3paauUuMJTKCe4Cxdg+Bi6o+Lolw7i0DjNKjuY3etW
N53DyIsBbLiqaWLvMYtTQEhDLGJhljbtb/UhcGtym82tZBW3U+/K0vJLVrcpBlRoEwOq5/q92+OJ
Xe5AvaQC7ugkqHM9aIfITWRGN/fayqaQQrK670bQVeMGnGreYJ6z7k7jDyUbUKh8vb6QmwflypSQ
QljfxXnUwD30buNwH4ZQttR0O9effqJDWMnJcDeT/sqgcGSqjI/99Ou9Dbhbc2kP/OLbGFM6Eck+
2zzDPg2JMBJetD50KuBZr7vDFDhJ5GlqLTmZN0+TlREhK5KgrqbBxK2mqcpdWlanSpdJWcpMCPmi
xmN/8JcySEcfq+aQD0/XI0C2TvrvAd7XejibOf5+QN+o6vD8pS53/z8Ti4urPdSCnXpmiwu83RfD
l1A5cpnO8WbbAsJ8/2YEfXFzbQOC1EO77JnB+Y/kVHoPRkkMIUz/YMDKod9Cz3+Qsm8si/PHFWZl
VcgO4zhMSabCatNGZz8nuFGYO0j/nNHBPZgRDjQfZFYN7p4JJtrm+ZTr/DhHsoHK7SS8+h1Cxpi0
ZBoTDSusR9ahmacnaiw6i4Gj5d2bmauKnWKClIMawE6t4aFnHcjcuvFkmAloN33v+vf+P5KmpSxF
QjwQuZBVYivuGr20FlYIf8/PkYfxMvVh2C16aZj+iG0ZQex2EH8aFLNKj2nFAK1bl8/3fl/YrHpS
lHeJV9s78V8jTGzhppUyc6uBkfb75Oi7bo+BpBxTVvq+vlVs6M49U8ne3M7OnxaF9DLHrIoZh8Vf
bU2ggic8Y8p9I+GX2j5vPs0IKaYhU1+NPT4Xx/xjk343ggeLH/QWQID0r2px7NOWkG6yASOdHLNe
EH1UvaBoDpEGLrhsciUfawmxP3fmpx0h53R9H0asgJ3SHbzZLXfVvj0jRwNDflBv45f0IfVKhxUu
vZf1a2SmhVQEOrPOIrGPqkUx2arhmNGXPL3LdEwjgrvDf7nuqSwqhRQEXYg2aTEX7NLxcY6fQhm0
ZrvFsPpiQm4Jxzzo8hEGtH12W+7GQwtoSHTf7gNXNul/fRtDy/X3JB5mIGxScqycBQVJch7V0zhK
GrKyWBcyBaVRGlcT4oKo6a6a73rrC3omtIjcDlDT659m0xaG+wD0siCkKiK9WGr0Kothaypexuln
Eef7EBQW40OYjZKLyHYfY2VL2MNmBChrnJGlsMNO1ddi34PtzPafoLTisuOYYQpvdpYaSO5Frkrs
8rlobf0oY+nfhFqz1e8Q9nczJHymOj5h6lcvtdmetVJHo280L2bXuwEb3aEYPIX4vlNPxiRZ8e0+
9cq8sO2hBUB8QrDkrVu96HfqDiC+x+iUOaiXONk9v/B962iv8orT//EB8CDBexxzCCIjSj/6Jgty
hse4ZXk6SJ5uEh7daJPlBjp/gBYnuK2JNwTWO19e6Qgaj4yDN3bptwgCesEY7H3yHPSZA/zzoVao
p4SaGxSqrSnGJTSLj+vB+esB+EeGNC2dYxwP3AEi9EvVJysAcxOqnlMZOmo2nqdC9zKVM9uotNkm
RuEaLUoz9XPeBPuM4f2c6Xira+Ge8+RLOteanWnRbuEcxU3oFQ26YzVYrjVXtmZBHzMMnoDi1eyg
jRMHOp1fzCy+jQgI/5rJG8CJNNHaRmsps/t6+M4LAoa0nB6DLD33dXoCJSFO8iL/oGrmBab6Ix6q
uxoABxuaC14PWhAHY+2QM1WCr0NGbgKuJjY9AdJhd41mD6fCqJ6aLHaGvDuAlC13BlKcjCw/t/n4
YbWmp9bQrBiqDD17jTzGpfZQ4g7fM/KUz8Ojkph3Ju5Tda45epfehHn4dS7RWS3j+7iYHDo3UEGJ
Izs0rB+9H+/Ac3q08m6vtCT1Zsw3kiHYkZ550CD6XmtAnpFqd/0rbmZ/yzIVFZLUCkasfs+YOmGl
T1NsNx6cdX6uk+/X//72VQ4zNboJ0TauiopU86Q2ZmqGlssP6XHRvg133CMvw85ALvFvpTfqJU/9
EZUgs8MQOxSouUjBr+Qj93UV22i5Okbn5NQMTvhtdgJHAe6olyEDNtdvZU44PZWptzJWYxMAUmXk
O279zSt09feFw7M00q5Vc/z9KduDnIKPnlUcrn+i5SeKK2YqmmGA/U83kHp+D4G5CvW8XrpK+fjY
Ze8BdHmM8UdfysgUtw5nUwH7Fgoui/qdEGodG0caBWjGTMO30SxdKAyBMFhyjm19j7UR4RjjWVqP
2JX4/ATQeO2bWv24vlqbD8W1BWG5Sn/IC5rAQv3dhDZTcAjxTCQPC+1fcaQXbVefyr3sfbJ1E1gb
XdxevU77REuHYEBjuMq71wxtJW2wvk3hbAdZdiBNJKuty76VcAXFyTGbEG/EbSB5tcCqbo44WV6u
r6TMJ2HraKDnaFGHW6AnH6H+rlqvOXvj2Xuj/VWAfwaesIeUArDlDny+7kDQBdShvaOo/qvW5nuW
ysSatheO6xAFVUC3KgJcGupHiT7jstsm/S4N2jP4V/fYEZKZsM1L9UKX+L92RHAL64IoMXrkhX6X
H4NzdALt9njKjjr6OZWMr2N7U30aE3bu5GtjkSUwpjfTm9YWb0kpW7fNYFiEgXUFwiaa2N5jTahP
ul4gwP0K0XbGeJXTjMbObO9MP5Lc8rYeWDiO0ElcYCnAyv++mwBIqHPDqDGKlOPGUL/WEH9XyCNN
1L1Z/uzML9cDfTMmVuaEQNf1ttJBiw7f1KPPPzJ+IKHkmJWZEEIcNT69rzk8msbq0Db5Tksx+Jt2
+7/wxMBZASQnZWAj/H3hUCXJg1yfEHVm6Ix1j8HqzKYs3F03s3lpMFd2hCwelCVEbZIBORaPbwWs
oNb/kPYlS3LjSpBfRDMS3K9cc61K1SaVLrQqLdzAnQCXrx+n3nRXCuIkx9SXPnS/V5EBBANARLg7
Sj7+Amb+Hz1g8b5hcPmDf5yBuMaaIIuyNUNsdkQzjcuCLa1EXw3SI2AMl9wdvi3S4mCY2OouLxt+
w5rY8lDVrC2GDtbqyMHlGQDFR3AOVfKW0vJqnH94ZQvbpRpkMnmM/t4IhRTA0Wmch/J8HCLUFYnf
S1s85qtReGVP2LZJsgoagZ/WA5/5bpyAvIzZq1bbf1FuMq/MCCewsTyUrEUqo5+L2qe89aktP1p5
Av6bOPkRDzTfuFWsL6QJWSdMMEHWSfy8pl7q+IB4JHbsGvVbFz30ypuWeHr30sdbN4xlW/4Mjw9r
y6+5OuxJZoPbJIO13lven4ugmKf7IBjBCHvN/duhv75nH8aEekaTp0mfzIhFa/za5JeWPnZ/I1oG
Iah/Vk8EFMoVsNPdQtedNm8y8xV6lNhGil3/oj5MiJHeyimuLPBiKn7E8SPLZiAo7ga0zm+v1ioK
/doXIcRZzii3OvjS+YOvudTDPNuRBVJI/TioNgJdW407FMCX8g9GR8U2ZQu6bqpLCxSzNFSn6yAA
WmYu07PY76lmu/KURg4f04coHy8YzdlnmUbAcKW9QLAEr0bbm6b6c6EptVfYEg6GDHRtuh0a1ryL
Zhb0WokKo1XdGQ37kiR959SEl85kxrWTmkYHrL2snu1RCWnVPM5FsW/AHzkmA0j+K8yoVmP0BI68
3InRul9EONoIlRJFeojNtvJ1OpLdQIu7UlPLQIOKSJzPsTvrnbxRlFsdM1xGyf5ZKOGIbTMy9TnD
9aH1pl/bYj+U7/FX9G6+mmEMStnpc1RuGV39TlGuIbKlQunGEPIQqpqxrS0A1mRvhZpfheVRPyzv
zL/jrzWvTAn3fxniEXlMYUrpxmAo6pMi4e1c/FUf6NrOki2uUs8AMTVqL4TV6r0RmsF8LFytdqId
86aT7NSuDmT4xmG/+uleuSZsnRZPjWpqcK0vZeKm+fcqiS+DBH5jgFY2Pt+1fsi1e0Iel7jdjhEH
HlgL0TwOc4x1aUER/I0g9rUZIYGbcTRpvIQZCZyAkQUWc6qfLHNLJmC1a3dtR8jdqcUS1owLghpU
hEG6o94yC5iH6Qk8URip91Jv6yG6ulsGcMdghScYChFW0CjtaOy0BlcKpXfNoT9IMigQSKL5WWf8
VcXgypiwjphSZ3Vs4Vabyq+om811DxH4jRy7/OA/DtsrG8IaSnJTkqKEDQPl7gkkhNWbOb4bQJQw
bes+tnrW/msLNarfvy5Ux1rWLe+OcTya2pmQF3WL/OL2/uB987uJaiajFSkw0dqaa2s7O0PPip/M
Tfrz9eAzMPEKqDueAiI+VCspVID0/n/fkvnOj4YKSeL4gvL4rjzbJ3YwtjCw+q+L1h+7hWMeyH2M
wmOw/Hf3cmqXc9Ehz4/KBZhVz2RV6tAJxWIpt+7H+XPaQUIgvjcG/OsIj3wGPvssS7wiVx+yguyH
Wqkc0HQ/YCwH4OS4DyFVAp7XV1rjTI3Qle0B/GaZp4z2Y5xJezB77Cr1rQWKuUQDQom/VHZ76HgW
tHqKITHmFGzySyUL5QbEpGVFnFpONGcsdcuPDAjGj0lRYzK4dGRd0h2I8aZe3NEnU56/ogY9edDJ
dAlNDqoNUWDZONWWfERZ+pLQzKuROECf7qYc1X1ZOjZcDSQi7RIyoZAxPta6EqZtutNN+42akZdp
1V2tR15Tv0EY48iGTHJ53kBdJsYlmT/I01shR5ehn1BfblygDVC4hI5W0nvxZDm6OVzyXrsH1w4o
zNtLAnlmx05R+a5557Ry9pCX2iHLQSutRLAi1X6VMEdS6sBSzGNqa040Na8lke5ieUJflg+HGXpf
bpmWX9qJOWZdPBIr2iuG7LVzR9265YE+G98KrbuT7SqYrPmxa+zCowCp4fX+pOT9lwQDgXJZYpA/
3+mx/NiqqWv0bKdlwxOkjbyhQX87GoNIR8Eg7V+0NnPqDtDPBdQ0ZIcmhjJMFVP7WEvjS22gbWTp
3G96OVTMGTzO48Gsm6BkwBva4ycQkYOgKX8tYnQXUJ5XCM6iaARjzeTkVvVJipiLViwo5N9kWnpW
qj8mSwcGmO8il89qNgP8zrqd1bQcf2DirkxUYNRijBXE4ZTKLp8AIdGJCwI0DK/qjjWhhChXQdHU
ThKhopd096phuVX1Q5oPmEt4bgm/lBVEXM3pcSFo3rPCfFHL/Kx05C0rjUcy445nTHfURImrV+9n
WXNjw3qLbAM60bLDVbZvlTtLNTBDaT7S/Gc8Gwc9x+7pxjFpXzW5qh1lzs5Nkj23fXlkGWigo3wH
1rmdzad9ktrHpEsOGehhtL78gSkNB+f06NC292fauRzkozNFbExtfQEpwLdSA0WU2XRBmsk/aa47
ZZkfp2x+TMgYGEV8kfvJ41kEeuAOn1WGNdBdtVTeJBkEzawI24hD7A3ihJJMfch9XWxgxqomcqFn
5Jf5CKmL5ELH5lA1bNfExB3a7iXKKt/Qi6BhHYaPtR9xZoR80GZnbtgbyrc+Nc1Hu9ePVjuiL5OF
cZFjyIt/n9L2XPBadVNIJTq63lV+QvBYiZI5gMhzKNHhEiml4haStVc5mJFZB7hcCwybiaevM5pQ
CErm6DDJyU+SsDAfcYMe6wtPknBsmW+A5c7o+VM1Z/eavoMFN5InpxspbtCp5gwV81Wq4+pte4nZ
7m2qOhkbThz9NUA/PApUbIl+WFumPxLI340s8aruEnfMlUBljbKWA36uA1gvXTrPX82xwTD5tMO9
6mR1RVCROoSiuKdMkxP1DdiPkXmmuDpxzLVBHugOgzj3lsq+LaFXZmDIRVYC27wLvuOTMYOzqeAP
1FRCpYiwBsro1IPsgNkR1N6pY1mVB6L9IwjFbQe8DN7E0yDFl9oNXagXfFeazXfSqdBc1xwyQgJO
jxBxY517uWruQIVdOHGTulRnIWvaUKFjGI/Wvk2MU56xkMrVG1qzh87U3SbuQoh+n6kNdXroBcRZ
6VhF9pVC9TuF9kmPV0aV7Esoarj20IMuUYK++osyTg7rMZ2YtM9T3Po87dDOMx5sLfvUNNJhsKpD
b6sYgCqdNJ6CmOW+nJY71Yi+2WTyqjK/s0gX0H6Q3DybT1KSe7Np+oMCJggu3ZtWEmgmO8UScMPM
3hfggY5ZjeF35cc02U+VGR1pFn8uiV05tMBpM5Y+Ig4jqF9Zckp55KSK4rXkORunEIdHiJnpoxQz
r4FWAEkjl46Gy9sSHUz5YqS2M8Vq42UYgFchUQa64YdRSe+B0kidWZmgtxh55jC/FXPjdpm1j/CJ
6HIaDF0VqB05daPtFWq9z6ywT6pTRiVf7WmIhvGuJDLQTF0BHl65dvtM21kkfTFGtC11dp7BqK2n
ljPxn6b6pUtOpaR7IP7f5fqPtlKey5I7Y1NDtTFkIMHRpiF155x/gqYfiIwM1A7r+4T0x9TKAf0m
OIXG+mvVSUHXdCEQVS7C7IyXdmibxV2T169cGd+VtKzcvm/3EW4W9pieuVq4A33um+6dahDmZch5
Q6ZWTpo394a8KIKpT3k++A2YagAZLqCI8DQN6t6wqORCGQc/MrETDNmpTw3DEKnG8fZtQaoM1J06
z05SaparThK0CAHfTHvoi9rUHZj0KRvkABKXh0h6q8qZ+LR/JrVxT1BCVqoWHYboUaVhzKQHMEJD
ENHAE7rBZ95aZZin+Oh1DIij4O3guvgkj9+Z2voTSPZvlytWL5ymJYM+wESnXkT3j53VxIqBsT7w
9R/mNLq3KVTmcHTdNrM6NQED/9gROR9ww9BU2mKMkVh9QEptr9SlK0X8Hlf2x2hsO08x2XOuYcOp
Hmid+kVtExeaHA9KBjr2DGxw6iJ2CjoTR8IHd/vnrd6JIQUkA/OBgUKxJVxLBm6IGmo2NH2wALHV
lfqgpj2S1M/bhsjqY+LK0vJLrp7PSgpFBHXCegNlf8IJ0CDo1ZCM/BwrzEtb3Ct7qp9n5FyURD7N
lRlmOIDkUjkCpjY6CkQ0y4k/cnvcZW30RS6as82yE351CqqE/ns1VfekLy5lGT2zlF0KNmxUNbYW
S3jg1XqLg1dDiR+jKF+Mqv1aWVMNQoTiMcqajbLq+hviar2EB14W8dKkM3amwI2sdiNUUaxXEIVo
jhzYPxGq7vA5C29v0uo3YaFiA3g9RldM4QnR00IjcY9YlasXALNl+WXeatqvl6OubAjlGr4gT4iG
OOiXmf/UqQN+pO9dsODjck/aN8F2sXDLr+W/X8UenfNxGFvYnLr3OX+K9e/W1pzn8rP/eH1duSWE
NysqrhK2pJPO1/VzP+5vb83/PsVbFoTow027kWaGWYQeTwdn0uzvQzF/N/r2Xkvj5znDwd7HuK5G
xadBp5eGN4bb2Hit8Baz8xSSN4X8RAeoXijxPDg26H5NuXqSJ9WLagC2NJMeLMxEBR01IS4rBxMD
hIvboO5rUNifHXBG7iS00yneB1oHwAvNaevgkp050qT2XkGSd/Rkv9qatmMmpndtvHrB8WvqP7qZ
PVoyGK0bbyIkGCSc4FNZOjGpD5EOCgLDDob4pesm1VckDER1xejMKq59GRRScF0oPUNSwaLW4TY2
9d0OhKoHi817S4rOZqntekM/mzHJHVWTMMffeuBXeKoK3JsSrfGtZjxp3bCXB/bcVonlJAWYS3R1
sJxCJfekTR5y2XhjBnmy++pbM5m7Ms3u66j8YTIZg6UFSJJHpbJxJTOp28q2y2fFswe8fkD8Bt7R
H7Y8PHMtebH0bnCSwTiUmFgvJeiIz+o5xqOtKLaqg1shJ2QIrW31ei7wtZp4Bs7nbGteaD1jf2QD
ofxD1JnN84LARCnjCMLDuzahzjArrxzSdEOVbZ2US3a5EeAiYUGT2hB6V2BP2o0qEl4ZJEG7GxSM
xJJgeizDrR7ChoOiwCyLo6FGJQrwj/ahALdVO/i6xN0Yusz230jVgUfIwCARauLAdP2egpgk9Qzj
gqjXZY+KfLH4XkV/Yd6qe64dUZYMCzg5gMPUBDME5Ch5HS2IMXOn4vXcAF6qQfgdemUb9eJfDW1x
uyzoJmM6amFl+NWovkqqHa7bMdod6I6dl75C/qn/3O7NYxKkLve5O3gLtXd8KTEKjkfq0xbn4lr0
X5sXzpHEVmeoZsO8Ih0K5bEgzxsJdwnvW/4Jh0Ylo0o1Wksn+tukO/UeKmW+fQc+Tuooh2g3+sSb
dknYYgo+3qwlb3knHCdFlyiJsjTtBoDwOO3dgWyhBdZD5WP/hFCx7aKt9GUB5dInheTk5ktfn/Q5
824v5JYrQprq7KlqpgauaHSnQ4s+ef1vf19IU3Uk6xBKgh9VhNJDa3iEsY1YWEsUV7EmYsRx3VQb
EMQh1vSfOp6pNQpF06NO34tkiwBrWY0/ow4D7Zj1ISgmCEVqW6152nB4o1v3cnTXNqNTKD8VZS/j
5aA83l66JYRvGRM6tkrXpWllw9hk3NXpfWYG+lbHfj3KPvwRrpRjXc2zvdyL8vRzlEG5y3Z1sEF2
G0Gw5YmQDTDeQ8rIgifGRI9dPLu1SZ5yKdqI5VVvFALKb2C1Ceg5fs/iJEc3hGkIhFZ5iSTftF5T
+97MX25vy+rdH4Nv/5oRFi1Xh7yUBpipdEd2wQIdFM/V4Cp3xSlyejf5GnuYILltdPUzhcgdiPRw
5oHD5HfXqDQMY53hMy2ADimSwbcHeXfbxOomXZkQMgHpEfUyxSaVcxDJg8PmU7817bA6g2philbW
wAYDtILgh9bKRZEvrF19YIXgj7oHPg4q65aHgXLgE3Ik6yysNce4u+3camiA4ERD4UzF5P3i/NVx
GA8DK/p4EQnDlJ5OPLubgdS3oED8dNvQ6ipeGVp+yJUhTC9AZQe8hSCiJ0HSo/istoFWbvHQbJkR
1jGSqjIzEgXMm8mxbB7HYhdvefIrpv7IP1euCAGhQRZ2tGrYKF6Im7imDKkzB6esq0IoxCVO7rFj
/4Dq7Luyv72Iqxn9yrJwaDT9ZNR2hUUsGWAXWq0c8mlwi4ztacL3oJcObtvbWE0RMQ1UD82HHvZa
472mjdNlp3oLrbbhkyocHVluTeA9gA1F+27ZLxq5S+RzjDebscUdtDrqg5rZP8GuCnkwtrjRRx02
DkkpMAPqVa55B0RO0IeQt9rintz4tMTOZmXKCPhuiXjrvkbi61XLQZMsK/9mtPvaLeEUUedeb5BA
wANrZG6mPZO0cizQcd6OhfX0frV6QqoooI6RoRoKjb9v2gFdxAVHVvvdSbuXg95tcwzJbI1Vrmb3
K5NC0phqdBdlAIa8plF2Jc32RJnd225tmRASBlNy6DAhM3plLAd5kwSxslWz3Vw5IWFkSss4Rsvh
hj8H9FIBMYPCxoIvIEEVlD/a85Zc3Hrs2XhPob9sgQX292xrTlWl6/FgeJbVvZZLL8UqLlwFvolv
KCX9ukX+mQ0/TAkLOGnzoHE+4vutqgBT2Lnbdk3IYwItT2Cy5uGzIZXfyoTuow5fmRShaMbGpyGy
j2AKCZqxHR381ACKjkd8IkGdZPdUYdrGPq+mMhyuGOKHWLxqCGlGiuVktJevEcphQ/6ulP7Eft4O
pS0TQnqZi0gnTTEZXsoeEqo4KfREm/HbfzMiXLK4nhlVpmFn+/mnHesob93bhR78NyNCRmlQBcp4
Ak9yS0ZD6mAt7Rntb64eVzsi5JMJ3USonsDIMFoHqscnE/w8usH8WO223idbWyN8D2hejrlKYavK
PyfpK+p7eryx+6vn2JU7wnegKkobRya+A2o/S8UXFayfg3w31dUuo+Ht7VmdpreubAkJxaK4CWTG
vKhrLmwKTZify8+633kLBK8Ds8KWDPlqlrwyKFw8OG8rYmtYP56+akVg5BtZZGN/xHaTjaZ9Tkf8
fSP+UpLn2H43tj6c9dP/wwcRtzjYdo/uCxaNRQVQoXm5R08Hmh65gwu+azaa15qxb0YFmuJo80hV
oLfF32QhHfIoRCEWMBdCkGDuZiiJCjX3JopdEzcqVtdocj7cjo/V1byyIoRHC5QSVLEhLdxWr7zE
+JZ26pN86z6wZJo/Ev+VFSEmksLEyEwDKzyYg4WZXdPdBzSF3YXzOnnejMHbXgGJ9fuZ1ivNUFcJ
1i7Pd3F+4UWIYvnthfvFCfP/9kkRh+10k00YUYM+PFhoz1oVv2GGxsdAhZ8kNQRQGxBFT+ZFI/xY
zxI9RQl5KNr6bOrJT7AihGmuHwgDRwGgIK6Oya0ZgtxO23C8E2iZOxmPXQzVH0nEgSEu0EydUjRN
JRSZWh9sq0er7P2OKk+ZauKPmAfwnu4aukk7uv7c/HfvFFk4quIJfRfews/BZX6/54/p6HCnC4B3
/Cp9atGmSx/t783WTXUJvFvLKxxe81RgNq9HyGj5viy+lFbIKkzBxRCDKJxm+Ksz/8pL4Rgjhd0B
5oGI6TLAjuLOLTBvkVhb2mGrmf/KzBK4V0/bhPGBRfUSmEXi1P0xHp4k63OigXl/k3RvYwGFc6yK
9aJjNkz1+anp7scukNKNY3nrMxNSlNIrNbOTZY+Ss8HOIAGgWxzPS2a4FQZCfrKSaeR1ARPZPgU7
HLolILHJgy0uzlXmCdT4IX6GCCeaIbhiKFU9tTIyPshWaD06MiTsCXN143M3nNpun3aP+sg3Uvzq
UXllVHCuZ9mAqzeeSZiuSkFc3dRb79hlk/9cPhMiLrIJRhTxYQkdV1JkXMVDTMndKovuO8P6ThMz
cyd5jrbS/JIKblkTPiI9a3MpleCPHLYnAAh2uQtNh5Pu/v+gIsiWb8K3ZEV0kmUOsfWkku4bvQ3S
gZwwzvnYmxgBLaAKnZidy2ZQOdQK2FVtVGVj6dEayOC2hpw6ZcN9zFLkJ3tA99Ma6y88G3HW5q3X
JYBxjwwZGH3jArM/uaWMbl1kz7dPkfUI+Ngf4SON8JopTAiALBGg8m8zuOFvG1jFCluGDM0gWbNt
PGmwZ1cZp6UsT8ucLeI29ZN+NPa9U+wXBZ/ksIV8WHXmypRwUgw5A1yJcTxqugLFH+L1I9n4Ylb3
/MqEcCokdJgGksFEXn0fJZdWravkmLZ7ur1qq2n6yowQyCSLMgnzmJA/KkBeCyU8lQdG/FY1B6pY
Gy5t2RLCGBQgUW7UcAmtEsstEhZgv4LOxNBPGyufeGYE/805IeZYPjBIevU46iBVjbEkJ2Y2RFnO
A/AwMHrb2NaGCXl1VLIOkrFYyaw5G+ADMzFXO9ZBb48bXm0Fn5BLSQfeaj2BIaYes/QJqkobnmwZ
EO6wJmJNyWQYGHKoml1iY+Nds/H3RVA/wAN1lXH8faALRvMJo+wbDmxsxa9McZ0J4pxHw2JAp9W9
UpBdP5Q7UpGgyxXv9q6T5VP/4yQw0O43MN0OiIiwWHI7kCau8cJFuewb5sf9ti52pNQvUVu/5eDC
czmSErQn6nt0GD8NluU2o/7ToPqekv6imGnm9voyAtvP54jLPqBAqcMGGkx1Gc46+Xb7B69eMz5+
r/iolDFGNEcjSiUVyfY1Blo4z44oTu1y4EwSKNW3NduzNP162+z65frKrpCdTSvWTMwq4ZLmyS5x
MW8bpOf4U88CzTPDFvTmNt4SAN/1Gzu05fCygVfBMI1pNc0TNujXveps+9XJCORds7vt4HrM/RsH
4ryd1YMzYGbwb2jeaeqN1WGy3mi8v21l9R56tYrLp3XlTBMN6G20cGaaw7rFeysc2g2k2JYjYpaW
uMIZhSMZ5AscVkZealeZl9a6p3C+wfuzfiR8rNryY678GTNdjWMLX2qlf7HNs00/GeypB84J6Ib/
GAdCfm4lPRoaAr86c/DTyvKUWT2WsQTtoTT+0pmzb3MpnJvi8faWba2nkK6TPmvtaikFd+UFWqkx
79xJuaRbddb1ejoIwk0FTJfgshb8o3JKoUeGw05/nIPZKz2Q34fFPvmshwuiPvK3+BtXx6GtK4uC
Z5XVVChvY0oDPKmADI3RQ6pE33obE/UAHz1pMv9ELWCfZHsvFXnYkvmtTPGIpv03iGjtFWoVHtST
nhoDdAMsazfIY9a/lY8FETNzbJSZMndLIAOSRN8hY+fl5tY9bX3dTXCKmeB711RZWPesw1xRRLHu
iw6p4mBWHkSCKRBfTu8rLjoZYWdvhPJqSF2ZFBa+YE2sz8tNl6jAtptONQDBRW3Ac/5Gyhysaf86
J66hac35YGANB/aQjfcG8bpoI9+sbtOHCfE2gCGMyc5H3AotnroSeDlxTLgT2+rabu2TeCmIlYFo
cYFFQ8PsvCiqsXDcSa75PH2TwiKwPeVy+8NfcvEfN4Mrx4SDx9DLSVeXW4iJqdXkQgBtuW1g/Uy9
siC8EfrcADDPXnbHxf0WuOhCc4B+CVSwAah+GpDYSd9B/+Rv2F09Uq/sCqdQxyNFnacl/qToa0EL
b6rVU6tqLWQGhpeaD4seAco+lMc/+6o7EisJDVNzSay9GCgMuQP+pZnngYWBDgzxPoxGFWz8xsX3
W6svHGN5Dsot1uI3sgOaJztlBxUrJax33JcObWh7bGvoZiuOhaMs5RrPuuVaTifFsfPcTSOIttj6
xre/XgwAG4MGBh+dAPDy+5Ep2zlLekB7PRRUdplmAakU2S9RpftTl/sq4IYg1g5meX5SIuiBSnjx
ZHYPcsnhIinRWYmB7iX1XcsaQHrau6IwfD3NXlmqP2TzlGDYZQS2uEsbB7OpexzPWzIt69+FaZi2
DaZEWRN2Ris1tDtrOGCRsGL7RNs4cFdhCRZ0uP4xIOwEGpossUYUZzofuolQ3vPmwukd45ecLwEy
ARjHPX/9q4D7sCrsi9Kj0mIubumP3FskogEHPvLDgoXA3XZfbXyE6+H2YU44A4BcTdOIwcl+OkbF
26zsePFw26UtE0LyBwa0pcOMSmGvAwzIe3wzlyx7uW1kvW1nKQqGyWy0y0QquaaTMZrR4F7GA/Xb
8qHmYe3nezOUwewgeVvfz3p0fNgTzxuQ+Pd6JuE7nR/n2OsX+dwDaBDId2Dpyxflfwya3lbtYzXo
r6wKz5/Zrpic8eV5UF06cE5m8pfb67i6WVcGhNNG14YCgLtlGS0waB6b6c76G4I30Fr+s1PilPhc
pZ2N285yoJ0zbU/5c0M3vFjvR17ZEI6WBEKAKWnhxkKJNkHztHHB0LxrTphAP25Njq3fYC1t0ehc
oIOidiPvVNmODXRY52/TpxG35s7Rj82Z72qQJYTMU3yyY5+XD/ivKogWUAQmOp6GIiZBgOiNCQuN
cTneuq0++HmsbRyBS8L54wS8MiGkQXPgBmGoWHiReVfoTzOFuFL+TFvNKeaNZ9xq8NlgblItBYAz
ceDURC2UmrOJu5X0lUqezD9DhvB2fK9+QFcmhHxXxjTVJSR9b+4PefqtSbfy9/IF/rFcVwaEbKcb
vO5Ro8AXepgDyM7vplfpeQpUH0ICWy2/DWfEIfS8GHSZAccJqsRQMj5p0sad+heL9g1nRAbDcSws
SWtsw6u1FqwWE9k3eny2s+i0UDl3vP0xRHiaWPTd0pJ7oFmemlnH/w6A4KEH7FqzGkfFxR//iE81
6UOo0ZwzY/jE8/kzm62XtFMAj0seMgnznTJT3D4a7ie1qpxcZxvn0NZqCalNYeMIIlCsFu12HVgL
q/1/Cq1flOVXRQjgDfSxWqIXsNoQ9TxPM/q/eQt8BBdZXLwyofWzomQp9sNqgyb+bs8beXNriZYP
9Prv60NV4oDFvBlxrOz976a4rn6/kEtAWtFomJTDI1du/Liz/VYvvVyu3Ns7sX4ZuLIjXKLKmgxR
BuiVl5zmoH9SdoXLC0c9z4elF6qCHvPptsXlh//5oWgQhTcti+B0+33hWky32MWEJIlBSs+MnFq3
MAz3Wm02qbcMCUHMMCMKrgEYIspBjh/7svWqxudtvbGE66n4w6HlXXQVCYSVQJPli0Pye1p/zbUd
ts75b4smRLNtZphiXHqtYGt+zQeohJTSV3tKdyQ3NtxZD+wPd4TAVmUKpHkGd9T8noOuhPKtieSt
BRNDe5hAJrXMQ+jyJRkA0NZ2kfz83xZMCGvFrmgzj7CRFz86fooGw61a30g3gnk5A28Fs3BGtlo/
gP8QIwSgGZJOtgoa+LGNO5wyAL5Cfc6rY3D3WMaP/+adcHLOeWM2UPBA8kGTJGBlu59i8qbmWeuU
MHjb2HodB9qoUJAwMDAmqtAaYMAgYPtBRPQuOhj76W7cWaeWerjXPC1DOjTUv9+2uTjw57r+a1JU
oy1BVFMUGbIfa4c7Uwb0SbISJ87zvV5GJ9tMULtCCVtO/6ZR9uGqLiSnOk2o3oCgEmPY/CGj0b6f
+nlrPdfvPR/OCYmpaXjBhxQptw/qfQHFWXnfncDu5cabj6D1HPhhSshNTKNdMk6LP/WTUu1iMrlF
fGo2CfW27Aj5KS56bpQDQgTQobQ62XrtTGnAiq0C3JYdITlJnfx/B+OkEnB1rs0u9Eu+pqMdxOq8
QVixlqYWHm9Qoas6NHKEFBLXQwypsAidH7CDRTzfpUllglBHHrcCYtlwMdqvLQlZJInyXEtKCQnR
YZCEStzZibxoZ0IS5/+jlrjll5A8SFupUdvC2nSIXIwXHoawci0veZHeen+Z3AUmfuO1snamQDED
6higlscTTNi2usLERiLFiI34S2M9Z4N/O10AnLa6hB8WhDNFGo0C5EywgGt+iLUMpjYOdXy7pCef
eRsOrHOrwtWlV9VsHUMFQY89OhGBdkdaeab0AAFX1MALp6uifRPn38cCAikRqL0w3QK6A3M+5bEK
2IDTgP6oQmkz7yunQb23twdn5s2JoKkOUhAwmUJbtMz2hl2D5+pBm55Tbt+DLvc8DfZOm6DzBWbu
iE3HujlPWeKgOexVI3jbQMZFpx9p251bTj5Z+qVTEkeXHyJANIzCzXh0TAruGszY22kfVLnhWPOZ
jq7RSQ99RXwWPUr616SirtqOnt77kxqfQd47z3ekv4+bwauGzB3Z7FjNpzFXdlE8n6KxdHtgzYke
lozipZL43XQ3aLtUOSaj5BhK7bMGSvfzxYreqvROxgmTxpVbq/XdrNyZyk8Jqjl9hdd8a4VRGuSW
5JiR4vJRwSiYDgqjhQw/QXEcNMIgGuN3BlagAL1XIe3m/HEcc/DDeakyOJgicAzpm96hMTE+J8O+
ZoEOTXoWY2qVTeBayqGRq4WRkfh2iUf2Xk2fkuSsTYdSOvUSOtv16EfgskpB6NYDmJBmD213ZNY+
Bts6lKgcTurjYPlz9jhgrrrTH2L8rRz0XxiNaPH/yY91LnuRBfLR5j3ra7c0QHEUfR/rsy2f6w7z
qQQC6F3h0hSAgdEzy72kToeh6PcVFH7iRvNxJXAm0vtAiO+gS+BUSrkfa9BqvMjNVwKtwwj6AGmW
O1X/OkOkaKLMZ9Z9IYPPaJI9bRg/S9r4QpUK+kpgADDe/g9p17UkN45sv4gRJOhf6cp1dauN2uiF
ITOi9wTd198DzY6KjeYU7mpj3laxnZWJZCKR5hwdQ4MhwWlZbymoe5rXWlOcXvoyFQ9DnrhW1O4z
UM0amiuZuwoMEXTXdIBcfGzMb4AFmSWAfdcRohdWOQGrXLTRQTOe1OS5UumNkjyH3T6cenRqMUaj
HSl+R/7TNt7SznAUQFqhloMFQ+B65GegHu0jgCJU/a7RbmpaOgMGk1sAoTXyeZqwgjUfs2LAi/Yu
gv1bLT7o6XTSRxBd0fRLFp5sMj3OvenINgALS+uulD+F3W3TPSzGLpGpQ1rbt6PiAKz+o16jbTkl
TpcfzRhIgABhs8ty15tNkMXo7QJK0BhxE/R7gwaD+tfI7roluqtSrDg1udeBeSG6y1Of2uRTPmdO
OXd+rSVAUrF8FODjtvpmJLVL4Y0TfTZA1DQAjbFSgE48l6CUM5RTWhKgTxZejPSqmvDR/Y0ohXy/
84b6HKWtb1nhGTvnRtr4cvbSW2CikxtgYextgJwM6m3WgUX8yZBtr4lmN68B51cur+WiF96AKX8i
z0E6GQA7bIBPOCi3mjp/7vNsfz1Mbt2e6zDM3Wi1Vi7A7YqBERJ/bsipAoBQaDkt/YPXPcPEAmoX
9gFVnUs6FrMJ0RDBQUgAr0xCbWcVoiGgrfxwLYLLN/IU9FISK+doO8zCA2+Z/qLwFEE6bb6O13K4
i4voS1LXMeTkuZvcgkH1PKXuAN6n7oDZGSzYiogGt2/Ki+24e6ws4sWYOwhsCV4seXJTpYagVLXt
BRcRnBfg9fWfUhggJYgFDCKwmlN6awPa/rq7bZaW19bj8hpUXMFKxr5IepxQ4Ot2kit/yg6szRB5
ojHrzbRGITL2/gH6bfIFODNqsVxooOCTjCjA9pg4mYfnXG3fBEqx/Y4PyZqiawycWFGBkYt/Xz33
gcjQat2M0eBQAY1tqCdHbay/jkp7G5vldzkCZ1uY1vvEqk+lEpaC1/m2R17E8xQfgH4t4jREJQDM
Wz0SDAC0arJHsvAmr8xzrwzH3gTYm6RJz1K4PFaEnPQ8AgReWInWYrctbtlATUZup/FgAXOZS9Ri
I/qWdCOPT2r2OIuW3EUiOA8C/JNKS2BEe6XmK9Uhs+9a0eboZijBnOg/WnDnCQcF+uOISkF6YC6a
7dSdtEuP8e6632x+2BcxPFcF8Lu0rhvwQkqMwS3D7hzJ0dfrIpgxPnrmb0343dJumgujL6AJlZIb
tZ1vprwCOpn9kOQRHs/qeJa14nBd5uYMuL3Si3vMjqBhiJeSFVqQx4TlcGyr8KRmZe5QGwkOhhD2
dtT5WRd9V4b4EajOgkLvdpRZ/QLuujGqom9LcF+i+awE06HZ2W6LTAfzGPXOeJAFeymic+Runr6d
xpgwaZFyZrwW4yCst2xHmMs5cpdOD/jzgoYQEVdOeygD6xNFGfYs7cge0HPXz2/zMlgZj7tvFLzZ
tSZjD3f7VpEzZ5kiTwr/UhMRYNLmA20liLt1gM9bxGGDuCUNQOiNpSmo8/Ck6SNWKaYFeMWGJdq7
2twJtwkBFqNuWqjqcIYEjqWCvQ200wF3B6gp6v+6g3z7a31K7q1PCVgagAjzALrIwjEeelGxYjN4
rcRztrVsrWkpAwGJtYdeB+LuIxLzPzg+Au1UQFFZis35PtpJmarUbE+lewrVx0brnEg/6EKKxc0a
oL0SxLl9TEc5ryIIip7Bn+p1Tuplf5mzZ38tDukJ1fXUUUQUmNv2uyjHHV+LIYWaUMgcRxnV28Yp
pmctUr3/zYTcKdUGkuKlg2OGAGqOLOLRESQ1Xfq1HUvhxgw7jw8hmnEa6Fia0TB98T556ElKpYXV
4ya5fYhyPfFTTb43ZJivWpQvdFhe58wCKnqPTzGZnlUbGUSuF7cTFjf864pvn+nlx/CwKqgfdy2m
49nNF+3tbxXgt7H96Fg3xYF48bFUgvKzJRK6WetCVRotJ1MDGTEXB1RwCKHjg+DG9rgYtw3b41LB
bpN5pSvqNPyLihdpXP5QFKU6daw+f84coDU7qLB4wx7J084KkkAEY/orx/x4vLaOC4Dx9vCbfjEo
5GPKytajO3maW/iA5d2D62aX7Jrv5AmvaleHoobp2E/afe2hfCQ4020Hu/wCTuEaZDATkRDPWw8V
oMA6lkHkR+fq1d5VWP5BmLsucPM6VC/yOIcup9m2FwvXfz/fgkbKrQCafl3C5sgIyPP+MSq/PzFM
2DU1ME3iKXctLsRXVjNHgw2473vl3t4pZ2AeB62L70ToP7+6xB8OFKQ0BvhriSzzO46hGkcAHGox
NqDb50yvJSzsy7umJRiWMTGyABj2NM2fU0DH60OUO+HQVJ4t5edEM055334Bb+cT5gKcqUDVJbLi
e8nQbpZo+SQbJVjeCbha7H2fzoJsc9toqx/OxWu8EqKutVC81J34SXnsvXBXB+GBfJJARXFiCA1F
QPcMz6t4uX5emx6xksxFbawd5rFaQ7I9nrLqc1EIWjTs/3/tSLh4Xc5KHQ92jYwlmoDHDvaFxa/a
x+tKiIRwUQrVIzDEA/bTG6aADmcSf5mF/WmRDO5T1SNwFVN2RNZY+VTFcqhlY8lfEtxvIjHcFzoo
qQRGAeYJ1r5ORiex9wpGNK/ba/PpcTl0jaW0q0dxP412rivMXmHuqDoG5LXvfXgq2+c2u10ABXJd
HDP/FR/gGZ+zvAGwcAFxtVLvNLJTwUUXSb6u7GURxrvAnTXyXjNQI2Dgm7JTSg8NSv51JRpN2pyP
BN6sCtRwcMZq/BrtWIYYiNMQZLSzfacGZVC5S+23+87DgCRxwCQUhH4rCWy47RcXqZxiuBTDMe86
jHctgObITnKhuuIZr23HuEjhElRb72g1MSmACHqefVBa70LVAfbRG/VIYNygvOyW/niSniRRYidS
kAuBLZ2lOK1hVmveJWg4GNq+EEJY/Bob/OiKNhJwsCAwmtf3/pEURVzZSoWMzpBC1Nyjl8bSQQEg
P4bUem4L2bfnfF/XxsukFrlvhGruAJDhC3JbUG8O1Wsl2ajk94mLbb1zTqg/a+ExmprD1IHFFbOz
qrNQVMBHwOx1i+lrKbbRSesXUe2Vleb2ZfZGGlIcjQGo3H0fRIU9unaW+Eo6nogBxG0QU1Q0bN1B
Td1y6h5GAzRufWGhEKeCPqrJwvvr3+e/uPRvq/B3dqXlyzzqsAqesOg5a8caaUh7ys7S1/EVrFRB
/yBeCNw+8ItQrnkf5sSS8wg3Q7jEids2eNXZcnavqN2fhFRdJaaiaqqu8ItfpFdNJHnwrNlSTmay
PKdE2kkkFVmRfYIffEsHn9bfPWieX2JYQoari4/HONeHOkjuJVd70u+NgOxzF1Al1w9tM9KtpHEX
q9Gr4ZyZPZLjeAhG2TrIaCL+byK4a7VIKzkPNYhQ0fXBdo4QdV2kA3enJkQCNVcLARRdwLFGb0M0
7bVdgF2ZifvgR62gWAfHoTDQq9JLg/CHfLeTA+LVO4qGrOBU2J+74gP88PyYI5OMmMkIlt3A/LSL
DvEe6Fr76ycjUotf1uqWqqlUE2rV3uDhEgIoZeHKh1/YgN64F8Hvb25SAdAK+3ugPlZA9fc+bvZz
FyatPrAOzsQmHk65lz6Gh2Q3gDgW25N0bz/lZ9HO8KZ/oCVl2niDy4RPHFKKPrTJrqNmMg4GZaBb
kfJw3ZSbYWglg33Vq1yoqVGTAb0RbgRgyqhfsjJYRHwwm2oApFcHoT0xbH4jCf4npW1V4JWnPYfz
J3Txr6sg+vvcZ1SYmHsppRyHI/mL8SRbb9f//qaJVr+f+4aoVMS6KePv1+Gxyp5l+66yBMGTRasP
381FBM+HADKm2UwIREjxt5kAgr77ZDUKBqdF5VqBrfh51l7CEHs+4CyKyRvth9h+vm4r0d/n3GmU
09DM84wlGO1On/tdDECu6yK2n7krY3FZmmFgEESjkAHWkHOZYcaharvekWWE0GIphsDutaCcdKeP
AX2TRzRos+XzYMwPJbX8kVGBhGa6H6lymzRg6aTqoVblO9Nebq0CfHTgiAtBeVYCKf36L99ML1c/
nBlv/a1F0iwrzFF1onybmt5NpHBf0MGvu+TVBNzWUosi5ebbYyWSC1wh6gE1WDQR/zHkNjSAZ/ts
lLpbDndyLNinFvkwdyPLI7GiYYSopq3cnJ6s7q5sW0DA/wlYlG2qjAscJBsqvxszdlZXG0WJVFl7
aUDvKtpr275dVgI4TXKp0AA5DgFDUB7MoNlhgEq9Vc8zrk15H3/uRa+b7ftlJZFLNUiL0FkR2E4F
/epBBTyTo3m9H+/fkpsEW/qMXwOUBD+u++Pmbb2SygVODAGHaW5CT7aarmKxTt39v25rlsp+jG6X
A+MCaErMicwStGMjpBiDOYYBYwjHsJKwBiZQiR/FjfMoLIsIKqndU1zdgWGyMTKHguox6rG7Oh5a
UzgQuR3zfqvHj+FisRNP5REy+6D72d9E+9hNfMubHhrF+3tBSJu96ye3fSWZAPBHNxuQDlwInBLC
OsGIJLPkV5j56QKa/NHnfBHBBau+1TFPkkLEOH5JTJDi6qZr6d+jSXQlbceNiyAuROXNWA6A58XX
1hb7OsZgoI6VcaBx5hi+w7jjdcttOgjwCnQbzyGQ53DPLtwRsqGygMh8vtv1gNFT/HYnnMVhF90H
n8f0KGNYAK4GP+CBwe+aDgw4tfgpu9G+DCSXHPJnRkce+yI68k0PXAnjbl2pNyMljiZWNfva1i9y
4l832lbf3JRlvB01pG+E8GMkCjb1FX1m2iTARM0Xy8V1ei+ZhqN19oPWE1+ugN2/RNjsjyRHzkUZ
+IbDr38AP0hClUm2KdueVjFT2iYoV0vYk9F7QR62Ych3YjjvmLtKM+RUgRhAwQ/y1xgkutdNueF/
7yRwR9WHdQuaHCjC4IaUvXEoDkZQ70QDHNv2QltHtkH1iBmj96mG3BSa1Sl4sCyU7ue49mgW/aBy
LbDXphjMomA1CquqwOl5LwZx3UqrlLA9Qg2TtMvnpMi9BgO+140mEsPFonypMb2EGTMvtD/F4DPV
HgwruC5iazDDlNECUZBXoHXMz6PQIgrjPkfjhvEcEB9QCalr+pNbfNJQv6DCZt9GgHgnj3MEGfTo
ah9DHvBGQIiR3dv+98VV3Gk3C9+vGyEWsixd19Cr1BS+kVu2UmaGbFM/jjHqiole0pz1+dhhJvW6
FTe/n4sgvklbKoUFgFwsTPfRgw3GnGT3B3+fAMFItggexHw/NhmScUasxV0xz65Vxz/mQRLNfpCN
NB3jaBchXFrUJUTDhgO8Tfq18BcDbq1NAIAG6HUnmo3vURg+xqiIOnYD/voMnMLNcqynhDrgFPgZ
G8rrCGwvGVSNjhQvB23UFUcFneuC/xWIVndRBaL1qLg1qYXda8CR2mQhzmCMbjaKVoS2ctl3ynC5
V2ukWHMwYDFpb+2iU3LE7sRPcPqBsq3eNftJkDUI5GFu4H1EkMZCl80CxtMfB4+4pTf+hblkR69d
qXVyf9zHouR5MzgQXQPWCeAh8CJ4LxEVzzmcGbCKJuVeCZIcOcWkfD7+94OoMORFDPco0KgBHLAS
YmryTLLcSbHLZmh3YV8KIpFIHy50TyOdI3mBoCIe0J2d3DGRQMijCsRsfqorfTgvX9LRUNqUma17
QAtYigRXw2bMwcasQRgICYiS3h9LOsggnsUModfk4U3XPFil/UDj0YuFb9xtg10kcbeDvliYcbcw
R6tNaNX00Y72koehxT+KPRcxnJ/1GA4cQgqFxrl0lj4CS+j+enTbTrNWNuN9DPweUclubXk3gwvM
cKNj/IJZCC8J9MN1WdtB7qIN52V92ROdtBCVRfrRbHet9sUOP/XpPYlkdxLRVoiOiHO2UbPGOmEE
HI30qUZvepAPdvjjukZb4zOmrGIEwTLBaYZq7XuPw85aq8O74Afn5Ha66RzgFB1N0LaiazceimD8
JrrEN9VaSeTucJDqFePSoNxdNLe5tkvJbhIto4lEcJ8RXdLaHFkBP+4ODVa7OsOfhz+Y/XtnOe4L
MhsSlmMIIfKkvix5/lBTcM9jg+z6CW363Mpc3BdU2ZhRkEJmrkH5mZggpVepVyip4QAg76dVvarh
JCgWMjfmnmHQTDcxVano2Ivkrj8Z7wYl6yFyVoefwLU4zSkuwtq6CeWbhoiSyM2Yd5HGNxItow7B
TIiYCgyhfRIB5S/D7GHxGIkAPESCOFc387QlKVOrVY1vMaPMMao96a2Hng6CQxNY0OR8PEqUkkbY
4gP5aggIsaCxJidusQ+V3YCv/bqDbDu7rQAGHPOmf+9Nrgqk0kjiGeMfaOo1d2kXOY10Blm8e13I
5sWHbEE2DANdUb5PaZlNrxP2xsOolgsItQMxicDrth8TKxlcIJf6YUZ1Da88RvMh4zFR7AwM1DWH
/Jjv/oC8GRXei0JcKAddWr10IawWgS2DTvajkS+3qjbeA/UDRBmLf91+W+3yd/K4YJ6mWtPYJuSR
L/ORtXpjTwIfuVO+UEwoRy55CX2RjpsOv9Lxw3c8pxW+ZVy+quxR7NaVrfyNhqaTa9nrdf02nRDP
fEhDZQ3d7PfXSJ4uIUBwUEyRjB9mXzzU5ffYKv/7VgBseBHCRdwCUEkTZShjWmQ4XVL5SVs7an9r
LbdR9jQYIvqDza94JY8LvdTqE3tMoJSlBdKSOIp0mo3P0vzFqvPguv3+xT9ASG0ZKD9ofNtyjOtl
yhhvVHcsD4snvQDK+S/LS1zsen7qXQzUY5Nb5JQsDH0I9IAu+UcoF6bqxY7iHPv2wI/GpC4e1Cmc
kjyyQVLJEzVytl85K2mcj1BtarqRMBUBITieIz/D2w3k5ZbDKvWYFZgEeyPb/n9Rj/MXihmR3k4h
MG9SAIQPLmKoM2MFgoBG8/r5bd7SK904V5HtoVHbGK4yRMNNXwxPReonDP2mn7Gj3B0bbN5el7jV
/sDXcNGOC5cUvXyjZ4eHybygjuKbforecrRzjQGYCSYqMim5H0vV7dLufoz1HQmtm1JDzFGj4cku
mgcyqH+wtfnuR3FhtV2yNpES/Ci2aqWeWKWYHuS9qEO3nfSvlOfCqUFSrMgxOaM7eMrN3zVpexe5
2CcWJP0iL+KiaApaUhvQl8iGqui+zpInS8JECEkeBqUUDVlu34E65iU0jAma4Dh+H0ftacppaSYg
UPaUwHDzQL+VDxSzvDLqacnLdRfaDNrYcdQxYoSwY3JGrBSL9KGRmR5VvsjWfDMaz2lYCtKTzcxh
JYQzX66ESgt2GhBcY/Q1uRmS5+tKbB7P5e/zUwDtEjYNJfj7hf2Savsu/KHX3yXkW9fFCGzFt0Cy
MlKsPoeYcLL3c2p5YyzdT2UlsNavYZ8PIXmlDucASZUWjLLI9OzENE9VYnllaZ9aw6wcu0Q1aG6i
3JWGARNw0X7QzD9g3EB299snLC5Ip5PVDjOTPxTWeZEsTx8HzAtU7jiJcqJtzwBGGPrRRNP5ljQ1
jB4FCObr/eOQKa6tkuD6oW1fOQyG7D8imPOscmM9WggySogYAjZaFR3VB+sGeM6/5o90gH2IBG7q
hAyZEF028Blz5pulDklQDIFF7P5q2/r27XTSDnHuxLcNWtLSAQtc17XcTFNWMtlvWilpovbVphhX
9DTttapdCyxAvf2pCYO++XJd0rY9V6K4a65faCONGkQZn//eN4gD4FLHz4vLUGVCV/SQ347zK4Hc
Ac690ehjA4GAEQGR8rIvT2jsY8Em8f7oibMSxV1dqh1hVnfB0TXyIS3B4RWLNjGF5uMCrqXnQ95H
0KZP47u8GWQATczgpK0eaRW+6Rp9aEPyZpgJAGnG5wjQK4BBOE2WLVwM2/QZgB4BmoSYFiCQ3vuM
lC+kpTpCv1mNL6QvbtqmARJNsyT+slSTT7v4ppTiO/Q1MVvVBVO5OF0UHxIldeVu3i8kPKaa5AI9
QQSPv12SWv02zkqV2qkIQLCSntxYOw0bVpJLSze7qXOn/kqARiYegdi+eFdCuWuqLXQ0uEcYpPVm
X/ESX/KVW3XHEBJtT5SYbrv1RRqPVaoMk5SEOnOEQDuyFTnjxkTykmEMU8SeuXlxYff8F5MO1mS5
iJTm2mKkvYQcn9wow3dwgmtEkCFtG28lg4tAS2y2Jc2AozUelYCpg/1s39wxgvrIE26LsV/84Ypc
SeODkFRIOY0hrfWKryqj5HCn2mXviBL4/N1eFkS9zZi+ksfFIOzM1kk4w4K5RvZI245TKaJB3hah
WvhPs1WFR0uNC01rTRDreUbyaoTtZzuxvv1J6GYC/iOCOyM7oWpiUcBnzfedrwYUiGC23x/HYPZ6
N/ZFW6DMKB8P6SKOO6QQbFokniBOBijn1NxjUNBhRF6DIjid7aC6Uow7HlOyO7UfIIlxnst+Hkyn
zFV2OjAeGCeB6EoSKcZFTsMq1SVmdlSa13Bxmxio1vlLqQpqHdsFgZVaXBSUU9p0JIFLNEss+bkc
vcmy5XSa0jyFU/wjBFuNkzfJa6ySMwLmPlZCzIZFqu4qU+ECmgq0T7TIakGysR1OLufKxckKDFfT
zMLJQl/n/k2NW6cW1rwFQviOeNYXcTLKEDJJRwUrU6F4/e9fYpaJPV42EKbx0znllNvJlNmsGjEi
4OdBHGiH2jeP/S4KFEElYluh38L4SRw7aYEbShGyev2uMm60aJcJs4tNGbaM6huWWQHAxzkmrVrs
QScwWm1/zovzmH5OdYFTbmYNKxGcT7aDAmbrFjYjdN53M/Uyov/UFvCs2foOqNWv12PWZlRcieN8
zZbC1lQkaFRh58+e7dyRG/r5uozNz/kiw+Ba77EEeAqZWS3K9mO0z3ULDHqnEXN71+VsresCGfH3
8XwYlWmIDah1uIA0ql+WovVJ3lSOURS7glArdXpLOVqlXDpmjq0vHVio6SR1fmmWid+OtWcAaS1e
plOahph5NiS81iPR8o7AhQzu8VlivIPUFX6jDNw7q9ZOeZSfo9IU7Pdun6upW6DK1QwEqvfJZ9mO
ihmXyLXCOL8FeYWGkQ/z5bq9mW/w9w9YtTHAQxRLA7bnexmNrcRhUiF8lmS505XyXsviT7JWpS5V
42d5nH60RD2oqjB93bLhWjBnwzpvgdMY4RmR6C8LSVxYUk8i77p2qkg9zoR9FRO1UHELmW0buUam
SV60qA4dyDO1uyWY1NDJc7X35lR5MTQq7ecoP2UGQOVrIz5PKiZx8jHfU9sI6DLcLMmj1PU7YBAS
Z+6eNWV+BBsaKBZJ5uqx7XZ1Kwfofd+XRAeSSm8EYZneEkU9Vw1ZsHhJTqlUPVZLmp7yDMgLSnpv
k9SzDK0W9Im2vti1gblEpkiWrl96nOwiBYu+q8fvgxpo9eN1C2++QtDIsNABNzDq82FqKtLVgtQt
XtU7trAbHe1bMN5oDnvqyvv0DNZ59fA/yuTiq0kmFS2ADnf+zwHQDvVj+AZkzOJ1cs2jdpP6jews
ogt9i/uIdWx+K8pF2ZQQs4h7KDpo8XNbz6B2mxvHktQFK95T7khZ8pLNuTu2KCzkS4UonJQ3YdXv
1ap7nLIakI3tnSS90T4/YCcj0+Ovo5zdWV3xuSkqgH/IyXcpzIKlz742dSgYntr83hQFICeKBpZi
g0v/KnkqyJBQPKWyypkiEOpIbpEKbqLNbEzBcxl0JjqQKPj2jFEthj5XFcpye5TedmVgAxb2VO+B
zPoKjgc3CsiDCOFhUzMN4nQQmmCKmP37qq4DwNiKmkWJFLraLXnmLsmR6MLXFItHHwIlxtIBwoNu
KIZf30sxMSYakgH2Sw9Z4maFg0zIYzOc07O0uPJeNHa9BdmEsYKLQC5AavFMQmJCYPsaP0036h6f
lg8sMW862g95wLBbep+1RAGxSU9CpqxNq67Ec5ETCB9hFEvMX6gDhSt6Z+n769/xVpq01pCLUGCR
quU6gwiSj4VTzOlXkDECJD62UQTvb9BQEIREkU6cp5BEK6qQCezrAWFX8QGPfJtZsmBncPOptVaM
+9b6alTVlMkx8uKwlG9GKP+MaXkHeOu3XMfgZzfWvlbH+6UErkE/zlgK+14Ld5k2c6n17+BSXamp
S7WKBxO5u4qqIIjBztJtfGfftr60azzDWXzQXEmOdSvkB9w0tUFQUAYCJdomnKkjJSEprgtk2TM2
7ENq665ZESylyV+vO9HmNbcSxNl6LhvczbGFGSa667vTCHqDRDt0fehcl7OVjCkrOZwt5XFoJY3x
FM/ZgebUybFJeV2CSBPuVmuTOdIbNrQ9LhQzvb6pH+PlC5XerovZbIiuNeEuMg1ZdJXXgGbSdv2h
cfO7GKSh9A1wrgyVKXJbN4wcGbDGIpRMpsCHEHoxIf+663ojnTMNCkYTdaTpRyapTpw9pfSzld7F
FfWvKypwQZuL2DNQw3SjgJ4JCBjJY5HdTLiNrsvY/tRXOnFRGsz1ijoycpo41V3Npj+KznYtNboF
Hd/stF36l2GSACM0vlUPLvBRzxPSI6ttUoG2Au/hHwtpPFpp1+GHDFLhyEBjbEY/n/xk/HFdY5FV
uaCtG1MylSXkdMap1u4W+X5BrfS6jO1vzVBRb0dqbPO12HlRyg4oiJDRh5/zPr0DnWbuXpexWVtG
APothFOkiac0igCh62mldVQVIHeHUXiyhmFXGOQ1sctPXaRSVhwa0KXSj2UnYrsWqclMvUpc1EyX
rXGAmlb+ONpHNRbcr9tHddGQC429EtVxUbMyBLAQi6/Aoaf0WWDFbRnYmAXei05UfhUN8J8TBi81
NlXMCBs0P3+0bzO3OID+xScOQy8QsbGJRHKfnAQckiyfIFIrT0l222pouTSSyD1YFPwYrC6KcflP
BbiBXgGuNyYn/uaMj4550O+LI0DkdthwcI2b9JYV0hcQA4igLkQq8r7ZGEvUYMTL68BkSzXV7YsI
X7SohbSZgOHJ9s/hsZ+xcsBoqSUAO0PMNAWG5dXyV2w96/Ih6UeBOUUKca7Y6J1ZDx0k1e0rmbyc
gJrbFE2FiNThrugiVysjYoCKJDqHSQb0LbCHAMaxqA8KlXfXPX873l5sx93WmBOxwiyGsHBUb+s6
i/y0yoLRUE9JpVaCgLhpvl/QN4Zhs/nV9wdVx6NUKQw+PO90TzXOChAWZlPQIdjU6CKEv557U9ek
hgGuq/Zd3xxLAn6HEjwGr9cNJ9CFv5Zr3CBtwjDxwxRYcilQElPSBwopBdUzkRwuTER0aaIKhFOe
VeSuVgOOAYCXTfC/KcNFCQix+5kRGMkWPQClyNF0+SFp45frYraPxgB6JypE4C3gPDsEdDUtB1Rf
iyp19LxxSindafa+Frr15p1kXiRxbp0aQ0emiZU2o+5TP1bnzh6Eb2mWeX2IrSshnDsTs6/lpoE6
llGdrNh+zUpUcOTsbNVgW1l0cGQo08OEbgSYJ0hAW1kVPNE2DWoBeFbHIwSE1uzfV5GvxhRDrReo
C1bVjxCglLGee5l5Vus/QO4FkoSKeoHOzs1mXroSNEdWRUrWCijK2ZkqdOjtnTz8dd09Nps0aymc
OmYJkMaZZRK9NwBttXOx6W66ueVWB7YWJ41/EvxWWnH+mDZWDegvyGuU+2Q5Yq7ey6ODIoTK3vyG
V3I4b4y6aimmHnKq6i9NzZGDPRBUBq5bTySE80ZVWeyxy3FEYQ/ExilDVf8hUUX55rbH/eMIcL33
jmA1C/gaMICFHbV6N4IKpCpNf9TbpzA2Uu+6Rpu5y2+zYWzlvay4sQYpjVhqu8Me+ClBk9fAHrho
4pNZ/8NnbBlYqdANTGLzvYMpm6tpNPEZy803Gt0r1lu7YJu5urOkU4e797pS/+LkF3FcQJcsOY6j
hUWNL2zGKb+z3eQQ3v095SR6q26X31bKcZG9Q2RPjBCBcA7lL1EaY8c0l36E+XKzjOF3eTIda06k
XSJFp9ZCoDLm6B47nH4XY6Ktj7wq1E/YDnqd8nhnpdIdyd4yKasEFa3tEo+NLST8B1h3fvs67bRx
ARw6vsRwcGa1n5y0rh7U/G5Q6M42B91rkCNLbF+oGEs/DBMZkPNADon7v4a29cJZCaq6OaIA7WWh
Jri3Nj+ty6/jG9QAo0fHqkcSndSVOxmo/lbhZxoCHvi6b2zeWis5nMOrVZ6ZlQQrmHPnZOgSJlQE
WL75/a5EcN43R02TI+bB2cE+29AiiONlTwaMUZBEcKgibTjX08pmaOYSolLb3qFE69aK9ifdAHSm
LCA4AKiE79rYHRr9JeNOKaNvOtaa8+kboUpw/VR+Tcd9CBArKVz4njMjBxC4DgDkRwZD0J3jwIyc
LrA8S3FMvwPuaRXYBzJ7jaiEsH1cFwW5oA5m6NzIJihoa36ZvGXhgy3fU1sEXrJ9VP+IARzL+0jb
TMnQU5SZPFX3ARiWT0/XTSj6+5xjd5NEWynE31+KQAt/dKNoKHa7f/f7jGyZ82vw2VQg74Ch6ob4
ZY86bVyTx2TSGl/SrALLPPZjFKuPqqwe0PeJXVMq/5LMjrhpOboNmUUEvyx3+Og0GJgEoITOwAnf
mzSfJ8vqJGyAxdld2FlOQm7y8DmrvguJsbd95CKJ/fsqN9MJdl3aEHtfZhYM/anLJKfGgBz47P77
QwRkOtqjGmasDX5bHRAq0aQyniTD8vsic8NFtOSyFWfXEpgbrTTROmXK01/ACOlnK/o+AF1X/4Og
tBbBHQs1O5mUFZSoMjQ0MWCPzsV1M23WUtciuPMY1M6yO3TfMMRs3DMApdCrTy0oERiwEbbUvevy
REbjktg41UB3R9kLHnNGcmgeFpm6YyFqvG4WGtdqcVHQMqIGuKW4nJboiwRuzUnGaDAAi49Ggn78
/ZRLTpY+JoPoxlK20sC1YC4GdmSsaD1BcHpTvmLEAZjT6kvo0bfwSX0wbhjFKdidPps/5pOoe7n1
aa1E8yjodluGQGvEpyVhSshELmjEjIFw3Gnd5F8/xs28cC2Lj5F6YWLnFm5Te7M7AtigcStXfWDU
HfJJNK+5FZ0IEL5UVZMxEsfvfDeLNmYNS+MlawzU7Kh2n8rBG2LVCeVWEDe2HfS3LH7jm07yYtEO
afwU+3I/OGXpSX/0xFopZHLWM5DG5DET0qQHVf4Kuk4qYsbausTWIrgrJqddYVNWWJpSClbZ9Lax
RG+4X5O//K2xlsHlTEkvV2bGaBDJrj4A8eiY7RmYbuMm99HZcEavxZC1fTTv4z34Ug/zHt2uP4qQ
l+PignAeAwAVPHco2kaIksly+D/Srqu5bh5Z/iJWMYdXxhOVo19YlgNzzvz1t6Hda1EQ9mDXn19d
pTkYDgbATE/3mnSPl2Od9eKSMfcK0j/MvKFu+znPz4Y2alaD60AXPg/193L4JWngW0aNWATRnNBw
ApC5izfmqMw1pVIeLgkadno7OInysMzxUYdSFDfSmbtqY4jKVHleW6mJfOxG5r087c2+c1b1ZbD8
kVuQYV54Nj6kU5NSTIOppbjwiMHslzcDTpn8eb0a3NBu7ebecsfXyx+NuY0lVRXxRgMFGM0JkJlQ
oqsneFHMjln5PSn9duahk9gO/LBBHZ3RMKdSAco8xN1zA+Q6OrhaMzhyCz6FnPcS5y2IikI579IJ
TO2gd1EO6/RDVZ0kf7nsM2bK2PiMirxUzJIkJm3VBUjPop5cI+dhA5lYJXljgwq6cqrGSKjxXQh9
eXHo7prA3JeGDcE+3Y8Pxs/4Mbrm0W6zreJFDskrDeVHmrDasAw51kKMtJhngl2TdkVgPozH5UYL
Qju120e5sI2Hv/CmYsKaZEgWGqef04bcQ1Fu6QEklZrek/AUj8Nid9kEMyZU0wCXuAU+FBrvAcbQ
VFs0gjZc7s0ldSf9nENW/LIRZj7aGKHXUY+pKC+o2rZECLxwJ1myUX1HJebusiHmajToHOFujo4I
3YA2E6PGCwjhZ8VBmwFYAvbVXg0uG2HuWQ0zpJgElwDToU7eQViaciVF/WkUbEv9BfURO4bcd1Rf
Z8Ovy7bYC/qwRR3BcrMIIapnhpsL58LMnGTyc5Bt/jMj1Bk8NeWsJKSons7P7RDZhX5ndH9RuAAm
7o/TqEM2SYDQBLkF+TITmJEmt6lSV8TF8vJS3muXX+4TGzvEodsXlSqsljRhLWJpPiejdGz08Jyn
0C7MsnttxLDOWiQ3qRB+GyJrb3brWeqbX/1qelo5/9aT7nWIFNPu5zGy2wn6G7EUNOJToTW3VTzv
E+De7NGod82wnJJBvYIYXuLMM7qVUzs6k9H+yOT551wZHqp1h3gBU3SnXIVSrthWbfn6mMV2mA7n
NRS/Lz1UtLV8xdNCQH9IkoTfky7vTCCilHh66LrwBdxi7hyEuXnWZwilQJs80sLRzWLtMenXB1Wq
gJUPQ/DoDdeW3B2qpdtf9ij7mr7xKLV5i8IKU4wCo4d5glC1k/pFoNrZHlqekI8WODV95nz4Nk6o
M0qcNavriLXlgOTuzbtwp2FkReCOw7JfrZt1UUcVGA+sss4RKRnwPtAorQLzZxQAF+oRarUM2mKX
Hck8GtFMMoBcUS2T7gXLyyjKeo8DBIRQNvDp56rgidZwTNCd4DqO9Maagc2Ps28CwHQaJxuxn8Qf
a6B7wIU5goFJgoHsaXZlb91BhvRBccAF4pqcOywT7ibrOGzBImuiRE5FgoCpt7Amh594IGqd9f34
hk3lZo6Ow8OPHNG2boCeXbjQMJK/v6QQjG2oGKuQdfyCzylkTta0WDIciQjBQ30vgMdFx0h9d8PX
+2EHIXkV4PTVVYtuM5ZqORlliaDIV/1NH5rRzjULsgVL9d2I5WOYC0FdLDY0RO2qiTApo6HiOmsY
+xgn73J8kmV9XfbHT6H2eSStaWfhBHXVzGuHJzFz+vTtn5mgPmkogZUqBvGDq+NcBi10E58mHlMT
+RuXlkFt63aRGoG0FdylA0crxHNM6LkJY+cAlSwUnHTFvNhsPh91FU2WPMwwIo7PgWNBUjtHbm7n
KLJTk/ekY3wdIGBMPEWIYJJKB6WcZeDzUhUVAy/3Sn7K0tGOQs51k5XqwQcsWhZagwYCn/o+1tCP
0LBcVXf8sYCfHGr3Xvr8rwna9syryLBu1J+sUV9q6ZVSLlCYcWe/3Ye3JJ2oN1Zma5hLR1/OX3ZZ
5/Cu1Nw1Up/MDPHayvpFBT4suSIsbKFbPuvXZJh2OHLpTsj9jIrG7Rrp8bs8nlIhHrDGzptdyW2C
/i1CAS/d1UH1xmPnYMUIYoMIekHM/kviwvCDbESRpILzDfOXuJTmrmbdXd7C/8F/BnQ2JNK2pPGq
BTZXIcxYEZHczd3iG7iD37RAhaIXqPN4td73y/QXB+qSImK4EHQjX0b25LnNpFQkn2vyCEIi8kY7
cQa3uq0C4fvqLK7ol14ZAE2o4hvyeuWsI88E2OTPD6Aux5gHDeulfv+Ckg/xVIjhRoF1u6AUpfzv
U7SfTFF3ZPLtgLdHaEJ+1TYAsCpUlAP4StjkJ1/yKYmjzR05H2cz60wsaYrfd3n0q9wtvuZBx3yX
HnJnfb0cM8y4hLQ3WFhVWdLo2uvQZRhQBPLTXc19YZ6m+iHkyTGx9H8wR/THBl1zFU0hBnE6bMR7
9aA79bXg6A8ZYPIhHusN1Is7d36qD7EXudYJNPtuiNkfHsE+4+z59COol2GUTKG5hviA8rKfcs8w
bzvrIMq/TZlXYmb1CD6ZIoln8w1Xaaq0vMM3FKCI7A2OGZQnXJOc7Ju5Fywn3BG+jRVI3jro3ngg
C84HpdkQ9WoOF02Bs+v1img/NIk78J7yzBWaBlh7AZ0EaJemcDFDcwTBQqW65Sm7ktzBwzI9cijV
b603euap88ms4vqY/uKtT2FcAcH4/2GbOppqAYrJpl7gtD2Q4fn6mnS0VE/aYXTM0a8B0LHLn2Bi
9gpHCcanMcjcPGg8xSlAomGnTnxqH7mccKxta5qiqeFSqkFmldq2c6Qmghq2yLynmeBo/P44YqxM
9EW3df6LBxLr7CJekFWkP0Ic9DnErKEt+mWtEc1y58X6txjYjFx6DRvVnpIyqCOMcn8vxX3VHeeC
y6bIirGtdSrvIpHIlRjC+uhLvgSRQnOfPquYI7dHD3eDo6XY2p43ksg83bZWqRS85Powl0qjvpNt
yE/KzryRbs2X8lA7lltxXoTvIB86EZvQDkSzHvTUQAh/9nCozNFaLLDWeQsOt+wgH2SnvdF25Onb
3OVuDIpiuwdpQ+QAuHK1uLknPpegnhHd/jHyUau5nKlZw7J4mX78IiqDxUmC+Q0VMdb7eiAH5HdU
zniUb0YH7wFwaDbOfExOBEcPPqyr2cvx9MtJKuWggNlfYvNLqOirZpDu9BJ8o54nDCiA3Oy2cHqM
J69PYMHjfAnGPf7TsqlgGyAjTEYYEWySbYG5driJxKuh5JVSmGllsyYqumqh7IZah3fr5DT0il91
Vz2yBgZ70/nJrGJvWm/wEHRn9f7yd2XBzT4tkModVdLU2KOwfFRvrd3kgUfGBdnYs7SDJpVTP4kn
UI7da3v3sl2SJy8FOPWm7IRyrBcTfu0Bakv8ofg9yImt50Coh3YZ8pAI5O5+yRz1flFHIxQzsp/E
Q7TLDvpeCyRP5kYLywy+Ip5IKvjFUJ74vG3Bt1e2vQEz+R4VsXe5KCJGb/DChRWVWzvkd2zO+FLF
lFOdIAVi4O8kO5jRcSPw/yTB5Gc38TH1Ij/yeTRxrDvMh9EvyKhlEGY9XLE4QwVmaPhZFaOdCr4C
ToDq8XJ0kHCnP9fWFJVs0kbEtKkGU1N8FvonU/5++e+zom/796kUEreJloC1AXdCDPHLMrQOuzdT
O7eYzWniq5EnEchbDpVEhF4yc33G51KaB2n+pnBhebz1UOljSOZ5KWTir/fRJgzMev2RjLM3Lnpf
8j7bL27lT0cjtnUu3ow469LHojJIrTaGNihwJkCgYaDjGKjxlCVvr+WY+DwcCm+pVOKIOkPuuwFL
lcxd37T2DBT+utqpdtf0xzn+cTlQWKBhcur9e0ejRvt5pw2dQPQjYC7dA4Wwx0TcaOtAo4ALpLfV
6+40HgbX9ONbgkaYdjwic+Zht7VPZRRQAvaGJcJ+VEE7eLnX22/KlRD5eQNZhGAxf8xa0DYOZqY5
Bz7XMpVjJqUEmX6Cz9qDkFd+f19Du83F2KQn3PxNdR9+Br8E+B4AbqYRdWuW9OAjgrXJfBZnt9EK
R7a8SvyNelnbJZ5SBmPOAxmz4KyfrFL7BrKIAEumJaweRGdF1i4hs9YEoALHCxGUyraAt5LIxVKx
EAuf7FJbRgawpBtG2CWygtM53Le79dD50Q2pV2hudKW8Xo5jrkVq2xiYUQZdCCz2rugoJ/MAPAaR
8LyVHJScbq0b3j7lWqR2DuYLWjUdYFE/a7lTXBFYBvD9iW0E82H1eodolHJWSa7FX1PRRxRRu6WE
Xy3ZePcr0UXNguxdUNziUzGS6L9kidodYaVkuBK/W4pP4u/qSXYMvwvUm9gfweyOTmZiR6/hkZBo
8rYm+yD+s0oa7zKHUlytJHpW6beJ4QRT9q1s8sX1eeQ26JlVrs3GpPlfzNCAmHkOY+Ro6R+yw7jL
cdceHtqAe61h3YK3tqhjOWoM8PUsSALpPr8p/Xk3or9S3BT+f0F7yrNFnclyPIp9XMGWZpNpYADL
ziVKI2T+t+FRW7PP/48PRqWZvlwKRY9JckNlefYXD2+nIHbj59bLHsydsM+eORuBfUH8sEglmA6z
aSpgISqYQtMHongf+6jIBr0tnGUfsyIoR0QYCOScGf/htPwwS2WZLNOlNhphVj+nD3EwOfqBtE8N
D4R55xUcFPsZhZkCj/T4XAfcvgHvm1IpR9OyPhFVxOqIvgGmE4D+mX4IQYE9KN9d9jDvk1KZRlfj
MF4smGrkh2Y65DknlZEPdCG/qFR+iSJhUJQSnjTXfd7dV8aumJ8uL+E/nPB/vpZGFRnkpo+bIocN
NVB/k5CMTtBWsuOjaCc+r2vLLGlsNrdGPt7mzbKM05qCqYrUYQlbaYyq/QpCKZmwHF+RQXzJJsIY
yln0JS+90n28Cncy5G/Dq9QrHd6m5OwQjco1ozVVfUMORMX6vgL4K9zMyq7mFqs4JxKNO2rUthjW
DGY0e3QNP7tNggXCEPEtN/g5p4JGJZkxTXV1Jskz3pNbeHhoUIU0WgfDnL7+fh1PD4Ib/gq5DwCS
Ki/EqkYlmyRL1TIju54Uq4wdGKSd6QZ4eHDNoxTkJW+cuOX5lMoycdV32WTCpzFe2ZJNGKsHv9v3
fFlm3sqohNJNk5DIKwmSa8LHDX04r3EHtwZHV+aWAe+Fzdz07zVVaOSiiE9tyLWSm8ZMDcVVxiOg
RmN7F1n+ZefxTNC7cEogIYqJFrcpg64ZPEG5jbSEk7zYl4bNQqjNFUqDXM01FpLuJ0/2mkB9lb5p
geLFoJB2Lq+ImYlNiAlDihfgPnrwO49Lq8DAgOKO8/MC9Ytw4endsRPlxgQVBlEm5cLUWjDhEwa8
2G+VfetNpzHAbT22S960L/MjbexRh0uM+T1dr2CvXhqwagD1a73NPEpbnhHqhFETsZnTGkbwlFT6
XwaaQgKv7MZ+BKC3p1gm1FANepgVY8tD3RVol6hBfpO+zDv9J7BwLmpvfuNDyeCccZIDIwuiMiXh
n6FB8lenckPeaPMIzCIMhpGzNH7Xfmvz0DZWr+ShwFkQnU+2qLDI01IQUgm29G+Q4nGVXfYL6rzf
yGRCehieedmB5UxM84FBCXL0YH2km2tyPUjqKsWqi2GtAQhnwV7OqdvvoBNf2WCUQauH1+9iBMkn
k9Sh0jfZiDk3QXHN5k1oIRV/Us3/echCFzHsg9aVjibtl5qpMllQAOuQkaZBP0N5+gqSj/blFMH4
UsSGISnoouuWrlDLiKNkNUJBU96B4e9jq67mtcfBj3dtoBdcPtOvUfjZHnHr5q4zahhUTSCsAKIy
0a2H3C8q2Z9VxS6tyasU7Yazvq+Xmc/2qKjvZWUtRYCAcCJK/rqvgiFFQ87RzqTXi2qwaz20TuLH
PBIgrmOpLVCWy0jwAgrq6vrv5dHcG+dmnzjoxYCHcNktvCHgr/H4eaFUZtTNSK2zHMGSTI96eqVJ
r5X8yHHm10P/sw0qMaarOPcjsDSugisbeRni9eQWDhjSA9lF05z3OmTawxAJeE4hSI3k9TlY6gy8
oF3+flgS4ZwqaHq3Rh9bPcUH67ReS/vLC2T6UDZA/gOGactUqcO5a1A/jRNFcbXytZkeqvqhKF4u
m2C06OHDjQ2y5s0GAA5eHKEIS05MwEGdxZndbLfaMSpAZHRLtidfcpAmEZq8NMlaHkaXFeiIKeiD
0BNVEaRpEZaN4rYgcBqP2uyFPCIixoVAh3SwiEn9d7lYWj9syvq1HdoZ++2UP5CRj/Yo3Q7kWNvx
b4UMONxna1RAymm2SkYPa/ULIuOhsxvHurOAdFpc4UwmacuA91rjrZC+ig7popTGDJs9+Gf6PcBw
e5Tcg2ZfobMk8fIX2bafXxCfVkhT8a7lkqLEBGsEDEdayVZiJ6g0JU7vLW7rQQPSnvbxoRJtXjGN
cap+tk1th2qaImWaYHtCkK4u3hM7aafuobN5Uv3MFW54LzXyuS4tltobYpeL4khcS4q/XTDu/iXY
wetc88xQZ15jFogaAWbSfY9epL7vQRHLb3kyaujwH8ZdVEkjlPY0+AQ8jmuX6aMCsKZ8wDYv7AwP
QAyk7InYWGqj2uOC8CLgFntZG92wgDWEceCAaLyh1El5m8eRhg9X7lXHOqZu5Zgn4WwiWuYAPXOb
pxv49a2hi1uTlE/jtBbB2hVrbkg6hcPDqnCeZ6yNsDVA1rzJm+MaY7y7TjR3/iF3byDCti3Lbcur
ErXXqXYuZ2nWrcGwCLoEGHNI31EHT5v2ege1AA28556Mu7+2Ynyj3ieC5l02xHbbhyFqi5ValtYr
GDfdruvBVP4qLI+XDTBGAsiH+bBA7alKlVNh7mGBgEFHlP6jg+rkbggZ2fxJcmS7wUzZHe+oYW2x
rVUqHDDhmlhNiK/VrFA0Hp2uKm0r21l9Za/WVS78DntepuR9MypASjHE8M+Sau6ChuOdjKY/weFA
JudYVPb4u7zDPc9NMCdwd9nDvE9I3TDltZ7M2oBddTr3CvY4n5+TRAGdF8FspekyNLvwVKTukiuk
QSbtPRzRalUx4NPbUlChDZf5ocM74Fh+3BqjLpJgnUrFCMNSYCoHs257lSf7AQjz0PiL183WDnV2
z+YoxYIS4j2aHAz51uRN4jMP6g8DCs1Xo64asrwEA637ruaDmDeuBp9UvfMzD0d+2WsYV/qcnoy8
lUojE1DNjLGfsidQezmReppyXlGHhPHXWMDYC5YGRj+aMmbsorVqjExzk7W57ybSbY+VfV6BR/ty
XPMMUXGdaHNRyxIMAeh11kCdJdW1PzfCPzRDxbYeS6DjsrB9wgHdMyDSU/WhT7n9bFIgvOQ2Oqr1
qcwmAWaAY94N59gdbQLAz2/T4LLbyO+9ZIgK6y7KcvQO4DZxVb+3vpRfd+bTWGWjncU654HE/kSm
qqCIZKq42X8OukgcdKhh5pprtn5vGVBq+AaC4r/6QB9GqFReiPk4DBqMFPLLUg6Q3UKD2uSFAfOy
CeJInLaY6sJAPeU3KQ1zY6rxgcqX0RW99yY89MAhJ3lb3sk7tDo4ZzzzQ30YpNHv6qRNC4j7ERGd
ZMvii9zuwvIxLQ59z5njZRB26OJmbTTviGAWpjiVMCUGeqCe1xfjut4XHmnqTAMG8yZgo0GZA5Q2
AWumO3GXSA4vQ/E8bJBTZnODEgbBVMcKv0KzrWsyGFK6EXQS4ydykoDyjwt0YJ2M0HMCRMgEdgWK
0p8NdtpSj4NsAqEjX0vmfTbxWH+Y8b8xQKUoswfval9ZKDNmUJeMT2tXeOvAI+niWaEy1IBB5GXt
cY400qEDoKDxZV7vgXlLw7wmQOMQaQOwmdrJgp73hK2YNIokv8PETL0XbAXQ+dAHigsRcsJUglOP
3uVkxaxGmGDZxXAtBO9kGsMAUZtw1CR4sHeju/iVjAot6Ci6I9RXlCvI6nrJvXqn3L/DlTmZkhke
UHkm7Rzg80Vqx69jLY8gsdYwTPygWkGpcpTp2AH/YeB9bnoT8JmpSq214EzWb6HfioFlkBscwx0G
kVwIFHvlI/fhxbwFbCxSt4ChjBtwV2JJvb8CgF8dUteqPRNUxrZyLvYtdGrzxxZYB4mTzJgxqoBC
DpvNEi2aaSMey75EwV1zh+7UQtBManNoWvy4HC3sD/ZhhDpDs1KSQzWDEaG8Fkw/FDj4ddYTz9ws
ggqIORbDFULZuHlmEImNHkRtApm14K7dt2YW7FL5m+MTdTAQk2AqD2Wxz/lpDts8L3CwQuteczIJ
umxxe6NECucAZdYBSM/q/+1QaapM2mKCtKTqFrmd38T7xUHZ6FCgEjD5mEW5Htz4DvXTR95VhB0U
H3apxBWtmiXhTQRYcnhdooOgvwzt/eWQYAf8hwkqJErNqMbGxNK69ds07VPwqAv1ceX6kHlYb1xI
hUZbJYDEG/hUAgpdc1jZMTC09wvSk9TzPhc7zP+siQZ/KCAqRt8UtpT7wetRVHy/hXT2fEemaOpA
mmwumJVnk0ocyWykkOh4z8MyRvfBuopU9a8Z+vhYAxDIiw1mf2ITlDTKA4KEmPkmZyd5HZG7ABhZ
QDRjt08kS5WBwaNtYkYjlMVRd0aHDh2nz7stw7Bh2wzIjav1vctWSBEe1vDn5XBkuhFTvHgig4MS
d67PNizQok1SVaFIJByK5Dj0nIzBLDhjpvyPAeoOJa6zAEYWGCA8Smog+bFTHKogc6L94oOJAPLW
vsZZFHOPbWxSjqtWBbe2BjZzUz216NwKS3JUzewgphIv9snf+vJ62dgiDt4cmRYeYmst1ziT7ZVA
m20y7EI6EwtK+MuOxxDF+15UBsZHBBEQeM9ciGkfBmk4aaHgXg4Jdth9fDEq+epaCqpzE95T27fS
epDE2157vmyCfdHYeI1KtMNs6CEmkjQoAeqBBrBr/6yf9Bto1bk6ZrzRRl051S7mUbmxSOVdSRtb
MTLhuKn/nuU3iXSy4tButL3QB8A6ccKC95mo7CuAhQ/6zlgf6p9KdzcnvG1F/sDXsLNQzYBAAf5R
BhpgE/IUZlyIEBk/ZKe/WYEFJQCm8GF0rGC6XnN3AfoNhAM7LjiTebiAuOTf1umED/W61lh1OFOT
s9MK8qJYERypn5wBI5tCYXGuOTxzVJIqM0gKWHOruYZgegWuHnIo7Kwk/KnpgMJVecCJTpKTLjiX
zvQmukezosC5JGeVbnJIAizzXbIU13rOpZu3OCpZzeMyt/KKxSV4knXrndrjWrWU5zXftTJPBIeB
pkKS33w5Kl2puSKWI9kGSbor99h5qo0C1bT4rQ0WXS7mg70PPgKFSlexqAh6VcKTteoo448YdCz/
8FtR2WrIwqkUiIXRV3z9KcEtUVaIeKGjIP2KPFo29tHysSDyNTfpPlRKYep6mGuWXdKmthhnfix6
E3iz/uHCqIRVlmUIpgFYmhzJH392QQZ2gdDCGEnqCS53KJeTUDQqoYhDldVE9sSVjSZoBBFEc4on
dKanjmjGLVkwyrKrrSNnmey0/MefOqlCbvyp5gIGNw0S/WN9SNM3cQrdCoyOoia4vd7YUS17lx3L
2W90p2rJVaUyBSy01qEEMIPMoJXsEhKXS5R6ExRiL5vj7ACaWgRs5UWikNwll5kb68v1IvNGAtkH
9ocPqQzShHMbRR1MSJV6V4XmS5NY3pRkf5UWNQWy0RitAkklFftGnlbpVBWkoUjIKclMKplYk/3/
piXLXNTGGBX+C/SOI0gkowKYasdMKR+1uAiaNuUcpDwzVNhngjCPsUBqtbMbhncTWtzj/nIEMAPu
YyXvgw6bEDf7dsytFG4rqiuzOs3jz7Lu7QTQUrA68dIhcz/h2AP7Kcp8Et1BF811zcKRXN4i677N
Rr/Q+hNoh221Xr4pchq5haXntjmtrhLVp7KtgqrL0E4aTo2SXKVz4ywjyLiL1m1THvGBzHbFx6+j
k/VstFlIrkVyMAIfUXjiQQE2Pw4UmzzxhyD2E3BdyH7qG55+3b0W+/CFMABa7swrMjAz+cZTVDQP
c5UNWokA05ZftfiYqq+1sS8X3iOOmVc3Zqg4rgRdAU8ylkygE9Ku32V7cinjITQY4zI42Dd2qEBO
JSgHVxrsQE3jlryzyOBu8hgdorN0VK4ImUOKgd13BdeIe86zKzYf5mmSiTgdQ1kgjwbSNE+eyAQk
qR3W91lgPMZX6kv4UgDtw+WG5sQ7zRUIrre8lRWybOgu9tdiovl5dDYq0BqNhZ2KvPOKE8EWuTpu
NnOWoiYMhVxcRdvGHkFNaWVe0+zbuQD92+BezhzMs2PjVCqxD0W21nqBEF2r2mnG1I+GcHfZBLvT
olmQKgTbi6XRQyVjUUW9oEE4cCkGHQ4TbsJq8msU3tYecyxqm3qS0hs2mvbo1A91IKbgp45Xw67G
YTeKU9CEkMpOV6/Su2dFrXeSEr8KrXIflzleVv2LYBWvl380O2l//Gbit81HWGslGbKe/Ga4vciO
XVzabfRXvZKNZ8iv2FgB/W4vCOKAEdoqsUvtOixru2pbTsZmB9THWuiUKAyQ/Kp7zW2Twe0hejON
jlTdmGEwjU+X3cagPSU54sMWlfKWLjXLuIXfgMIKerm8S8Hsmhhg+5260jbrbHJGIwbkVsxP1shj
zWV+NeClRQvkXAYK75Q/C00wF/TfXWvtfCF8m7PVHdXob/aMDvoYcNSByI0mQB3wIu2WFpehQn4Q
az+x3i47kbknP/4+nehyPQpB2EEurH10o3Wrjf5s8M9MUI6aBbEpqhEmOr1wZqmyh9C/bIGZNTeL
oLLY0JppWRG10CpePasS/NWsIEVfua1YHORp9rIq4+xZZpxvTFK5zCJiATI5nxrA3UbjzlKv53J1
qnDf8MRomEfuxhSVHsbGgkAfCYF/gSIxmQ7cQnrgYS/Z8fwn0mhW1SlWp3HKYAZCmG6jHKXuVxfz
QOq8cKPSg6rEZV2RcNPa2V/L1a9Cnpgxbx1UVmhC9MJyGSaE8Dwbt5JxLBTOKcOMN0PEmwEIIiA7
KRPLspbyUpBVSLojTrusKOwk/t5W383mrPacUh+7yLExR37OJnPPi7JIU4ins3hIdspbTMACtnZQ
vDqwHi7vJOb32Ziirl1zPuiW1WBlxjL7mpADV8Sj92R+nw8T9BMZGmlDuUYka8uZn7a5L0id14N0
/vJKSCR9KXptzFBZZ40jWc9IHQqvR6dqvuf1jyg6xP3TZTO81VCpRwF5tCIU5OwunlTRF9rebpaV
8+hmr0WBoIEKOk+R5rEt127QCxmQIjCwF7pfGpEnd7czou7yYpiZBkIr/2+H/I5NoJWyDopCi8CJ
oug5FsXrKtG8KgKFp6FByhPdDVkf7bUqvl22y3bih11qP0mlGlrRDLtGlLuJ2R6aFeqNkxVcNsPg
RcWFAZ0nDTLfmoRuIrW+SseAUYwLqHRNRDUBf/HMGxV8l6CMe0XV905zWoe8JrLr6jk9hd5l++yW
GyGtA8pDB3M1tc4wjBR5JG+0ztPBtwmAqoNppGwf2rKLcWBH+skxyHTsxiCVORoQEKWtDoO1LDhV
ZD1HVvUYJYDwr9bs15boLpN6VobFrio849LIDof4Kl8GJ8/MnVjw6rXM9LL5PVR6adO1WJMUv0dX
XispsqWcc515F9n8su3/WNBozOeoS3GezDiXy+IRvKKnNpahjS6VQWHVJ2VO78Emb9qCMnS2gHHv
UP3VzcleT+WHdjRsrY1ORrH6iRDupsa8Arj/FlIjP4dItDHt51g5SDe0AvujdRboCkxG7sypYBdl
8jtbePHKiReNxpRamKIUywKLUW/NAHpmO9B+gEHFfCFwrdL53ycasT0sIpAJAJ5q0shSpe+MAcqf
6DN2h85ylGVf8MafmRlmY4LKMBCtz82YXDJiY2f2gi3VmV2rqg0Z1674pYbHZORserYTNyapTTfA
gYm5kMMaM2vpzxpSDL2dP1mQYqid6JrnRPZpvbFH7TktGxs5XOBFoUtLp03ATL8q0kOehEes9Fno
gbpvddMuK7DSKxVwXnHiX973zG22+QnUNsvF1tTGGTVhE0382CjtRbq7bIG3SoMqdEe6VleRBhNz
v3yL6/jXYmA7LWPvq7rhallpx1Wm78xZtqF6v18xTH/5FzBT28caaUhlV+eF1o1wsyH0djveWFLp
QkCOcyKyC0EWALb4pyoyjbBdszqdjAoZqwchB1QEXhTwWbf35uv+B4aGDLcHjWfk/lVbfGOVfODN
QTzpglooJmqsizidUA/fSYvIuVOw/fexMPL/GxNZrOgV5goQpjEg65I9L4d2fvmbb/Rhg9rthpmY
cUrOu0Z50CH7Uj9owu/LJtgg/42rqO0dKZ0SjeRMny3bPBRe6ueiLT9Mbn1VH8BBwCuA8vxGbe+w
1YxGk+A3FM7sBmdGD8hT3VWcz8Pewh+uo7awEcdilakwEylBsd6UKadNy1kGTZSlFGI5dSTC9Oqp
nYK2OMoR790iI4S+nMWAIkLrAUgcnT6+yrAu1IXkiIZojoFER75ZrsGD7AK6tQPQnxMJJOVcMkd+
ziaiq7SLl5B08SNtKiFlFGL3oOJQ1oVnrfURAI29NF0X8XpeIpWTcdnu/FgqdbOUJmvpiw4n9ZwC
mqZ9E8wrPXQ5CyShfGmBVFZQVhnzdT0WKN5KP9TMNu7VAxkGslZb8ObFEf3hhbCXQ/Px52XT7Gj8
WB6VLCxw7AO4ActVaHhzYz4XTcnByLORyJtooZIFAH5pphew0YOZcy97iZeBVwYAEAyqDa7oNifj
PHoRbuh82m6eZ6kkEkaRUbWk3I+CuNdYTp1a0FoT7Xy9ztMf/8yXVAKpBACEawXrTKvzmt0Lwl98
K0uE0LmG+oQF9UxqGyi5JS41RE+6+XUWd2H6cPn3s0IdeHEgwyE5ZSr0ELnSDnpULhqYxKZ7c8Ir
9Fe5cs4NZlLf2qB8JC3hiNkj2CBoeBIEKlADVyBr8ov75nnloS5IaNEba2uOclnRtKHSTjrwucVv
NXtTw8NoQnEquOw43qq+5Ny4VqYMdV6siuiaILRLh0DEVL8N8sfi+R+aoyogVphr9dpipKACgx8m
TA61n7qmW6Y7/QcpIOp3HIOsLLFxI82eoDda3VoTDJpgHx8foIRzBW2wGEAjQojYHMG9zsv5nGBU
qbxrqfEo52SNU+5m34mWQ+pmQdmCSRPaA7aCIlkZ8PjR2EZNESz/EFUz6LEWDAE3k95IMLrcKsbr
XN+0+cw5/3k2qGyIYecIegEydtkYNOX31HKlkbOR2Z/rYxlU0hvFqIyiHIligPC4jJZ103MWwbNA
beMuL5eqD7GIXlMdCeO/qRhyhkh5fqK2rppHySBBgNQNy8gGM9RhVA9dufK2Lomjrxnij6/oSZKm
rsJRLOGryWn30RUhJ8h+jXbrNXvr6a8EdDAOA51MCVQaiibS40AFWsDKEsNz5NEq2J2d34Nf7URI
Vng8fMyPtDFF/n9zbSrVpUjkQsWQgNYf1GQ4RAV3TosJkN2uh3zGjZG8EqcixgTGOy+dcYyvo8f4
Dee7TRgN40Pc2OvfzMluTVI7qM1RuJSIC6X2oZIauxae/qo1s7VBbaFpVeQeFH+ElZUAiDKQzJNk
x8PqkyD+En2bT0Tto6YIMSpNPtG/OkD9DhQxAF38UzPUXpLMvlfNCh7LoVJFsB0TSKBErhLA/5H2
Zct148i2X8QIApxfOe1Bgy3Jsmy/MDwV55kgQX79WdS97U3BPBt9VP1Q3RHVodwJJDKTwMq1du8O
NqsmEqjQFO9ZVQY709k+OCEkFW7qVb8ewBjZbYwkuMV5gDxynIVGiDsHiN5mim87vOi/p+xBnRJ3
85al6eIIXVk0JM/X0RQIvnwEe+Cd/pE+DdC1ydzsofDISaaYtHul5WwsCl86BWFKbuNeEhZBBwD+
cfCEBjHwlM6hDqs7Wb3bX8SLg2KRtQY7U1u0R+n0NZrDZf4iWcH9+L4YEFJQbZmdoSQYRQFb7GkV
dVl5K02opirecC5PmLnxikPtr3eesiHgfd+wWKv8G4Gi5NvElFuYu2kajEgV000U/9bV/7PY4ZrI
//x9sXBYuIpuyghbNei9y9pHo4cWUnvuZRriu3VwY0do9rpInScWYQnbGeJPpnVbxOyl0FPphdje
VzbADjbQeJAZRcQLC5ZG0LioX1PeeGoUb9WXcQwoD4K0ePavB8bu5kAwD1RSmG83/prP6/UyoyUW
z8rrcEjJ01hSCRZ/N/Q06CKtjev6xfTWnYlSlKU152WvsiT2STskxzKU4dn2C+DGjnBkbaMbl3RZ
e0ZvJbudEd7Fh+4l9axDd9952YPsM3A3IDYGhUNb5rFK+hwGSXtH28q12KNDX67vj9Qr4eC2gxbr
qLLr9PAE2uIeAhc2pl50l4PdqH6KfSr5xpB5JfQReZ2BW5rDoJLNnqW0AbUf0k4/Sfzabfc2iyf0
DsWi9qa97lYfrPLN7V2UBX3IIfXXHRxQ3OJ2W9ZhrgHwV43fmBTOValXtTpwBGIbQIcgqHzlUT/p
LjK6P73IFCJ3P3g3xoSGQisKoI0KGIt57c0MET+4DeQH4vod14wg5PxzvIT0mjp81No1CqPl05J/
6Y3bOX7PjSyGNQEsBJHlKgj89gibkbNA/ZVjXFPBk+ancsy8JS6D6yGxm4ouRsQRocK2htHuJ9SJ
/hBNZ3P85/rf39+RP06IFOBU6zuyLHCiqj7U+o3unDI8ZvBa9sS/fwmxcURIRATX8ePSw1B/Hvw5
WEkVowaDn/Wp9rNvspZyDaS/o/rilpCFanPRWqjDQVyKHubxoVZewPHmO+Uvmn9YokhyiGSLKKSj
yKrMeI6h79hZ2SpED1WYk94fYzCjXN+t/Q5ss4pCHuJOU0NFAH6t0ywrnVYS4mvGH4L+VIZRIJv2
248+kJGBlVKnqLpvQ5wwU2FlrILIoKB+qv2YB0n47c61OtrFgpARutqpuybF0vVBeb+2lPVv9aPu
xh/XYeD1wrV4fg/gDN4A1uiYtooO7K1TLammUu2RhLr8mTm/rSrIZHCA9U/8FX4bE2vAbD47ncga
AJ6BiZHWKIT5mZlLaMS15KXjVdXxmh1hfxao9hgYxEGYH1jQY7QOEREH3XGM3fGVbP4nascjdVUX
DJFfqwfro/QmbLdkbVwVNjBblrmOKVyNLG+8bcI4ICXewdhP5s+39Ni+yLjmd2MSTKKgI9OJbYlI
a6ctxmHocJupJWnk9ZHxAnjFV8k5262K+vp+5ADxD0HTtxvIo3xukhmB3wcrhVca0MnFWq5CGdON
DPy2I/iHZn1jTciNej4bfF5vecafK+If31XhqXupMq/8slKzrsz2xTOeuSeZOsh+nF7cFNKkOmWJ
NcRrPW4/N1DumvhTJOU1kBkRsmOqgaTOZGuEqHjZyIFucfgpmUzZnq3B/vdhuDgjnOuBFFVUgYAc
SidgTLzpH1qvvJs1NwrL21UegN7wOzxRNa5U/XaNhmuWheOuREDLGFD5Bt8L9fD9CGpi8/a/FK7Z
P28XL4Uj75hL7pjt6uUDZBODOHeHyLNytwS3Zw1pjqkJhvfM+GzjUzjjzDL7gc6wyfJzbH4ci9+s
OSayrn43TgBPg6SrDaFGcaKwX1W/MESBOOmHA2HsUE/VYz6z8PrZlpkRDluT5L2aJzCjLU2wzO1t
zYgLaOI7JuIwS/jHG/FojWQo1dWbynpU6HNbfe0A3rruyhpXf8XdxoZwspapBaydg9mizoGBGX70
ddiZUE7UP123s9+8bQwJR2ts6zpWAA7xc/VOCxuoGI7uhIrjK4cEpJehrH3b3yPHoforJ5WoUQDY
G6WAcMCx5a6cAnP+mL2rCwCo+P+beAX0bUp03pdMoT1MJNOLg3GUKToT8uX6ur3KrPy9QRcjQhkZ
aeYk4BTEy3kP0tjENHE86XM82bVbDL3X2C3Ikto+tLh9IL1yBiL1lE+aR3VMUFpKelDtrHTHqfMw
RWh4cR95ScSf9Ea7U6bcUxPHx9XEKR8AD+SdZ7WmX+UQrkvoeXYU8IZBrMcxD8wcoO0TKS96kX2K
i8anPb8DoCRoDEhd0fFL0rQBUfDaTSOvnquTFbUemF3BQougGs07ZiYhGRs/daCxURdhnIyLq8bL
gx6reJkwZVSguzV+sznCGY3LpFc4B/C4WGe1/6kT2bebzIBwOsuIOh06CaBpUuuYD8OJZ9JefbeH
2DghnE6jSqy6WDd/6L9g9ssd2O8yP9Vg9WXp18K+n6awbTo3cW5repQE3m5iuMSdcF5ZRCfV6mG6
nhW3ifqbep5cqPn6183s38NsXBQKH4laxZkI7CiQKcbIID5G6rvS0yHVqN5m5+xO2rH8L6no4ppQ
/1q1pp22YtIZOrPEQ5XwFE97oGH9X5CrSvKQJhS+kTRKCY1LYDiXJ0qru7TWPDXqJGlifxktDehX
SwMXn4jPHga+5LwDlsx4ak7Erz5AlOU2P3FgatYb6AYQ7esbt1s4NgYFvzSiVEnFVpQXRN+QQ9pz
C7mv5Pd1K7urt7EiXJAoq5xfsWD1FkW/NRclyLhz4kQmzbN7lv+YAXUPDsMmk/eG3qQgHoczE/eK
dHKb6p/rjsgsCGm8whRMvKxD9LS6UcvHJXnPY/LGAyHdWVaTG1mH7dCGwTM0w7OGsK2lnItrUvur
Gm3MCElvBu6+5iUWavhpgZSwClf1zyZwIFgwQIpERkq4v2qmtUIVTF0VYd2s56CG4GDVm+IoiMbx
1jAVSZ7bbfmtiwkh/yhsfYRfOcYX87uROm6hKoDXAy4bhxH/cT0IdoFizsaYkHl6MsaNhckUUKTE
Rw79g39M3FckYXNE+6AdoO2C7zTHt4/A6L+olisxv57Jv3fv4qtwZgsjwXzuSjP++hjrkZsErNKr
iuT6ANd9BwGYH4f0XmncQpItXsHG10wLB7moFtNOKnjO0+KJa8zjTue1OWOuPi9nIyv9dgTHzpTP
56HGQ3Rqn5ai/zLb0ylaVKigNsecgnwyHj/wcrzJkvlZTaMwt8oXBpJQV12qsJ+bMz7rvXEpf+c5
ORake6LL4mOays8yPDxToDmbeZQs6+7A/2ZXRUB5mXSR3nMsq/Zke4PfnUxoXZQH59n+5NyvL4Hq
qbwdgxU6qmFWI7i+q5Iz8heanOtNZtsIYIX6rHhMZarqkgMiUu9ScLglA8XOkTzDBd4ni6GHN2YM
kOQuUDL+dW/2E/6fEBXRI2xqWmqtxzFqQHReLocphtQulyUWmZl1UTcJf7KaNgf+BqhJeqK4E1fu
nOTzdU/2sQKXw26tv2Fjo+RLPWYMroxh9Ykd+LEJytv2tIJcZW9LuzEALTboh+GfgF6/NWURPePQ
ZcZHghb5+H/cG3omKWC7K7YxIaxYS82apC2aJlrEbkwWl1TkoNuSG5jdYNtYEdZM4UY6xetXm52+
2GjLcvMO2lqdU7jVMAfXN2g3G9rQHgYXHdQ5RLTpOBQDYwxfpIqlf17s8gANg9ErRvs89EOYdE7k
ZrP16brRfQf/GBVzxTBjE7MJj93JMgRMZ64T508UOujgJrpRC3a4bm5/1y7mhLYjmagyYSIMT6np
Y4JrOT4+MvL9ug2ZS0LrEWlqYTAGG40Ggpj2MXd+oX2Kks+dJWOM2o/ziztCnI9pF0UThymN/CC0
drv+PeopziUoLCHM8WqfEaWEBXXVeEu+kmnwC+2QZ4l/fdXWvuKvguhYKxQZ6BEqJroUX48RcF74
vtLGczNVx6qClrqdu1lFJL3hbqBvTAk+2V3BwOOLRBTXmUv1F179wnVSn/d+CwkGjNVLXNsNuo09
4RA3zM4zXAujpWIHLW/dfL7nYy/pKPa/4jZWhMatMOeMtg6sdAwsc0pQZ5/j+ckePg3OpzbR3Wr8
ZZWHqQ3apA+v753MwfVEbDK77XSFRin2jqmg4y7vMif2l0kC79h/qNs4KHRrPS3HUXOQn9J0eMBN
yeNSG24ETu5sqFVvtFVvtixvySHKx+uwJC+gCmNuastGuGXeCq3bvJQ5TQos9EzPA24bMODMlXdQ
vBC8EeLW1lirmIhEm8vFaJIOBVmPRg+PfbcsbY6UzafrO7fXgcMO4M+qDmSOJmKApiht1dLC1mno
ZsZiDnD9GSoT/nfND22ifh/q+EPmOL8stKVUpSdGtLO6DI1rjGnmxaCwjZPk0VGBSu/7zJuGdwj5
vfmFwraTZkyGMsUvVOYBhD//tMQ+ke75+jrs9axgjwMw0wRlqQWRwrchnCsDQ9fAcV+QLA/IW7hR
0os7iPgctU6B5tAwBvOchmOxHMHgAVhWdpgydqoiNSyS3rWN/gAhuZMzafeZnafuUM6ndOaSpmPN
TEKSxK/UQduOdzqTvB6RzUFTmmEhUG5EN9jnH+3W9rJae7q+EjITQnLUoOES0W7GWe4e9eSYRpLq
uHN63rggLPRc4O3KLPD3Eyt1eX+Tz0+G+uU9PqBtAik21fW/kGCaHSd6C+YiUEenyfOcP1z/+3ut
LIFGLSZnNBNMPiJOZYFdZvNxnf5Xvf5eOyoBOSiH5e6/4C/bQeltbYlwlUapeqPKJkRmWoHKC1/B
yBthiddTOnW3arLcc0V/4NT5QKhUL2PvHu2NdaFhik2n5xAbXj1t8B1Hjk6gQWVv1dtRjxYIx2UY
9j34whuLQvukYCCqMm34O3nldw7EfAHBu+jXCscGTxtmxlL/HXfjb0wKbVQ2Vc3UMDhJeHVIbH6q
0kbSA+z0HG9MCMdqNiKnHyyYSCogCZw0CStb+ZymyTFZUs/s8cpQyriUdhrRNzaFo8ZrxrPCQU7T
o9tsyUKHdS7Vgpq3blSqwfUzsdO/vTEmtB8gTpkiU8W2RTFuTZolmFX7lPbRYVlk74D7yfpy/ETS
nt5sWsNasJhtoHZufFxAsIvXnnUMCyIrXQCcMQHN7hJkQXGgL+9453rjqlCR2DSBLbWAqyYIo/r6
e0K/Rp0kDe+myY2LQpORJ/k0KBFsOPSzYp1N5gDS9+v6lu3b0IEUAvUZABlC2xbRkThjgWqSdpY7
d581jEFz2UPnfuBfjAiLBXiaCoVOGMHTYKjovx19CA0SmMUn1j1EtaS1349CjDKCu1JzDBGI5NhV
Q2yMZfo26MM6FG2nL29mAw8ArJBMua4n9q9aDB0fTI6BiMYRQTNKa3K1XlDI+mIMgHs+FCYNr2/Q
vgmDqjY1gTsSITNF1degfKGYL3Ue7Ojcym4X9lpqgqGkPwaEXAuvEqZzgiuZpscl58DcdkGrmWUH
zKs9jwAKpDz6pEZGC6a36q7XEt+0jHOSdofrnu7u2+aHCBm4imqFtBQ/ZBlfLC13x6J1bQcVAP99
3ZJsTdd/v2mh8qp0SFPAUmp8STPoj0o+U2R/X0i6mFRa4mHA3yf0l7M81oqkf5L9fSHPsriqNbte
//4U9tYpliWeVyDA33F9iQkhKzBN47WZIOj0PMGcDVhqijEcOgyemupDA8BdBhp4TMoEM6P+mDjf
hmV60kzrwxynfq/ZJ2PCfA5NDojo07jw25Ty3OVDGlJgOEcS341Z/TBm6a2l0NIrWHuo+vLE8GZ/
faf3u7RNUAmph1SNNdM19bAubE5NOB5V5dRBH7gIlDGQUULtZtONNSFj19pUmuq68bZNbhTdcsFd
6uVO4l33SrL/IshiKtOMj2v8doP1C2/FN6RagusmJIdRE3q+XOPGPPSIgLjTbocayXPmJ51UXtLl
x+umdqsDGLR0nWoQVhY5MXsw5A/FyrmWmeB+jok+uP2Y3cVdcmaV6qrt+FVr+l/Xjf4vae+PVZEp
MyN6UzQU3wfrBEf2ayVeqL/Ut7O/Sr70L7LBpNdC+veRutgTFhSIWb1bEni5UhCviNzyEUiVp+QD
HnEYOKBe36SfeebLhgP2tOiQ4C+WhQRftrzlybq+ySk6ACB+xxp3gBTd6JofIDmOB67ijt5L0W37
nw0bu0I+j2JaOvpqd9WpyG/ag+JNH/l5gvIMhNw9/VGmVbF/LC6Orv9+k9abOerKYQI11DxjKsuo
z02qSOBnr19117ZRSO34Rogqa4JTVEuf7EW/AXfMYeTDDbhi7/lifAWjvqswKPypkceSsXFL0xm9
uAI9fMTxHJcqruGk3+apqt3ZKfAP0rt6WSKfWv2HCXiZIgeT1Dww9EcxGEjNAF8HJ1Ovj51iAG5U
3WpZHgx19hzlQJg6yV1V8w8FKz8bRnoqqHKYbMutZmXwGMmfmrm4TaOfDUQ0IhLf6wP52ShJaE0z
eKSUQXZXvJ8BL3sglKbaqtIksbAHJP+WWHd1/WkhMpTRbm4Cbh4f969y3kJ1snCZag05Wv+CJQG4
Dd0cpFy19j1PZeMV61/6a7c3loTqAaqxqHEyWKrpuWy/00F1dTNxnfE0pjJJ292V29gSakfT64vS
RyB0LjC3Ud4x60QWSYclcUfk6mQmqUGyDRPL+DQmhz6Pgda84yC5b7ikxdr/hAfNMTExxgjaceGg
sInxNltpgv/fkDO/AbTxaxw4XuEyH8O0gfPVlJFg7SaAjU0h+LooURUWw6bidIe6zvyeRZLL0v1d
urglxN6QYeJTX+ngau5T3Pi23bExHcni7QY47nzRJbxSLQm1YjZzaEugAvug5ves6EfqPOLZ1+tl
T0cyO0JlSAyq9Ji8Q+WdWjCVJ7jjzIt7o8o/Dg35fL3g7u7NxiehGkyxnYx8vdLBq+ytwSHukM/h
dRO7ewMSG1yMvk5/CicIbwNqGTdwJ7KdgJdeN+c4rqX/r6yIzVde5kqRg67Hj4rfafVDacOifrpu
Yn+t/jgiNl9F4zSTSeBImWc/ImI8p4YpaSH3nooI5uj+s1iasPd04RCBVuHG/DD68bEKh2N1HAIe
DF4SyKAFUmvC7g9NxCwMzK7ZoO5DGpBj7v1USsg+5P78Q2ZOEgjaur6bRoAsFo+rdf248sBrlNi+
dXsZH5psk4QENy3GEqUqjBjFV3U+W/Wv60Gwm6w3G7Qe3o0TZmcXVjshCdBF9cfOggCsZt5EXPMG
tORObPrX7e3740C4V30dFBAy21hpi9W2qHVaTIMobTxVl03F7u/LxYRQTpcKYInOWXtuq4ACXIw3
M+JGTSW5AJJ5IuQBtcyiidnwRJ+Km6W274lmBNcXazdzmhSjbuDlwtucsPl43TEdxUI2K9RE9SAc
47V2ecyX9utQWbWkHOx30htrQigwJcWw6pqnB1/H69zrfTgmVBxvCNL1PjxHOy27D9/dq41NIRyK
Zc4YI/BQiZ6zlrvM/OyUknuM3S8/E/TJeDRcL7eErGBZEeYgWwNHaO6OVVq5WfqpTswDyEdv2Gim
rr7kMmTavl8Xm2vwbI4VBm5yvQYVms/JP7nyD+fMrd4xrE9UE0ISNp5h8B+hfucln0mDAWc/6S0w
UahQ/I76Extk2k27gb6xI+TwZCxSg0027OjPcfK9l42R7qagzd8X9keJxkrnmCUBQHEOmqIL4si+
y4z0zGl1VLtF8nG1vzWXZRO2ZoIomM4ULJs9aqe2Y8GYfEow/nX96MoWTTi62mBmSppg0abkIcU8
mVSZZb/YbZZNOK7GWBaDGsEPYBNskB4ubuJTfHO72f1/QyckWzbhpDKj52VWwSGVfbdTy7WLbw59
ur5oMhtC5i4W2vaDA5eW4QQBLzcyFG92uPfvrAiJW8kLRpsRntiQ32VBmvqDTI1u/97nsjkigwtP
M430GmLacKdAcROMFcbrrIPu2j9XPq66lsTbfqn4E9WvN5SbhONYsV3aLZZOKdUzlCxclWSFS/EO
l3LZrZ1km14jc2Mrccp5rjicszlY0cvYTfinNv/yr3bpdYU3RgwT7F9Oil0yi5/4MrGTYEjYv4uE
14q4saFl1BhWkghfY6036tw1WkxAV5KolqSC12/YjRVSZxjPrLE1E/tusM+9FrxjpSwNb2vgYLcx
GP+21kypFQM9QnFPawRTBhncMnUxuBFet7LrxcWKCJ80bHuZIrZasSHCaQ137Sgb7tyN4Y0JoaBR
pSHcYBqEB5w7s70vzQlzirOXj6ak1dkN4I0hoaJlnNJ0UOALiylYlVJfzeNf0PaU8JjsFraNGe3t
xowNUfLSgBm1utEykKrzn6X5mOvP5iCbBZeZWndvE2OT6SyAomPpFurzEXDWYNHjcFHuM6eVZBpZ
IKyLuzE1gDmF5S280vUQY54uVz5fjzTZ7qxhsjHA6nIyzBEGxhab31oBBbnvVL9DlJRgZOs/x0bE
o5HI5hi7xJLZybnoHxmTAetkCyVUs1IdIysq4EenZY9m32Kerj1dX6r9JsACOAgUHwC8i7y6NTBa
+Vjo6J0+DOCah3ikr39sAuOMT17pYO/++bwYEx2iDa2HEemyUM5OhpnEKlzMG8x5vCctb5wSEtpA
FCfrRziV1vf4NDD0ArcgRGJkf3cAOAbEDSxuIh9rW3Z1PacRbiZG6tlkvicTk3SaMhNCIKdGoxR6
BRN2fjOkEFpPZVV//6hcnBCastkcOyepHJQWoHAhV6jpX9TFkayUzIiw7SlIwfTMQSWGSopvNPx2
sgbXjqh/PZZ3Vwt4ChDqAeKgi7Dsirca0xQFUBsVj7aRcVMBBXndxP5x2dhYf8MmtbQNmrIqw450
PgmJX/j2ST2ZkJNedTlLyfbv5mQb0vSWbYLNTwTWJpU986pCm9RAH8XTa+CGih5YOtX8UHXMc6z0
cN09mUGhrOGitYF+IQyOUeEp0IOs4ydmt54J6FKTHq8b29+ui3dCceuhnqfU61db2qe3esHuO6uR
PVbsP2cChrfyUkLCSiRaVKImj80O+0XaxPJ6QDpdM6c386Qabja4MfNY9DPKIUppZe0Hw4g/QwkV
itZ1eSS0/ECwHF4XgaQMMDHJYu/6f/lpYodf5LnS0PVUYHwkKB3rR5dK5Xn343VjROiI6tjGl/eE
850Zpju01pND+aE2IIdYze33MopVtyfpCQ9VdyqDGKvT6B+coXpPu+RoJnEgyGAbYqXUi7FrlxZA
gEYN69jCbfdhsKVPOWt0/vUKtrEipBmL8okuuDNZWXvw5RIUYR8f6achWL9mDX5+1/Xtxp5QZTDv
qPdsRTgnjeGScfBGc/JZLXtl2Y+TP4sn8tYSs2MlkGmA1+G1CGoxp9GxJUdxty5fPBFByBDKnNMe
zPdoNBKo12LQefbJEEZlK6kE+zgXB0AWw3Jw9SRi1/FeYGDu83WPogOQ+eQG3VkcAJWGb9qilqTr
/aW7WBPqJ9NToGPxjfbfAsRlf3/Np5tqkJfpXFYjOsBef+iGxldNGY3EbuncrJcQ03Wt5mSCfJyv
dODkBq18ZoezrbzrfF7WSYzkwqmmCqgXvxi1m9Q0bqcxCXKpM3vlBfMRK2OxqUPLXcj4eWLRFNPE
uHAanzlGBC0z8rTlWzV8jSYZY+zewq3duQl9P4qJEcGliLOsWQkC/bQ5LDw5JPn9VL0HXbsxIuLd
kdYa3vfoMxMj0JqXoQpqGbvUXohtTQgJfGqzGGwwaJntKg7zvDwWShb83wvx1oRQ9UlidvkAhQif
Tx9VPXVb6celzAlh4+uKs44xbMZs3djk91I/X/dgdzSIwAcIj9gQkRPhwUa2zFVmrZdX0OUKCq0I
ygavw5P9D7TISq/Uo49D1JAjaVJMHlpxg24qOZGiPCpcPWQzxmJn8zbS+lNkNLf5mD5aXJHQ9e1G
5OY3Cke5y0GVl0E7HHCQIGufhtFvxgfJOuyVwO06CFHv0GHpgHFAuT/Nn9uHLCzB0f17DiFbHxiK
qzu+xODuzl6ceoW/bzKg1VRJDqgBLtmeV42CMrAyD1xHUL8+k0D7nQSgLJokRUSykCLUOFX4zJYa
Nu0+nNnd3PlZIwkomVvCkZjyYSTp2nlP2claBhe0a5KUu1dyNzv1qii/WbhSLzvHfhU4naqAEuUj
puiALLSDwnjPE9nW1OrsxpTC9drKZzhT0MTVgWjoNUzEna5HgmxT1n+/MZI7GPiyy/WIL8elWPwO
7NLvmfDF3NufY06Fep60AEJSAGv8Qi8w/PqP3txl/JM5vef+APzRqHimgW9jEZrPeK/37bR2KQnu
3IfPTvu76wrZ2dk/rBcrgjcFU5pIobDynquX/f3BDc/6frlq0b7dn9JqQOOGquwv7QmltwRhByRI
JUG9f2wuRoRIA2+bPukJgoDwIhjn/pyxWPbVtDdjRtBA/McRMdAaOrVAaKwxQMEPy+bGrTH7D3mw
m2WJb8sW8hFJdD9Q3QnTDNAaMJWcC7x8m73mZ7MN5UHzQWM04BSA/di2Xa0jd8pQnsu+v5304c7i
pj+oC/42JNzK8ltmKMeKR6D3jZ+zmhxZ1ByGMVcxOFnd2mbLcJryOyOa3Q6f6EoSf6k0NXHTYmyC
64dsP2lcfBcihrVDWSQzfMcY6zDec9UORzAYTrL3mbVMiF9S2zUW+tphIpyBvxYZtsAQbQ9Y4W3W
vrT13VTfYyQV3G+TJHJ2PQP+jhgGOPFNEYan6XRpk7nBx7CTPqW9gln38UNlNGdVzd4xDEM2poRF
jIyKVfOqZ9csg0fM6QvPh39pQlg/lgL2rg41TnaffszS/m5JVRm6dPdTauuH0E8kJjB5lg0/CszJ
ZQ9xH5Yx2pfRd8invvfL4X6IS2+SgfF2E8lm+YQWI1406LWMYMPSMTfHHuzc0/t3PHtsPBOhazax
WB6vAp5D8mgv5zp+VOtTXN1WMqLm3Q8SDXPrBCTutiMqc8/mrC3E7vB9CIBPbIU6t25yDRPRua+1
MjGGdT/+OlRoTammG6oB/uK3GbhO9XxSKSCZU/4UxSEHIz2pbpRq8Hh0iznB8Hqu2H1BxoH6jz1x
FS3GnDpbj9Qy925lt0e718/dAp4BDik7s+xbV61xrZhVqdsBssWI+SWLzAdVlU1M7YbM5pcI3zBF
BzCvo8BzzpcbVQti5UdZv4NFDSX74u5abTcNiFLlEIwxcOYWhYQJARO7Oh7n6D1XWVszQh3Va8PA
sxxWdeyrwzKDhn2eToYluyiRLZlQSZUiTaIywpLlC/d4dcw1042IpJzsluvNkq0/YrNk3aybrOYI
fx5Noaq1v0zSyPRR9x3BAVs513VVJDfUjaElMelRSiBYq2GeGJdlH7JSNootMyMkQ+AV2lTFHQno
rWq31Inb9+hAVJnq0m6Z0i/eCGcYaU8r9RreJNptMiaYTLDcuH+KVBm3725mQmLCQ4YD7KsI3GvZ
ECmmBjIlTvC60PmJ/TWm1aFOAmilHa5niv21u9gSCiLIQpW21UAMmEDDeDTBa1TfR8a3dxjBpB5u
fUDggReUt7GWjGUJXTQcT4UsftOWoEUdMFgiO567Ib0xI5wbUhK7oCqorszm0dC/5JqMDHu/7G4s
CIcmGQdbKW2sFg9Z6dOgPaTACgeLZ4Z5OEt5/9bc+FfV2JgTNqdg3ailq2B2ZqZ3EWNeN+DadNS6
xI0S8rjMFAQfxnmwi9JzZvNzxPvT9Z3bjfnNLxCamUivaM5N/IJ+nI8qmPD4AcA3v9X/uW5nNww3
doQjTOtE69MJdtSSvdB0uU+j8XNTtMG/MyMc4alrWGQnMIOF9dnwbWgxlINhmetWJHEoiq42seWM
BNiNdf6itztUellilWyL+DhoW3PVgvMeB6rgv5dc+TnNi1+q/LYhsSQCXp+i/g5CDD1CaA6v3SJQ
VB86i2HuAtmVjEC/Mh0yS0P2zdKGo1lNp6bG0FfDgmbEOna8er6+lvueXqwLlR3vErVlQ4Ma7/if
lZS4Or/X+6eeSo/2+oeuuSnkKDV2FJOkMKQfMAkYpA/pwXxavFX0sPC0X9e92o+Qi1dCprKrPFLy
lXlyMntos02+YrxctyBbNyFTNYNeFama4uByVCmwcdotDYY+C3IiyxEyZ9afsukkHA4WFLXByrXm
VLq2lsVuR5n/7/wRElGrOV1OASX28zb1nSTojeVkOIHO34NXwIfon3AXMlGURSybU2wNsyNvTucQ
FMOHRk2O1/3ZT3gXM0ImMgeH1v1qRksOZfYz6r/EvQyoth8DtqMCFuFYIJd+uzELS5izXu77enXT
4htUzUu34SfLkTWs+58bxh9LIrxvqkoFnHjwJjdtd9YwU+6MwdCBAQelqgeDPMYdfF2N71hru1lE
f6R55tljJEm8+4t6+RnCt8bSqyWnFn5Gp0eu2jyCLQtztj+v79z/khAvVoSUBMKm0pqhqu1TZIom
LA/LoT3VYQzFouuW1pj+OyVdDAkpKVFUwy5MuIMy9U3tYtdIl2M+0gDcFr4GBMO/MyckJd4YmmI5
8Cujv8lE3BpsGkZTeJPTu6VM0n0/aVx8E/JTMS9Vna+LaABpYlnnCQavuyOzIKSlWmtq0pdrMDDt
RivZ88it8LqJ3XgzqQb2LgB9wUr39oCppj1MSoq+ViVt0OtV5dp2CpZ42YuEzI6QkyDR1Q06vj59
BtlLHVptdlJg0cg7KEHIxh0hX6ilyljRw0xnmjd9VP5Ks1LySCXxRGyNFIWaVbfSqeugtGynzKut
70b7DjJisnFEbI9UPSfM0dYGrGv8RA0xTHEEl4IkwHbTqwlAi0EBZNJEDOA4a1Fl5PjstONw5HlY
8CCtP6b9KCl9u4G8sSMEskqcZmQDrgPKcsHIqHOT4unjeiDLXBECmWszEFTrIDSpPln5bawr/rC4
KT4Hr9vZdwWQSYL5V6yakNEyPi1RneD7aVYmn2bZs9P2n6+b2HflYmL9CZtuZDam1K41JJae5OGY
QYYsHt28aX0rkU3p7AazZeKDlti2g/uNt6aink79PE7Iz8O55rVrQm+XgoDmHQ5drIhQMbuLWKL9
D2tXtiS3rWS/iBEkwfWVa1V19b5I7heG2pK47zu/fg56rtUUBBfuSGM/OBwdUYcJJBJLZp4zLFj8
7bcMlGjSEFhz7ZnDEPwZELN7QigGnAUbgLL8IW9fTXSdWRFkf0Sc8lwn2Bmk/jxsRZ12S5Fg2OQs
CVWwyc0REXRXcndO0MejBx7EhyCi/BkiqheQzGoDXgK26cYYpucNVJeTWR8ko/dkORaMHNcRLINA
YRxd3cD8Ga5EvthqCCwySHfMlrtci640SfS8wUWBsine9nULC4hxNzlZilZPkZhJ4xSUEsqp7wcX
kkG/EwsgX2Xj3KhAiouJBbbUyas0bogFxpvZDq5qnEv9azKJhEj45nzgMJta19Zdr9crgjR6z9rJ
L8mzEqeCxUPH5Jcj1M4YZsxUMCZi6wSIFpJgDKdDeZZC+aAfLy8dbqklBuufQWNLIbJ5JLFBcXp/
9debwlugxeYYTn/sQgsV9QI8jevgOzxmrUqSRJXZZIQe3PQgYCWHXTE8gy/6lkzJTQmGK6PrIeaK
HghtA3nVAGqrtI68aa2CTtLwP0YfJHUCCazCcNLZ/pxM09HoVsktFsvAVUEPVUW+7Zrecos4rx1d
2s5RWVguOAXR7j2cZHODhsz2UI2TO+nGG+0Uy+ba18fKKTe1dOJUQ661fB779UjW2UY/2fSY1BM0
M+oHaVLeiip1bRC4CTYZbivyfjKYAIMimCwxcnhwUqSfVmk6FHZ5NcTEKw3lq5wpV3aEEgIJysOS
Xh9aRQnqKrsq5/YI6lzBahJ+DBMborIekXSGZ2TH6q48ZeAwsM2g9Sa/eWjAEZoq7iriGOG+U6ro
6SU62BFMVDH8HJCyWIEKbqLgJIebw6JBGCTKUXm7jojqTYRNqj2paPu16/WUREPQy40gi8ddEHjw
pTLqUIEhbMmBWSogfG/wWP7/11+6h2N2fTznkTpGPPFiE7os6C2Lk6txzQSexdu5VBkyQ+jNRI8B
W3wEaYs8je0Jq1z27fatFTb98JY1lhVYxmwwy0OB9Od5UwsFF+geCSZlsV8GezhES/RStuCz1WXI
v9Xny2GLF4J3cCy/2ITQmMkbTpYZKv+U7W2KwbS1vf0ZCBOqLAW0v+oCkGj15+RvO/ebVNArQbcK
Nsrv7WAXfDS3elsBgiw3RuxO5RH+5y2ospO6FwhYipybV4ayx2PWdE8UvZgM4CG95bVkCmRzPRG7
CUgx34zQWZGNwdXG2tOtSnCB4rqgQpDcR2E/DjbMykZtbq+ibweJf70N7HQOJZKKNhfuaJpI81um
hgQU9ZrdCbonUZrIA04z1vpUKcvdOrefLrsE34gPBHqG3yGUFpkzMgJBgXCG0ee3qdSLypH4MVD5
AGFGSiULBMFACg11YshcRetTHOkOybcXMDe/NkPqjRnxpjz6as9FiHyriJdLZCRzvpmWLlUayvBR
Ff2t2ZuHCEJ8l8eR++4GPtwfU8XEC0hOrHNByYxXe34es8ip0zl1yki+1swFgueSjw7Ix9SYw7yG
UlVrZA4E4CCOQUS3FO4+t/sUtuKgHUlOMsrFQZn0IIQbkDHQHFrbrx0kD2rNviXKk3IbfPaYTGgB
iaeSjjr11G32167OHVJa13GCnEu1tUFTT2/LqJ5a0jqbrjmKmr8hDenWmv1igK2xq5YXRVLv9SQX
le7zbqH7L2MikjY1KLygk5+OkM4Ej6d+H1urM9aCtcrFwZakUwUGS7GpE+5WkmRBYCurcdSBhqAv
55GDK9FVOqDB8uWyq3G3ClzaLcNSQSXDKvQ2hqo2C6UelyKwIW0y+AQbr2tELzfcRbODYcYtibQJ
J8IRN6nKV5QvKRE1hYnsYEJ32k6bGku4GaI7VBm/GcmrrIguuHy/3FnBzEo8pttgUpoi3ZEeZ397
KgK7dEpUQ3ujZ54oObx07K+2O/3rn80SE7qJvq4oUQBwbXhtkrpR7pbCPh7REDLRW53SkgyUcNAi
JeTgNrTZj1elZgoOJ/yIshtFJoDLa0mgugRfyM5WODy1buKBahXqZert5BOIslk3QiIMkf8xQbuR
6UOvBkxQ9IWDHZ2R+gwvzxG3X0FVTawYnIw1PB3/vGY1iProcoeNqVNjGTom2+rKdl/9rabpSbLJ
X2o3uT0Zr8k2hFozx84EfWeQ7Z1Ho3ZHO7J9VNl+itHSmJqyW4I7318M/fnyV/In+cdHsuG8buc0
NugjjWkd2qJ0sg6XSCFpFBeFoH0azOQyUdkCITxmpBDXnDSQRuXQUID+Xgj+Zld6mO+qApfn6t6+
y0V5Dv7dZIfKTLIObiWzjIBKaXXTK2j+gVtlcs2wRtt7IroA0pD1y+F0h8ZMN1GiTRkkoPW+Esg+
ag397pPmtccprK5FpVAC28BPwDgXSieXhdq2QpgyyP3yWbtDZ/c9bVLuZUeUouKfsogGKSxT0xSD
rVWKWw3SmGTVvOJMCQTy6+lkObhhOqknGkm63n8dyA8oJu6kYC/rO/RdekNVuYMN3YTKeo6yNFAG
86bTZVGRBd85TZvIpgKSLLZqSeqH0bCTHlM1PRMJtUtPhYjPjstAqpIPDGanMORpaMgyQCvq+wjS
tPaBHJLAdsfP8uPgz2fM2VstuCwp3NvSDpPavTszNHNZdbMJu6DG4uUH/RaL4NCGzdvgjCAbCNAx
dG7cyiV/4T37clRR+XP4YS8zh6jz2ca2fcdufesm7Rzz1gbBURtaRzQsgeFoc8l1dZVfoz/7GAXZ
TeR0bnJvepDFFQwEN9bvxoHZXyA7MpOqx9ivzXc7OxmzoOdL9PtMmGkshL2kxe+X2l+zDhEh0788
mkLvYUKLNNnm1BkYTcqaHV23L6rbO8WtdkeuIa06nwu/+iZyH8GqYDN4nV2PZpLDKj1+iKIH6L3W
muBQy9VN2a0KNn9XJQ2Uy4wOGE5dONqpfLFO5FC6KQhK6OKIn0i4+bDOjdziJKrVFi0QjTmE6hkS
biTHNb44l1fmbRRq7vicX1vn6GAdm6veG75Q7TFHOkvB5RkVDS5zOm1WbWkU6jJ18cnK3oh8K+wp
FaxAjYk4kmXmmZFRr2xe+qT0turrWj6Z9ad2+HTZGIH/s0kYa7YiJVfhnSpIvprieyrqRuBffz9W
sMZEE1BngkrdBoLxWh37h/ba8vBSDbcJjSC7L1zz6bJF/7Lb/Qhf78/yu9CpTMNqpWiBwIJrjuUh
Pi33k6+4VBpWEmCJRo+JHtuWRgm0JiGZWc5/Ny16ijpN1BzIP4ruBpAJIF0PCRW1o1N0X6TOer/8
jduKl7+ML5tXeXVoulHs9d3RuoVYYWAK1jmdnl839B+jyXZQt2uOK+WI0cy31zY5KP3Nolwroj4P
wZrSmUeCQTPR8UNRZNKfysb0V0hMZeI3d7o2L1nDRI16nZO5o9tq59FBrLyydQywKSlu7G7fxsMm
2F5EdjGxQjOVMddi2BUXpxiJrf5gS+FlfxfECp366M7dN6uSoH4HCCtGB0LqElz4JMkvrFD9neQm
egRAl48zpGGytWrmKG9a3coQvK1u++TrMDwk9stla/jb5QcGW6UG8oFEtqGHgBla/S4YQCndh/kz
0gQgVnyky7gMdN0VoHL9YofK+N/ajAPki2DZEkSheahD+2aLncUdXugdVj8KeV+4kWMHyDhiPA8J
ljzMNMbzGh0K/fGyRdzz4+73GcdbCUHB+YTfb6fan4dXS7vb1udmBE/OGOrS9z9DY3wwSvKkzS2c
+sfsMbIKTyuOkGZ0x6ZxGuXaHv+6DMet7ts5Iqv+DQ54K1/pdKGL3k8gJNgd9BBVwNciBhn++8Zu
HJndCwxIJZjZYNkEWbjSz4Ix88i1Gcau7MS35p16rQkSF6KZo+t9t57tRlqnJoNtV3b8RcruDdsF
a3KBhk51E8kM8TdnSNdCXQUKZ+j8+BlsldI8GntQ41JFRs2lmnfkgQoraIGKp5suEEwcdetf4u8O
j9kwiV0ZE1pANLC9gcuu8uJT1/gpbvWVbym4zvze1XcHyGyeo7Ra5QIVVC8jLi0EjY7WGUTuavDf
sNNzo/0HGHvsBtdCCeVCgEny4jRGuFm9GxeC5JIIhAlVbd12KdrasFVO5wpyG9H0OUfhwOWJ4oYn
SG6YGgiukaCmH7FzwhRHXOgFL7jyKp+VNii39Q8BmHXVWXaOAiAAJPGVAQmU1hKVsfGDBIqL3l+u
FIutY7P1olaIhhAIXh5vOKYnqjRqBE0oOiL9C5KFQnG8uaOFnpmSWbKLZZoaGo6GI95XQhLO0ENS
D6JbD39aPoCYXaNQc7WeIfACXcz5Veqbr/Ii0iWhA//LCoXW4T+2MBvHmCv5XIGjxGvTY91+A2+P
M0mf+kjEaKSKbGH2jHLWclOqW7wUBRuI+pSD5Iyn6u/B6459GPvqUXnVH3pPDepg8nU3O+E6J6ze
fn/HvWQu4+hRshixpuErmr+XgN7Mq9va7a4k9+/F3bzeVWRnwWVl8sdg9WKXFoP0n+QHLVReMgeu
5F1ed9zFbehI4SBZZNgsD1ulVAqoQOBJdXVH7Cdzu97m3znQ7yCYEGwsCdHLGRDW8JaM3zf5Pqt9
oxP1NfC3lh0OE3nrbUTTVkbn1+vOGFmXspfrN5ojB8iCXYkeHrnqZEh6/TN0LAvbRvRim2rYRck6
Fk85V0HrDp8sr/fISbrWgJoG4BG6PGFcL96hMks/H9MxJwWslPp7s7qCHM3l3+e/Fe8AmCWvx0a1
NC0A6HmY7tDdW+sZDt2fs2vR/ixwP4tZ/MQYFdJnGMN4eKuszYnUl7X4nZr//UQxC79aO+TxE4Bo
w6u0HVb5TTBk3BuRYSGGYS9GDRCzppOyHfpZogBhdodC3FByoJL3XLx1b7nbo7fVVb3kZOsueRIg
08n4JZpAw9VGgSnlNWPGb1wjMysHPEpNQXfUYjf2tbsy1Dw7rAMrDcbDZTyu8+3gmJGc6m3Os4q+
gSGR0IAyMovdywj8VbyDYMYSSe26SRdARNfdsUNsLN3B0dFLU3ryIfZEm/b7gfPSCDLngmWTCz1Z
kBpptLpwy2T6Bu69qxHFkAtOxU6cD2NQyEribkaVu1VDBr+Ti7+jZTmuclM7dWZuPiqmlNuo7Vd3
yBs/Nsqbcakftjb7lqHQMIp1EDu0y/fCkMIkkcKeyGhtUQ9SUd5MQxw0WXc9jOlh6Fb1GG/LY20o
94jKyKVP/dmorc+XB5m75e7GmDmEt1NKS4lnjLEV9Y4cVd6gzJ9JXn5ekl5QdC3C+iX6T3qZ1JjP
uP+25NahQukfsZeHWR+8y1ZxY4lpo8VDk/EvWwlNlnHIU/pAu23ncfmsDX6ti7I/fGt+YLCPU+pi
V92G4lqvbVAm28mZr8wlSte2oMrBxvxHBrFvVG0ho8bWBtiWneX0xi79KhbMDn9Bf9jDBPtliIcR
44aAsXSohomdvhO9xwqmha35VMe2mleNDllqh5axXG3rGoyL6BbLtQRMf6A71RWk5pi40W+xnWWT
ht0/w00PrNKxqE2cX8Cxg2BChWlMyNB3gMjb+CxNnQ85ytCMyjs9RQ+jvQQNqa9TaT5Axvu+0FKv
jlHwV1qH3BhOZpeeB5SilpGo4IlvOVKtyJXr+IfZA2p1NXt7xmd1i/WQLPKxa4ScA/Q3fomS6Gb5
B4N+w+56lql9P5a1TpPjMo6pipOiq9OdkP53Zo++WCWKIA/HdZsdIjOfm9zHazcYiBu0/FR3UH7r
NLIgEIqGjpnRAfS8yxQBJK/ACkY2jzSilz6RHUystbZk2NTUxCmRoLctSR05mxxV2H7KPQjshosJ
s/MydLpFJwg1EzeUhXw6zHc9XlUGNKorgucwbhREiQpYucCQhK6qn70hrhIybosKm+xntEG6ZEZK
YDpF429FwB0QE54keeiXQVdw2K0yT10i18yVsEuqw28EWtSjayi+ISpon362p8usQTFGghC16D6d
o2WADO/67TIK19k+UNi6amuIipL0dIrIm2WBd1ESFg5wvWAHwUyMrMhLmdJQMHjlF8g3wQcMR3HR
roOj0++06qg7MGZytpH6dQMwbRzeuizxLNWERlA2/FatzA6ICXBDmZXSkgKo99sXM4hP283iRg69
ov8XD3jcULdDY0LdPKKaP7aBVpytU/06XLXe8J6u6cIIFzrRgyE3PuzgmDjXJygCqkZ4RV1Lg9PM
xUNfPs8zWOkvex//XrcDYmKdrORZXNtw8v/1jTqkvmE51DfEzxxCNCbsFUm8oojl3ROVz6wnisaQ
f2nY2cZEP4L35o5ezGAbfXNFPiBz1LsBZSPJAQ1Q7iB6TPoX+/BeYqnYFNGH+3PIiM0tg0sa9JZM
PpsBXWmj1/yXPsmPHB9gjHldS8Y+LQGW5a9Ee7ULQQaAF88JTg/gN4UegszW9ms2HL4xImSVpcif
QX8sjXWYLrGXtF8ue6EIiXFC5NqMDVyOWMqGN/cvrfRNgpayaqruZRzeqtpbxExPY0h2kqLFxDPs
3q2boNdKbypEZcPczP8ehpkYTEsMbnTAtKqlOtk2fDYn+2pS01urz8NUm6AEV5wHFbxWmeVYau5d
NpPrhvsPYHYuQuZk0zPMHC1apM+HMWDdxMQLVB1U4ar/xn1hh8cWgGaKpKTtDLw8PUQyTNZWwcwJ
PIRVELbzbmr6CghrvDh9+n22JjTQnjtdBMRbVERGXhmt8lCGYZkeZ7I2mlJgUSnVfS/fGSIuC25Q
QoUnnlXfFS7Y4vhBzeSqkyyUUehXzbEJoGng4MSsOa2Kt3qqfCqKg1yv3yEyO7I9Z0NeNjbu9TY1
SPWsEjWekH6/7HUiGGY/luNlNtQIhtWV9tgWgzON2Tc1M/zLMNwJQpklNFoUkAWyyf8mbfUSJczw
BL0/NSs5RmhWuQzxzqnN3msIRLdlnGMxV2zKxoQqQbe2FSLfrYX+lBZFXeiiBpeV235bMreBrjT6
Wh35anWKQx7Mh01yogeRqBvX0t1X0L/vblcxWqt1ua5hqf1Yz36rvQjMFAHQGd0B2PY4SmMDgNmd
8abbQzpScsuTfZMuaECwzubre8bDn6+0h+5b4aqhdpMGolwDd2nvzGSCPxJJcVQivQ01ptdy7lG1
fjDHo9n8zh6zg2FivxRht54HGJvW6HpanjT7S1wF1RJeHlR+8N/hMME/lZc2Mzr4Dk33rT7yDVfN
YQ2I34S94DLMLcna+ykT56u0TEYIi+BQeizuVhS+LgFY5Jz5WfKlL9FtcYgOo0erscYrkfQ1t+5y
h83mORILDa4WxaZ2pofCgy7YKb5vBmfAgfVqDWhhd3aar/DI7WcIb6KLBn+X+xhpVoyGIHVoLyVm
tPe7Y+VtV9NBPS4ucuqhfac9XJ5XbnTT8I/+LkfD5lajtWxAuo/HfKK+JMmNPr9q1utlCOqBv0ad
DwgmTit42zAmGfbEOHk5lZIcoLfhkz6+AnvoUV8yUYvyv/jqByITss2k6PBuiTlcT9NZ85fDFiYP
NLv4Xxz9RQPIRLOi67eM0AQSuC7K782RoOiinQ6pWx8HN/5rAGrsTYInCW4ZF9lNGxPisjZWdGmF
hdRHcr94BGdB774nUo/ygdxFD+QvUfKAv8XvQJmIVlRyjvd7mErTL7m/XY2DR9sbO2cJk/vRSUT3
DtHYMrGtKuMYz8+wEu+gTil9j3rFWRRREoaPYqJ10LJk02IpbFpTruesQaBe+lBeP3e4wTWC6EkD
1q9L4AfEe4XDbkeKNynutIROV+Xl5HZaX0A87PRJKMvfquKUNiJhHhEg8zSiLXmK5m3YlB3fC/zC
OZDCLswEdv1LtPwwjFnbWbUpxrIBRwvXF9rc0wTLoQgk98F0z8N34zz4RkCz0fPBFHFPCebt3V13
g9rok2qOKrAtvJmqZeVZ1jNYJgQn9H8Jxx8mMgt8itsiy5aCLrX8AYXB7zVc2i0Nx9WzLchHi2yi
f9/ZNOqNms4tbJLb0qn0U2mGWSpq/uKfTD4sYtZxbM+2Bq0ShKzoOpsOjerX0aEUVboIB45ZvXIl
R/NKnZ72LuJR5Ar7pw8ee9r5Kaw04Z75UGGnQKwERVVsZYecRfkWdbBpS0EIGw6ihAt3Yna/zx5/
IB6SVwp+f1RDvT41VThVgq2Yv23tMJhjT9QmSrf0GDB6bt3wqo2GWcqrWAbZN1HZu8Ae9phTq3bR
5GiU9TLrONfP6gDuPlFwEGEwQShTykxu6JGR0smijPRx9MsbGbKEMY5VVMu9BxGM9jj5VoBCO/Vp
QR2S7EjeItgtRd/BBim1wTEctzevlfy+PpvyYU6Cy2ccEQRz4likaRwhVYqpi+9lo3Jb1cXru3MZ
hJuSQ77vHye3mFA0xnVV1HTS9Ec0BPlljuuM9oQ8pvmMkzjGTv6UhMWzHDu/dTvdIVP7d3GpX5sm
giwm6gntMM7uLEP06k0H6JcdcgfAxKQpHofNnGCaFg7HIshD5ZCG6i1lFZcPJRiqfcFY8gEhr4rn
UkvT2SqWxUok8PP0cIrVkV3ad0u7qwYIRbiyV3p4DRQsBxohfrEQjyMq2BINRWWP9Zq+trWV4qSd
o3UKWaT1rZzcRr8ek1CvBNsINxrusBiP17QmtiNaHDYrYVpujmmL3hK4B4wdAuPwYzutVkVLmeST
HqCDAAeM5CA+YHDXFXYqWYc0E1HY3Js95WueoMfD2+opKKX6tFn2oaoUwUMfFwakDujeVWxwvjCR
t6qixo6oe+ux7ppzFzbDV1kXPdNy910LBHmQ1aIUEswiMjtjaWQTJ4lFWzxJuhrqzt1MsHIdBL4t
AmIWU7kaKCg1AISiNre9IZ5yFXlb6ci3o0fQ4pFXjvpQhKN7GZc/ih/2MRv+GJXxNNgUtj+NuR+v
N5i0P4NgtmFdm21UBAIiilpnNu4UdcJ/BBdW7urZzRPjDfKUp0MTwelIS1D2oliLOxsvlw3h1lOS
DxD2bXneUlWKNVhCN/vWHw/SocNdNfXNh+Kq/WzfEz85iRpX6Qz8EoNsVddsXUMah30FRvEhmKEt
OnxoRZRuDKtyteTcR9dy+3jZPm602yExW5WOhngUUANpw71Ymc8VmADt2ykGBSXeTOpPl9G4nrdD
Y1aWhJJbu34/o2u1Ey1hX8UuAQPO/x2FKriolOcUZLBszIuj2pANVLwTfbgyrOSEIigXyVPvMgzP
/TQw1xETj7RgjWOWUW/YGUTdZAzdlF1Hmnq/Eju8DMF9YcNNHuxqiHagomVMySKrXsCoTSNEcdRv
30tfT9pd5WXB5MjH0Vu96Vr1invbE72Lcu8Fe2zGNUhWWalNq7AaG/1SS7GeV7V/Lura7ZPm+6Sl
X5tO8QuletH02bfN9ZMkb6L6aV6IhFKbrurv6rjsbpxCwsGeRhQFgq201B7zKHHm8r6Lvl0eaO4F
eY/D7MR9NA9N0gFHd9RTgwEuEkednfq+B4/J7JJw9WpvG73Ycqr72JMfkvvfubpAcQs0prKtWxZb
KZipa5rGlkTrVwa/bAsPjQGu2i++wFTeItzhsNWCSVOPg1LFKJXa7Pu4kSC3as53oIlzirl9gKqW
31jzoa/Swu1MM4D+zXmthtXZtAgN7aitRaGoa3eQvpvUF9Dp38V1EpJ0+WLn60kukgP6clbo1NpB
K8ygctfcxxixxYdG3CZJuWKMUuux0w5LLghQfKffATB+oNlpWqkFBmeB9ccqqF3KNWE48VeQO4Si
yuV/gUPrHLL1CFjvN4ndeb3U1lrKbZSt9WDUULzWhRaY6U446qLfYz6Q8Xh58rnLSf/AY/blssuq
KUkykC6tkpPpR4jcu2M1uXmcCU4A/Jn6QGI2Z7zhrUNGYJmNDtJ8IXdzrv112RgBxPua3g3eVIO2
KjYAEcuSg07IE9ieBAdOGsPZjRiXjn/mhz3XlsVqSkkNiM1q36rybNXDcUtiaK32N1KUeJcN4rZZ
7uEY7+vHabbsgU6PbD5haz4r0+RWcac4m6q+pDmkwixQKUaRu5DxYRotJDvjWzyhh6o2Plz+GN7J
YP8tzNaDCuKsRcs9OAnJEjulPN1oGbkHH9F5VgbPBi2ZaiqiAaAGXhpvOuW7KV0HfZ2kBOON50pf
MfMwz0c37pPEkczJQbLguhrBZKoY6FcfpcLN7DGch+1w2XTuBX5vO3NO6dt+Wko6D7ozZGez82gC
NvEGx2qx445PKLyPbmM383/vgWwPTVfwbgQmZVblOMcIkGEJTNw86uj5snWiZcOcW1K1sZI1A0IK
wYwGinByKXgl4O8wJsTTZNQ9gzDrZxtabArg9MWBa4i7OzATHbcSOwcUkS4bIoJhgllUyLWdtcj4
52QFwVv/YM1LgBceQZpTBMNEsrarJ0MvIzzBjb4qHY0iSK2nP7KELcJMeh1KbT0gkva2WB4mdAT/
KQTzyFdHnZ2UqDnx9O2xHUdvWZ/WrHIv28GPGT8m3mbiV6uoLTKisEORv5cW3rm2kzr17hDdbNrk
au39ZTj+9mmg1E2zbUVFqdjPjrak6SCrExVQQEqDHoqNzFFAc0Kz3VkoUsLiOsIOjbEOWgDtiJcO
bAa9FshD5cijfLDm35GN1wxLweUFZUAG+8iRKp0EugwogjT25M0LuOxGV95+Z3v+AGE9bhqidq4L
6KeU2+huIP6cbdEzCn+4fthhM5OTw9/mfISARp5vrjoEfQty907wgsZ9jN+NFutyyxyvutZRXZuT
/EIZySR3DrRguE+FNyKRQcyOGHWGvMXUINA3O0V+u5RgSRXS5cNlf9kBwZGqqPBoU2Mfn/SxwTWA
yq11UX6sQWDaRsL3ae4p0LTQF2hZKDthnxeGtK+6hMbn5Bg/KF4Npvf0W+LJR8tR3Pauo929siNK
ZfBX6w6W2dzTpE2XHr32P+p9sKOijrk+tkEciDJ0fMfYodHZ3G2kTUoGc4qxO8wncMCg6ry5ont2
7qXCpBbXMWhaWkMfDn2b/BlKG5skkmwaW0FCOWjPRj45rSQql+DOmqUTqkoKv2C5OImW9s3YojTQ
anC9Gm9X5bE1vg7Qlb8cVfnWWBBhs2T8yxJdjmVfWUmPaVL6+2b5WqqxQ+rKuwxCN81f3Nz6AGH2
brNvdbNZYMwgfamzK6X0ozqc+hy15kc8S0qLYGfiH613gMwunkL9qC4UWlh5uwXQFQCJiWd56bnH
OwpyMjTXKUrucw9aPyBtlt9ShSbaIMmATMi3xXzEI8nlMbw8UeBY/9ntYtAXII5Qh2ixZNO7Ziqd
VsSzITKC2fQSRd2MgjYjQYU0S4/N/HTZCO6RAc06EBEAJzQaon82oh27cUpa3OjHynZn5f2qATmn
aM29eUjDSgIB1iIMDtx7HVRjsJujWURmhy7q5FYp6Yqlr7q0L7o60/s3rYiwZZ+EWlD4uaebvqhq
jOv3O2BmOMelyfstAnDfxH7VjGG3Df5kjA/1nHhlVwR9NB4KS0TAxRtlSMdDYgO9chphq1a7augj
XPnBpKfI0Gim2k+d27eBNHzZJPnOygWzynPNHR5LX6VmpO+0LQElb3ealVvLvM3r37hkgJHFhmiS
aaJDirlkTA2Z6p4qwJHem+fT0AfmKLCC5/t7CCZIKVVFNHkFBG7eB3WsjkUmavISQTBhycTzaUNU
iMwliv1SFXh6h3Dt5RXG3Xd3ZrB8PEWftAoemqDginJ8Wme7IGerOejG9+ZDe7iMxp/5H9PCFip2
UirVnQywRh/8FP3m9dyiSU6kVcNbwHubmHWkFHISGwpgTAmiMV8QWyvzXrNvy/nbZXt4u+4eiDn0
GYmVtinVTezskxoHNfil5TGsrb8uwwj8gKW6HHJiLu0IGGsLreKhEipmigCYODuqOhgtWgCkINIs
ZjvU5FnwWMafekhLIopTdTEGokq7VB1USI0U6jdjfgJZsbOkIkom/nx8gNC/7451cTY0eq9BdmaS
JkhEfVeGO60lrgV9scszwvewDyAmvsR9WcwytUaybu00yHuk/7rPinG32Lp3GYobnVFqgKYMSKWh
7eNnmyTS1yD7x41vkr/r1qva3KUVCGuDQVW9dvx+GYzrCDsw+vfdAKpRnvRKjVtMuz7P6leIMQji
jQiAcYNF6lY5p9qs/fJcaMFs/Y6b7QxgPMAmo7rVFkZrAIHqpNK3SFyQZRFxAz9s7nAYB+gLeY3L
DQM1byR1ulY7Nqp2A32uwFRHp1QnN9Zmt1IKxO48LGOUowj1qrlLavcNzA6kbmpdpzG2hwUFD9E6
QoUGJSm9SE6RP2VwPpSXQ66HDdrLJKuDDA4MLzWqQ19YB7RX+5fdjrtuKQvGfyCYgN0WBUS+G6zb
dnxoayiubXe1dq46kaIa74AFxrYfOMxaghAwqUxqSjJpYP8kjh4Nd/ZU+pLRBG2+3c6rFJKo9S6b
x5+oD1hmVZWtauLRFrDIb5/UYfVSeztgpQvWlgiG/n23eG2rTTNTBcxGZTWtvzbIqESRwBbuXWk/
hswKSyDcmiuIs6hKVv6WXeOFCgEYHgmbFgSxpVcJC5S5t/U9JLPYFisdsYpgGLjjziVaAfqguKH9
aGJyHSEWs6hQT1Y1Gd3SKW2EBEb3+L460NNQfCuK7NxWrr1dzPkuWlbJiMFR4VWfl8/JE6XphPpq
fDCD4rZHUsF2tUcT3DNuHSh+fKcUjuo0rpCaT+A3bM7XsqEgCIFhbGYH4x6Mk0F8P99tB8kFnxu4
UHH9LUJF5KyCqMIma1t7XDXTRPDSczno8uFOSvLgj5adzkSVDV168FQM79DNTpPNTmpmTifSnhMZ
wsSUwYxnSQGPhSc1atBq+VFWhTo89DfYB5Gdo7D8xetoLPlIB0sZnepcPRlu4Rl3IHx4VFEq4wzC
3LPIJZhQ0koQAa1ooJybCfSZ6uwpup640GgU3AhE4URnwkkjkUqWMiCBIv9F/0wFHLqrKNhO8Z0B
/jb7KHp4EZnGBJN5qutWB2mKR9bWg4Ta49a0fqKngoOIYEvTmThSx1o9khgwZZRfE21dHCMf3N6K
e+j3Dl9/x9NtvMnpOF+jIf7nyN+oq0HGFlQ9aRadLRtSi/34uLUQMP0jHLYFpq9LQ1IliPZJBXqG
TMMzssohkS1YuNwmJR3Kp/+x5z1I73ayGdXThtLDns5TAgOREIKvTnrGCccHpYUrCZJ43E6sPR4T
KaI6Im3VIGutQ+JOkUBGVLVSoE3bq1ZbRqDH6isU+BJUv9l35prcQqPWKerh85JZ98W6vpqpcfwf
2q5syW5b136RqjRQovSqaQ892W27Pbyo7NgWNc/j19/FPom3TCubPu1zn5JUVxoNEAAhEFjrzywt
ZBXLqJZUGTh/mIkN+SR18WHR+NG0ynqt++FwMTVPbxtTj1mjjHoB1fvoNXiqvDL9ajFH4jf7OfIi
REgnpFUaq+X+2ZU6GKnUYCTs4brBeDz9kiJ1Q9OwXo0xY3F3RDOtMp34EaakPyfr6GE72SWzdW+O
63kagdRMtcy7LnNXrY1MIcaHWo07lZPjMeKR7uOgfb7++/eT40aAENddoltLusILJk8LCQiljOYQ
fVVP8S09GIH6BaPblawJ+RzEVywpbpWsMbZwnBlCbWrdaW0UMLv6sNgsWDIzB2z+fBpN/R7c3a/m
QjqeybPvNeFC27rp8y5RgVrm1/YpZsdFf78s91Ptm5ZsEFRyeLYY82AzNhlmSnzOg0tJHIJH50X+
YZkYUNRBuCauJ+j2AEanmHcJigfdeN+1wXX/2L1j0E/55/cLd+ewmEo5ctrbsgztsg8H4q0Kc7E0
IFFkN0lsBIl3Zq72RRMh7xtRGQ6j4Tr56tujLO/LxAjxFJFumCcH+mBL3cX5eKYSENRtf2Y1Iaj0
kiKVqlAGjKLlfBNpnc9MzA8Vss3X/eNxHD6uSXBlCTmcaqlNgRwPQSNwmwsztM3bcrnrjeZFGl0E
CTl8re3aSBdoZBe5t/ShHWMqES9z9UselfC2+EMjIY83azxSc4IgAqQTBQzI2RrqtSbxtt3INPCM
SYgFZkFxrFfPoyWdkWz8Xm1ONDKOa6H7131AJkII/rarlCGO8JBeJHf9/ECmp+u/f/c22qggHL0F
eBG7zdGGyoj6uos6L4+Gv4jVhHaFZ3TW3zJH/3JdpEwl/vPNRR7ZBmVzho4UA0Bquc7ePNSSg9mN
z41WwvFnCbXTesLBGHHh6Rh4nojjq8vyktpnI0ZIa3XnqHbJ5157M5gUFhTTG9Kshz8zl5DSDNI6
06RAF3hAYz9oMp5Z2XEIuWyp2qkycnjYODS+WtmHYR3CP1NBSGRgEGSDUvy+CpLjFseAVmvGeB7v
cSbZaZzKsItf6VrrX1div5N6OW1xEqhT4jobKmihnpPj8ClG18Ny88/syLdINdmchORYxImgbqgY
KChwLMlUHhs9vjczGW3DbtrfKCTEvpqlxuqoEJFGgIKe/d5aXXMe3E6G7io7HyHiwS03KDaD5WqG
hbBsdVNNdZNclo5lYoSoTxylSNcaYoyhBk3OLVOqw7q8vu4GsnMRYp5Mo5qrze/7suz3C+EedxTk
0jxWWHdXl6+k4c7//1/q1s2hC+GeJCRvWm6kOi1fZ2N+6gv6yTCrp7peXWuOVkkqlukjxH6eqWOH
1SJ8GeSvFOfelq1+7a62mYbFZ5ZAF4AZyp+vk14jilPx4O81487oVr9uVRrUZABoeHWcsejTm8pt
PJND1xqfU4cGzjdgB89FOobW+mZ1SsnH0H5Y/fiDxC5lQhIwxPNuXmkGdh77dgniJOV7Q2RV+/5R
XgQJnyC5ubZ6T3na63LXASBt0gSpVrpL+15VPlx3e5lSQh2iDPriJB3qhHg0PZN+VLVvVaG5zJb1
mvf95aKUkJSqSo+n3OZvRXrj2Yb5Lm6STy/QheA7xyL42ibiukpilqMZ8eF0RcGoEarqWi88jEDa
kax627XaRpIQbKzC8mgywPnrCfgDTX7SyvdFy/yRVN+v67Sb+zaShCjIewuQbgt0Sqf4jTamvjYW
B6XLX0CBh2XOf0wnLqvUZp5oEd+HGeK72vhCEhV44Onxj3T5ZR6aksUoQdmNB/7qwczTm2VlPpuX
4LqYXU/b6CK4dNYsVlzHEFPTyovn5TOJus69LkPiAM8PK5tadwbGBiEJJojsRHcjC8S73X1hfdYS
ybnsFycbZbiyG0FG7Chl0cDTenAh5rVbhuPRwsKNhwv3iNlb2V6lxN/EAd96MR0nsWE8VoQl+zhX
93om+1qUyeDG3ehkTnZc6za22CzlTT8356VQXStXJLPXu1l0Yznhwm2UxeyrEUdUT/Mh7e3BI3Z8
tFMW9gPYoCtD1puWCRSSQll3zZrnMN1cja5lo206lOyDXpedqyWZ11brn3q6kBwibMnPRsQPq7ur
bPlH5L6XY4MY1HMY/BD5AVS1G6diRU0BGIjBtclbYna6Z2HrKx7H0/WI2n/3JBdhgldURtUonQlh
fFsC05yhXbvWbXOr+8sRd9N1adwyv1RLIPa0bMPCfrSI/4/prHQYItzlvYFdb6NwXLvSAa8bmycF
61xFg03zvG+xYloerkveb6luRAsR3dk9Iwp/S86ofahU+4bOxTv0tu4KvT2obVF4i9P4JWWnqbeO
xeowL2myLgRIFTA2OyoZVNzPlhdL8GDdBKOil6oOljfsy5HkAav2xO1U4+m6zrt+hGUR7FuBb8cU
E39MUlbYBdpq9kBdYkHBb4l6T1XZbLhMjpD5C83GOrCGJy9df72uT8YKDOEIJdRKw+sK7Yb6RiGh
mFnx+rROOdpQ0xSfafa5X6IvGCAB/OHqW6Ulcdb9S2AjTnAZJK8qtzXYrwuWgIcG8/P3fAxYP+be
LPtClSkneESJoeesYJDWskd1AGRemrtmYrkr2oa9KmuG7l4GG934mW78z7bqHHUhzixVztiZTpdP
Qyb5tJO5BVd4IwIMOgXuaygU5UGKt/6ydTFhWNayC2A3lFBFERWwuGhRCunYrJq0oQvqdsV81Nn9
IIM32jfVj98vtkOWxWqUvEQJHeO7YM1td11VP5XuLKl7ufGihtgPicuVZQn/8LJi61ODzqcdOUGU
WOgh2o2L6urDjO6CW9HWs1MiubUlNhTbI7a1GKrNoGNHX/XLCSObkspNZkQhdIFqYwxAv0IRCvgN
hSm3rcbuu3mVvL7vXjAbIwohm2WOkkQqF9N80Mygp4nPktZVwGrVOSHDpyOpJCJlmvGfb9wcfCnG
OA8wXdstt1qkfnYsrLXp0jpHJkeIWMdc9XKsodoasVPF8KqwMD+T0kbJxIhR2yVtNycQY5Kv1li5
rP2L4h/XE/m/pNZLTAlFmz6pSA0ppHRB6Rz48AeH7zLWu/+saYKZTCJQFl1CktDyhJjMRHRFTRIW
QCjTbLcoscTU3eRm6tlj5zbr7FIlkai6nwUpoRaQykC5Jwima2bTkuCiLxigVikeUvNg6FO/7iUP
4diO2c0gP0RZ3AYbTySTDoCQFDl9tWe/6XSQcKapHhb18n40x4eWOXd6rKOnEd+ZsXqft2gdjs5w
7hUr1DIarHqLfynKe8uCayW5kniJvvRem0b3pWPqp8G0w7ip3wPbFXB8aYOCzQijxj7YVXGyIszb
z3R8JO0QArTmjOvltTNUMTB9MCmdK6GVMLdl418srb2lqG76tv1c5dG9Mb/TljUox+IV1jZLdzQB
FzL1b3RnDKtW+5Q7w5cET2nThJd9xz6vveV2mo51S0a+1Y5+UrET2/b26EbgRrKpOrgpyjfW9Kgq
6at2MD6VjuKB7iVQV+XeAQVWblB3qZtbm85fRhs4nat1JtPwCZeJRyznTqu7bzoW+o0Bj5H28s5O
8nMRKa+6tniiRuw7+oLtKt1AlyzOg2WpP8SN8dlo5mO7VtRTVPApNE72qVCwSanl0U3cZ97aNIdq
bo+U9kC/GMrHoewDJ1pvscP8Kh/6Q1o4ByWLTkarHceK3KijiefQ/ENsL5mrM/1IM0YC3SxSr+jJ
R21tPgwz9XVAqsVAjXfnTLuB24TVShO3n3p3SEdvZs5nix+WQZoudNTxWxepnauw2ddt9j026C3g
P7CPtq7v1yUnnmLQAwqOp94ZvHbRblNz+tqYtj8N1bFLiYf8eqOnzM1yINIUwCOwozf9gM+tPtJi
d9X0Y2K2BWRb2u265oBsHHIvqUByEuWHrJjwQcgeirwK+7QObDsKcSig8Z7DYsYEmFm8HtYOhTjg
VQzzVh9n30kw/mZrY9gxeqsz65gx+tWOhtwlxnCnmL1PGue2A7YTFqdPZTFjRsks3WFKJ7+oAf5t
LXnItAJGV+ghstRbyt0MT0GY/bUwVqRSb4rMUJ1XwPoYqQdih694S73D6NApGvoT6BF8Vrenfk5P
U4M3Y5Iv7zSCkaRYf8wyFtRV4a25prjLlPlpDmhgozI9O5vcaVwirx+pn6r21+s5bf/OvoS70K+c
Oiw7aHzSrBzLQ6IVvtXIoI/3L4OLCKGy1xQQk1i892qBvtU65/l5rsLrWuzPYJkXGUJlAAyTFbPs
kGEytzxxMtw4KM6VZ/tx5RZAnC189kk2DLhrO0vFNrVu2hZgHX9OlWOtqiTpQQvmOF8aDPIv4/fr
avEL7Jcv3Y0A4bbuk9Za9AY0PwudXmOt+t4YV69QhoOWFie7zP1klY1U7h7WRqRwcxcr4wQrIKGA
p1rNo00XNzGkPDIyywk399oaDYZPwJbUomGAfOzlYeSDluEOOa3zk1dlkNmuDKp6v17Y6CbcoiMx
2Khh8Q4DUVOg+eUzAu14rk5lUB600/Wz0ySHJ8L7VSrgFjK8j6A6Ya+aIHPVM4d9Yj45je58Jqc+
yN4aQflNtucvOUKRUQYPMk2vdRCM68LVzDsnfT8Cdv+6epITNISgzlqrtOMUtszUkzLfxq2kIN5/
Qroclgi114N5choaaOEw0DBooRMO7/BsdAN66w91MAa6n/n5N1kLdb/DsxHL9d6UP1qDJshcQ6/0
lNzPPsOsdFN5yUE7WyH5Up/ltHIySwpZpAMgUwR+GeLT+BUrmUuzL392VGIWiVujrWaoVDVgCLOV
+0Y6dCHTQcgazqhGbcR5+Ch7bNhflfHuz1QQ8kVEJoywp/j9edl53drfAGhO4nCycBWSQz4adt1k
ENGyd6X63o6+5eg1LNFDm71SO10SPvsxSgwU84YOiBnhvrKm1ukbiy/Yp09pcUCd0jrfrtvsX9Ld
RYbgyn0+DdOKUXyf3BW5W5+GAz71vHXx5qD3WCANHX7Iv95WYIgDdCUasyJWRQdu83jI4Mh9uIYk
mJ6GA6UuXO5s+6ggg8rvTnmgfMQ+hURT7sHXJAvJaNEWVgPmkdPhlbprn7GEEoDNqPzuHPpDHKLS
9F+KOG9iRfwfhYVDNMwS219AEPKH4ruRhvWyShR7bq5eU0w4Qmtd5zbBazqnMfFNNLv99I3+rXsX
+SilwDDS8Q2bCltTDp6zY6xyJKH1eN24+3FxUVJIT1j470jJsUjLGLhEqIRn167tb2yJQxCw+qRu
/zLj5Hhd6P6Dwsa0Qs7Cl31RxTUUJwcjVB5IEJ+XB7BtmnBcGburzG+F5KUiATekhYarmbhpc7bT
L2p1KpJHa/0iUYt7xLXzFPLYlGSkHwyoFTfP6BB8QUzxsDAPbPyAu6hsHns/z1xOT8hqVTSScayg
W0JeF+0nbfpc2LLWqcRDRESGlZoao1ypCggQVX1rpHeqE6yzhc97v2ll6xb8T75iQyp8sSxrNWs2
4OFwQ/Odt9w3bnO/fW/2bty4GZbeNLyvIhKqI2DCFF/GgSOxKBVyTay1Q5l30DYDGaKLz9KQUjXM
4kzCUSmTIyQXIJyzmHbIpl11n2CerT+goSFxR26qa6YU0suc16yyc+jC1xXHU/rAfZEe7HCRgjfs
30aUQ+1iIEgDNgr+lk1h1fV9oq2cjpUcgJHDAVGA7h/7q0fC9rBOUm7A3ai+yBPL76xt4rHCugea
K99JH1Z4sMqQQObq21x2wXVD7p7VRpbgkp2SzwVqBGCggNxzGNEJjM79S6hEzY0QwfGUqCrtAcUE
FnQ1jzo5Xj1BeKMY6FXJ2o2ywxKL79JOxwIgoZx+rbNcHZjkycGk3n8Oq9Ckh7V7gW90ExzRqLAW
nAGc3zejd3qC99JpeKDLMKDzMfovOStimZaGFj+wvH/2Q2YUfYciH6hDc+tqgEHWNcxUv7kuZP8z
gl6kCIleXdYmbyZAhD17u+I+JEF//G/cnVvol1DeCBTCq0JjStcGCDTUFoSb9YfKct5LlOIe9u8y
QCL5s+nmQre7mKNCvTCE/8UNwcelA7DOhjV/FkisWlOjGUr9cMONEX/DDfeNeJEnVB2oOOp1yIBl
ROl5UUN0Oa9bcD9PXH6/4Hsk7YBfClx5v2lyr2loMIHOzMii8LoYmRqC87Vgeq1HjpXp0LuKgBNy
lCWI3TuYE6X9fTCCty3OYOUphYS8NwbXmrJ3ePFJ/aJJ3jYq6PYS62nC++Zssr+uqyZzCbHY0PoF
0El4JIFLPF8jYlzJCiipQCG3N91sJFSHql0QHdTMBSYH0HojzeX0X408FUoOT6wvVjJhnZjLI/Vj
mr5NSOVdN6FMgFBY6M7cZbYBAdoUdvQUt5LcJ3FyyuVvLno8G5h1ZXIISOORYqySKm7W/aEMITFY
et0yqsELhmhyZytI6zek/njdTtKTF7JBURXrRHlKVc+4BAGhfkjwQev9Z48YFcuLKstLUIlLqNHI
NHxAc+Q4+sZJw2kIFP31S3SyMcZja8DvA4zyz4fj9ErumBVuv2edgASAKgw6zc9VGDWlOu0bcSNQ
8Aa8ayylxUH+/qd3xkag4BqqVcW9ygWmPEHw9e/NnZFpf66h4CZxhHe6iJt0LyP9xiW1G18bBYVL
JGURG1UFCua65WbkPWWRm0spMaUHJ1wiMzZ5sXWI+vn57v1Rr8+g48rC31BrNy1t1BKuFDqs/UTw
cuvHiol3OtPNYsmXo8RwIlgd2GDRoOKVH2hMg0Yxb9vBPs+g8rseY/y8f6mSLoqIiEe1o8yqreN8
mP0uK/6Kq9rt4w8tkw3DyE6ICB8Ei2oxY8HkyD+hJeanl7CtmxvFhNyB6fzRzAceWX0wqADdHg62
Jduf2D8kgjUAlWI1WYTPjIsp6SqgF/sp+1SSQ5zd1pVstfZfLHcRIljOqYiTYeLgh+X+zhE/MrvM
cvu+fZEnWK5QDb1OMyilOb2nz2B5SmSo21KdhESrzRXWHDkE8nNmN/yfPtl+I7PLDor/fHPN4+Qa
PIDDG6I1euxsw8cW3iGVsszJxAjZdTUwdZD1OKpsMb4ua3bL0g84u5cA/pvYtP7H7YSkGsWKE0e8
rMRH491QNQEl1V2/VKfruUF6SkJWJW1N0pzH7N9fNGnoBPiw/o/nvTirXvQSsipZ9XUmXF6EQTbC
sEKeyzBAZDqJuC5VlE/Yh73o9JPn/YZOUoFCSd5azaTn7Vbg8xX/vzLi89+zcXVrcfCtU8A51rX0
6glEm+RFHMMbBxTX/SMgC01M+0enH9et5bLjb123krh6bmBsdMJYjYLlWeikdtHjWq2PehmlbiyF
GdxPfTY6LdgCBOuh4IBVPUY1nflUjRZ9iHL6uq1lC137wx/ASfhbhvhNWPZ42W9GyHgeJlj9zkt9
WgcZkGjBn1y7rVceaCmt/PZNeBEruOHa20pE8cLvR9RXx9cL8aQsnvu1xEWEcFHNC9MWdYVmMU09
3XpldY2rKg80OVzPS5JTEmFCHae3zYafEmbhFvtBl1E2yUwlXk6Y7U8agt+v52/a+KMzvWOj5NNG
JoL/fOPQkTOCe4w7ATN6z5gwJAgYkBig39cttSvGwQODpQJaBxiuP4tZ16zB0xRa5qQBglr5vexA
ov2yz7SNFOGaoJbRTYYCKT8aX8/91z/LcBt5QpQq1NGGnj/h6MWb1bzRyfG61Xb96/L7xdI7TtdG
oQz95KF+rKunIZXd3zIBQizGRrLoQ49YjPNzTu6qXvLtsH/nbDQQIlFhmNRTGDrU6WngzYD/9vlC
KlCoGdu6wEBb8osL/FkLfqOgEKI1maysSqGg2uNJobjNohYUJIUP4PfgujNIVRNCVeEHleCr+aW2
5DH5yxcZRoup5oANzxDRo5dVd2pFX9Ab1772eenWyVuVPOokdof5JSsQG1FCuUp1MhaVNRPfYvkx
Nhq/X21JBtp/G9/IEFJQ37R4r56gDgC11IAvlYKdYfigHNpD/k3GF8sj/5rthExkxqVCiAOF1POI
6bX+OIXLbXvoJAlC273pgBCsUhyRbYk3EB3Ntm4Y0jcHK4tvugPGlPzkMPdufewD9Fq95b2mhbIv
s/10fhEreP2sqyleBiFW0dhTrA13BaDL8JkhO7P9/HSRI7h8ky92VP9nngFdqcb98qMtFaj+b71/
/kuUXUQKrgigReo0E6Ls587bb3/k7grEraiB0xB8p2Cr+flqbM1u1Amf//lb4A8Vf/OFVypQyMnl
NAKzCMjZ/28ChZwcg+mA1gMfQ/vpWfS3r2WphoJ7TpGWL4wPpf3cgp75tMgBn1ayFrRUoOCnGS2M
YclxUT8LxJoHIv65583P8De6CHthv/UZwUnzdM1yw+Zdv1n3U+v7iLUnc/xc6NKRY+4MYiLbShKy
pkO7qFjaX5zlfxcOQubMY7sDwvrWWf78K3WroFDDVUNcDpQPiw9FfUMy84SVJP8FN7elmsgcqBTw
fC7I6LWoN5EhxYj7bSPupeeNPLG1oHWOAdoPyIsG/d1Yt/fOCkzfhn25rpdMjJC56jyZUieCGKbO
LijSvIhFv8EquXcJbLUR8lVuluoE9isMfaLEUtG9N2NJ7/lf4vfHAYltBJLZ80DiywH9Xab+9gHJ
VBISlJWa9ajHaFvMFhADu3uDLe71s5GqJKSk1KqcJeJz9GIOZMf65TlQ04mp8aUOTQTeJHlsKWMO
G/798tEcnACjG79tw30NNwKFJJh2i2IPCiJ382T1I+n+xpPVXj1sbeQJqdBo7ZxNI+TpBLyJ7NOK
PSe7CzI0gJgUGkImTEiDWdLHJkpINM+69E7pLI/F9qnt40M+JO8wUXIAlKM35YpX20kwZ+TYp/Su
rfP7IgZBZZfcmor+RAtb0i7Y/7NAho65ElU1fwmUifaVtQDHRIm+MKv1Gb1Rs9cm1nwzU/am8S8H
fBEmREnU1aRQcsyVqOfoO/joTix3sTrmpWAhcD7KBrF3Y1K7SBMCpszUJddhc79KjI+WgyU1VN2S
7+HdjLmRIbgsZvkci1mQQQrtULVDYCZrUPWKdz34ZackeKozjsrQZDilpapTt8O2pjpYwNxtGlef
MxQkLyHbwGDYD7cQvLWKo4iWEQR29uAX4DN2gZJ4M6+q5HtHZj/hIk0AnoapddjPYIdG+bYYwC3p
ZHSvEkcQgaEspWJpV0NIilXovvqWSj/lZRKEixMsoIx1KncDovt9ox2zOfOvu4DEUrpwaSpxmdTW
BBENU7zYiu+TCoQWufZ4XYxME6G0NyuizDmBmKhPQlvRDylYeK6LeM4pv5SgF+fS+d+waVEuTLXn
qYRz9b7q8Ta1Vh0zLwcWvq95ZTAdSXG6LlJmPP7zjUTTaTE+x89nxrzo7Hxs29rHl6jkiPZt53Ck
Ic0A8avgBd3cNlPOsdtsq76tVOtLbWsSpJvdpoeFfus/MgQ3mFesizuA+PH7LuBrdOOxK70OGyXa
t99YZdnVSNep6VAbFIAifqGVF3rU8Pm2yZt9FXsWhwKPCSTHBGzr6m4C6gLpDOyzJ//iHhehIkYh
sRddnyw8yTRO7tM0u2/G9CNwwfF0YniKPQYmvvjWlIZWU567uQiA8x9S/HfbO6PHqvXOxg6vkzCM
UCyvI6X2nUz5ntj5EViiX6471v6VtvljhTOniRozgw8rzWF0wE7WXQH0RpfgWmPH9gBoguvyJAci
srFQVTHp6uBAlOQxLh8qGa/87nfoRh0h/DUFL6Utge2nNnYdHR1Q46kgn+kwutcVkRqOa7oJSTql
1NIgD49VQKWnYRqaLZYa1+dP+sg4yTpcUoFCDrCI3thqBNV+DAb8d5/0UoFCbZA1dpcaI1zjf/jG
belIDiYsh7FuoUgogeOUlQosmjDHU0jvaeoiKXf23e8iQigLzGpKCiBeYEu+Vh46S7nNircSv+AB
82v0X0QIFUFHlhLv889+wVlLmgOQN7AY9NoK64N0Y06ij1gZFOoctdSBsLUIo/ahcT5KtJEJENID
EMwny0TlDy9XPfaxP1l4k30Loi/LN0E+UR/sl+BZb7xArBNym9YZxuAA2uN0od7nt1NjS1Zy9pOE
YxkaNUzDESH1ZsbMLOKo380c+coy2N6cdH/VQP1gvX24bsF9A15kCUG0zMvSpCVklU1zSgEjUffv
rkvYra0BGvqPNkLY6D0eN2kOMJtiSPxqCrq2cWvLX8e3QyNBldktQzaihPApSqUAkBeUmZTbPgpN
et/mf3g2QviUtI+MVeX4XfFjln7tu+9mF8aVjLSF/5pfo/SH0UQYr0lJcyfiDJQYTTt2h+wwhBzJ
TfYcIjl9EcZrzZSVsAzIoWn6cVbfplMnq0Ulpy9idVl4kejXGfaiMRZJV8PtM/URUJF2wJbu7RSl
QVv0fl1UX9ZhPJAk+T5b+DDuTPM858tD26WHAjMWTiwrxGV/mHATN+oaE6PDH7ZYM7L5QVs+1fGb
bsKWjvP1egTsF5UXv3T4MWzu4tZZrDRlkMUft4Aj5QTNX4PPM66hhTIeNkkQOMI9bJSTMmsDXIfS
L3PRuClGOuxChje4K8UwVOzOYjsDaepnlWKHmsaMwV2A23qWdWsXnpFIQm13uQkL3j9kCGYjSabG
BoeDTklQn+owCZivPRJ3GFAfc8Y/OUjCburdiBSMl5ppw5IYJ8WM2C3j2Jt14mr5e8WWsdXsht5G
kpB4x2Zax9mBAYdaC6asOrVtJvn43x1Y2hpQSL151RZLFEEbYEJ6wFnBkLoSZOfCw/rqX7FnH+u7
7P11X5cZUEjBPcGXZ8Lz4wxqWzJ/LKLeJ+Y7Zs+yAldmQCETZxMrUnxLc/q12cfx1OF8/Gv2AKEQ
uZWfvXnZSu7GnCJkWUqcrpkaHFla3GrWW5odk0SGMSCxnwhugKsf6xkDtKr0c+987Jr4QFrTbYpI
clful88XB7SEL101S4ap5tqUt/mrGh+6QLN9cg55kPjAfQuvu8X+YVmmCrB+Q6UiuqsdrZyjDheN
XutnZV4/N5oMfmQ/IwHiwsHOJchXBH9oFzNCJQN91kI5aVFItfFMsDb9EkV+SBEv5tI0s7klUGS0
grJ6KmUEArsDCpZxESBUtFGvgsySu/X6oLeuHx8BMuEC6y8wDwm2prO3/B1fBlm0fzwXoYIvrEXF
aoenvSyuvI4eLOkm3+51u1FLuC+ypgLiE+crsAeABdmfwarqqmMDUurHfD5cP6P9BthGGFd3c9/m
edYuUQphDWCiMS55w9Cj8KwHvkqnvMKimPTjl//5v9RrG4nivUHH2cr4qZkPWqgH6xEgUwcOtZD4
srb7M9noNVk8hWy0K82otnsbLqiN6llv9aemsUMKEDtUUaeomJ/S2ARFb/aoOMZhqAD7rZjBEkcA
F12fAGxzjFXTS0E4SJrK1/oWoALF2Uoi0EhYny1nDIahvdHt5XVi5rfxDRt1V7Xim1h3HhpND506
e9ez0TeGyEscdrIW+wjM7/cr7T0ajR+IpQeI92NpoI2lfzCZ4WOF7s0U04fKAbCg2ZN3afVJZ9qn
Dlh29lCGS9kepwKkvixxdZBNBBJ/kDkf//nGYmy2lWbAU5sffcoe01N0GA7Rq+wcYcGy/J68dRa3
8JMwvTO/Xhe8W8VvvEK4DPW1TpyhQEriVXwZZgfjwKenZFX8vxRKl/AVUh9dxjVnnMiLw6JP9zkA
x/DgdtMGGsqk/i72jY/XFdu9pThQt2khm4PI8meDDoCu1GvjuYX4nnRhmzdeZtzaZiG55Hdz+kaO
YMDF1pRqUiGHjO9q412HJWMySQ5pv0raCBGsx5yG2EOKt+Ue8F8akLP7L2wME68PTKDg+QnAUhY1
eAnXiXWRKhYTKzgz7Znv6mTsm2qfFOf79SOSmE4sJBoAM6/6zAf9LTy3sjTUyRPVDe+6FIkjiEVE
UrdjTBtI0Tlq0AgiodQd4ttkefwzOcL1EZksovHz1pHZf1Fb623TgHvcHAMsAUuqZu5Tv6RXU9UJ
NfFmi6eAn327qmkXtxkWjvLxDSFv5/l2Hj8rBvjFAfKo9f51xfbLsI044a5y1GWOMz7ZwMtYAkBJ
5juPQKa4rcI4pG8l0nbvqY004Z7SxzXtOo4HZhiBdaDhelzGIMFeUEw8Ttv+G1z1MpHCdaWlDVFj
vreq0UN54o3ofAxpMPh1GcRe5pfSFw5usmsnKGQn03Y0pvAxG10tzm0+3hRJKblS9kXwYhbLgzqa
wT87yTBmpmnH6D2Xo3G22/YeGAbe9bPaDWBObvW3CKEmQ5M5tTFnAz9cgA/HqDe29hvMtn/6MzGC
u0+ao8ctll78bHZOJAbE7nCbGrJ3lX9x84s2gps3dRb3Cl9y50mWt53H+RZYt26PFBvmh1qVdNJ3
rcfraI1Qg1oipMcclwamytF5jll/BFlB72rpeo7G5MN18+0mQD5JjPERjRBxj3RonTSO1BgYVKUR
WhS8IC1RP9lK4o99Ifvm1Xdz00aa4BNz0Se5bjDLJwMKzSQ+dA0+DRIVKHSx59T65yVpXqeWwby0
Ay5dV36ipgok4WU8JHa0uFmivJ6i6D1Na7Cjt35a+Qm1btTcCjKq3pVFF2q28rS22rkblmPaMVet
M8nw2O7RbJQQPK7PWzWlcQKTNUZQZN/iBjTwyvjqzw5GcDi1T+2kxp3hdyn4GW0Q3CVrXARJFnuN
2TJJsBrP01q/JJ2NVlzrTY1Z1OPElgbyGIY5KoO9AZL5eUjo6wkw350xPSza6C55HKaaebCz1GtA
5QI0SG8BRxTgvcFZrJMepXbvRd3b+WHNB/04Dsqr2hpuays5qMz8oPS24cYxOSk6/ZAt2V9mBLC8
iMWmG3NqGmaHXckJ76d7a0lOlGVPEfi53Uyf3bwtv9AKmNBgL0Y/YYjDHty469qfJmCJk6H5SFpw
QZbZ5K1Ve1qM7KCUHCq6BKD1RNWHumKgW3AOlKlebyRY4JgTV6u0J6Odvpax9TSrdXPUnaj2yhY9
C/Z/pH3Xct040+0ToQqMIG+ZdlKWZVm+YXnGNgOYM/n0Z3H+MxYN89uo0lyqdpWaABrdjQ5rZXO5
gpznzpIXtVNMrT/E85nFzWdbYQ8Zzf4K8+V7TOOA1Jk3NPlRR0IWANhKdUh7IJN3Ta1ecr24NZnl
FHjR6MMNn2d66HN2AGJK66Rhz0/pQm5LDfDZdtW4i5YfbCC5OwlvQFZn1kjfWX+TsrwvFwqLU9t4
TquMAEibVM5SUAB3zfDty8uS5Mda589Fl3Ant5YUTAzTW1Ub+Cuij4U+v9Q8vpiG9jia0dNMa79U
ux8zab4sOjC3eXMy8hokSwSgfriBiX00SZIijbi4IdM+V1M8Olk0PnF1CNK+MB1rXL5Qwgwnt6PB
tS1lxsup7BzAVLUOnVrzEi/2Z1KBKmqY8ISDzzSKA7FCp+e9Y9CscDU9tI7cqFMw/5lfWrt2pgTR
ZKyc04G4yVI9pgwwXkr0k7azY9R1kMTg5CBpwEMAcVf0PM6Dw63yXCjsFinXh6Qx/Nwe8GhI7XNG
yxFETvVB1/FiyroJdM264ai1ccf1UUPIl4L1vMrdQm2OKGfMTtfSz0rBXu28PWB89jEm7NLW7GlY
pnNoRoCYjKanTqOnYcq+WfN8zOP2HE/ZW0mpoyzNY1qWz6U9Tq6RFp2bYjrOH43kDHDM4xB1XpKa
eLSWmIF8RCuCy+vsftDNN8O27gy0ny2FcYcztg95r2Hb0/I1o2D4G4ErH6bzTVSmP+1G82t9OKlG
6MRG5SlleSJL9FCU9TGJimNh6W9A5z3HVXcza9Z9jNeBM086dUbQcqh99JaQfgYFUv9shsUlzaoH
U8liR6Gjr/XLl6xN/+4qMFuTaXhucwoSp28AGHYrE4D34eyVHZR9sm6XagmAfR+gu+mhN4pbtDo8
6MX4Hc/0wDJf57C3HHOBNqtG7NKOBNaQHjmlb12GGxn1+pMRwt9ELH8sSfNT6c0T9hF4/OYhRrgK
2GTsdQnKCnKy0+xBGawzssG1M8Z64mbNNxvWYliG3m8t20lL8likLbgQVe1UR+ENDauV5im6yZr2
0qfLiU76J6ZlsWdUKW4PABScCZn4NsQUZx5rfrgUt41F/UafSpf01YOtovvIGnGNmuxTbYznYlb/
xvTfU2g2PzGD/DMqgd46zCduLk9DngRAM/O6NLqf7ehSk+W+SuazRuzvJI++qJr9XVm4X9ds8tp2
OufqdORj6vEWoeuE0UijCIOuKCJXH61nQ1fvDIvPlyQa7+yC+Y2quFYJwxllXptVPuBOc+wEkEX/
m9sRot3ICKN0XN3ASB5wRACWu4zlGylniZzVff3pbthaIDZtEFQIMW5OmkKdZ7KC3aN0p9rIpvWa
5NElk7FGIxuXlnXKMs8qZBDu2iYaSTvpjNkasPyxDBshrgKEL0XThWWMRpkpKmpJnvlI/jZulqMN
jKClRtoCTsSVpc72E4MbccKKSF/MfYd2LC/r3c6bP4OuCFmZ+Z7aDu5lwO9D/7o67G7hRqCQW1iK
XgN5/CqwvleW0xSdrv//3Vjq/f+LvVwqyKS6MQIRa6X9MMK/rAIAyJVEDXZjd0bxzgEJnm1Rse/O
iJRYrTssYgiUIMesDt7EiYs+MZcHhPmlLJv6T4OiqBVbgUKYG7GiKhPUgT1ziEw3CmNPG+CTWa/c
z5Vpuko4gJqgfmms9JTZMeJW7qrE/KvtDHe17m3TubS1vKaKHpKuPOS5HsS9+Tb32uCoLIwcQ68f
KtJLugf3TmP73UJk29CpbPXJAAk16Ax62/bmGrFF3WqyrIFM0Kp2m5tZxQshbYQTWRqEb1n0Ui1Y
WdzLrMze62a7oPU7NnJ4mg/Z0ECOWXE4Gt0peRmUph8Px+t6vK9jikptQ0FC0RKbqzqz4WVU4mWz
QsQuHthLj7a/gsQOh+Jg+tel7W7fRphgBioMFSJwgTBqv+bxsSWKC6oZyZPgn6GhP7R4I0W4+4na
62O4Lik9DafsvjkilDiiEd+TUUDsnpJiGGCUQ2MsBqZ+P6VKAWdTnXHTqxJf0RDOXwZM7tkSM7Bu
yp/LeZcieLaCR3HflpCCW/m1zBzSPvO4chtylM4x7PFfgQPy14IEr9BH+cKyEYFe2rvhoQriwESo
bjgEMOvggb2uDP9D9SyYYUycrVJ/3758sIeSTXBza5Y+8/jjBAJKNEqaAb1kL7KawP5hvUsTru6c
433YAnvMQ5hZOaybA/ShcKfUp8BOjUCytr1uP1RXfq1NUA277Kx2KMK1FZw5yVE5EjCXzYGCzjgm
cUV7rm4rStAPlg3Fos4Qhc72o6lm91m3SDpC1nP/QwVVFdyJVLVstJ38flLJjBe8aSJzgHkD1x5S
P8y+NWBKwkMBrxVJBmm3a4dtpAknlSzJtMwttLBF94nqRz5NPfWZHVSPHktFYpJ2bxfofTSbYm1Y
3e9Lw1h4pCvg4fE0EvpNkIZZsGSNH+v996VIXFXvJdd5Vw/fBYqFbCPVQoTvNQSWt0v8bSCln3Z/
adkkMYO7arGRI2ZKJ0pB+4WGP2CmuKmBR4Zs5HZfK35tndhihnftnIYaJNjhV2rfWMmlZC/IYmbD
p+u3aX/LbKDC2cgommLVKwc/6DKlHeysOfi5VYP4xs+mwlG4Ktm03YoesMt/iRI8FO0MWocKRNFD
dTP7prtcGurYaADovckv/HhyTMnlkq1O0EBlnjI83SBSU2/i6lgas2NWKA/IqGMlcsTCV18MQ9WD
ttgb6Se1+6uwTFC7/aWD7+H6acn2UMzRs67OwZgGQV3kR0822oOqo3KI7+YH81kP8sD2VMkW7r4v
NscmlsPqcIgw0gGRpW8dwPyEqfbmiJkonxzAxO5TiTzZVgr2sJsTlJir1vTYnDz2gGAYWNy7StXf
j1H24/p2rp7iT9v7SyNNwRrSsmrttoOBKpPupp3ftCg+zZ2sK04mZf19E3DWZV4xq8UGZggt+ogH
PP2as8T/wFo04LQg3KSohglSWrsbs0RDorQM82BA8luZ5svAMkmie9f0bcSsx7dZjDGVNFWV3PQm
EEy39KLFH3lvbAQIcVJCpzFR0rWZ2rR8K0VqmC2HPpPlNHYPBTw74JJUUbEWK6LGxBQNo30wsOPs
hha/ZEvoNcw6Xj+VXRe4ESNoWFJGtCcRPFKhdj61qDeA+pTl+c1M2ZGloc81K7gucrf2zzYyBU0Y
DAVM1hG0elCc4W8w+oGCIPLNT4nt8Js5WK9t5E2S0oS6e283UgXFAEfFPPcEG1oawxGO5muEJ1xt
xZob8ypxxq7/1rMmoLz18H2HTk/vVKMpHVKAC9YyD4bW+xooMcfEum1G5NsXOvlGad9XM3Wzjt0B
3hl0qOHwYkfkwgbZVO4u59x22wTFSwc1SzUQS3nZF3ROB0h2/12D9QmTWfTeOA8HflJc1ZuP5pNs
73ad/WbrBMeY1yRiWYwDG0EjatwN+q1ePTbUNUoZ3YzskAR/aE5JhwQz1pg06Fonb5HdB830yUJS
+roSXheEKfHfzQQeOhgAbqENNMZGggQxUX5a0WVE/9R/EySEYoqidznX1lPjg2MYh4LqTjOhX1IS
Wu7bPdtYw1i85EXHq+RW1KI5HGeUnYv0seafrq9D9v/V3zesKIE7boIawFPN0aExWiNtQ4KvtX8m
70sQPGvL5nga8gHBUGw5Sfo3RRVrTp70spFEKTJBgtEjTNOQMVqHzZsvY/TcFSgcVzdNlEjOfv81
o72vSLB0ucV7taohKCOla4NQIMvsF0JN3amU9ICn/bFLQNlkdstRa9UDumeD/3Zq605svCEPE6Ud
2HpqUVA3x6WUHNl+vLdZoWCUWjKEoTVCwGAe6TpPexv5lgc6X7Px1ydvfK4vTCJUpoqCOYrm2oDP
gp4M9AkDNMMSSc5t1/fqGsiMLAasY5HOqGDcCG0TAqzk3HR3HbkrakkHyO4a3kWIDEYEs1mW1o+m
l+uviu2OtuQhLVmCyBOaqbW6gExrjVJNB2ys0DzV0fVKkn/YD7436xDMwmLGU9QibYz3+ujrmHWY
jpbH/NYjhxzNnURy9LueaCNOMBHznFOGYRskI6LCsa1TC57xrs8d3jy2XBaC7XvcjTTBTthUifQ6
xuKGoDtxP78tXpvOsX1lcZDrQ70kD8Zjg06/H/OTrLN+/2ZthAu2Q6dWmOQMS10JbfXPoCYJTNDK
osMZ0CL0aD9ICzW7seBGomAsmJ0zoGRD4oSSwxQDLMkJ3wYwETLudL4ZZOc6iH3whLNT+EP2EpYp
rGBITHPlHDfX5aqHMb2LIu5UU+9dN4cyIYLlqCNUohqGA1XsLKhVju67rDtYk4zSVHp4QhyTzrZe
0QKC0pslaD5lXurhKrraYfTIeYUslnW27rsaQLIbGGRfsaaF/ctqQiuS41kKGBUXHNlOdq+f1rxZ
/Cijxt6/hO+ihF2MMRvYdOhoBEyuWjhAMD4wMlw0s30cYlTzs+XzR07NtjBfAuQZS2wry7I0sgYD
8tohCdqoPCyYAsoVUzKcs6r3H49t/V2MoP6kLswIpUrsoDk7IYuDPEycZRycWpom2b9p76LEw5rt
rmhaiFLS0LVVFagPsGFlgTnIBhic5ngIB03ybt1/dm3WJxxbxgECnqxRzwqyoXnDSXEivznWhUvv
5yA7zsdhdEMZzen/8BDvaxWuAtcqNGtEuNiaCfSFJXq2dBA42sxNBs2p52n0FGW+qDED2QCwGeqh
9+CWnanWRv+6Hu2O+SCP+K8iiVjiZtnP2mQg0TGeQdPgGsfEb17BQGF5CYYbwQF9SbyFOLLqg2zn
RVZLE4NYVqsgnlAP1lm7pM+Z4iY3vae5Ncod7DQ9hE+WJIbZDzDe1yo45hwzKhNdk5noxDvilY8h
FSKxpv8gCVy5MX/gurb1bGUWNCo+qefsYb7NX7LOAZLPBbM4XnJDgezaEze7KwPitcf2I5MKGHnV
VJMBfl4VCY8KSpusapHrmXnsdPltiXLO8hGrsJEhxADa1NEsrCGjJ36U5GB1K50iSbyJyNoZd+3P
RpLg8NfTmrmSIRWzTM4SBuWyeHnrTVKYkvXG/XFs4DY2VQYsXlNsn41ytGOESwn7jdqbdrROxgE1
0kBWm9p1ExsxggamYaNgqA5isq4OhoIAFg2U0Woapc4QGjccDdCSd92ue99IFKLDvs2TiRCkGPXu
ZuG2EyM2Uzpp7XL3am3ECCqhTsVYMQULo4fBm/3c53jSH1tPDUqPeOmBHqWh2W5xdiNS0A1WdfNC
a4icm8TnUXJZbPOB9og/q7YHy2DiF031jSNnB3YiGdTYfjSzkS54xibhSpGk64LPazlTO4YP5kNx
sZ6RIvPis4aOyEpylLseciNS8JBxw1iFXC4uA9ImkXqyigJrP5rskasxxtkqibnclYerAJRqXUGU
IXipeDFqNVpQd1wS3G92jse/q2M1cWeaeszozRJXtKtC7+JET0TLZV6mBHc91n4Mee0asJvXnd3u
XdhIEPJOOUYwoqqBhHmovDZ6pi3ziC3LpMjWIdxxs1iKuMrRn5DERWAr42O7LJKE/n4AsVmJcKsn
tVp7vCGjbMhLNPLPbWlPTsnYRRuZ5dnVcsnUAa3ARHGoEvsJmoMRaBg+mz5W9tx8i3D1bYwB5KOO
bxn5cbB6tLdPjqZkTlX8jApZMXzfv26kCbeetDNtNQqlnB+tR/QcPa0wAtUFAJPoYli7JeJjfm97
vRsFHJaHfb+uQrLDFa79gunGPhqhQi0evGqZAq5Glu/dF6FhkAOtJxSzjb/np6Kmj6NygMVWx9Jn
OMnEroLrq9h/GaHPhFET+HXoN/ldRq/oY1wrSPUWfQ3ap58MSGtVrvi53j5V83zII+LpKlKy9c9o
sD+Eug0/+0u8sIttM8RJb0N8fGM9/h+uDKwXP2k+PdYX8pG8z0aasKEov1W1BvRTL0v1p6qNzw0J
v+Z69Pn6pu76dmwlRUlexdqEO1lZU2OqGF32TNvn+XOvBmjyceGKslj7iCFjgJ1XTQ2U3iLyvKJy
jWYxVoTWYi+lqYMG94D0VOIA1mP4IyjaiBEsGUpgDeMqNFELu2M4RneWgvnoaoHRxEDO9d3btc1o
I2aWqVANU2q/a2TJIk4yDFR6evq9GW9G+yWRFjj2613vQkR47UmPaWoNENIXY5BW1LWL9kbr8s8k
nF/6Ub/NpvGiTCF3k+yzUVgHU9Xvo6RAA7rWPU7TC0nYraWh6X9sfrIscWcMFJTN+AoM3WM34Kz5
aN6qFZClSGzKsJh2DcPa9romM1RF5EvlpUkHY9HQ/qqbZ4yhXixL1vG2ewobEcJ7uKQ8K+ccEIyz
RZ0y5s5Stk7Oa8lh7yoW1oCit2FR4w/EabPKcjtEXy3tF1cb/y7i3ItAYTTSlw9o1UaQYGhwUXlu
JzYG0pNjX4A1pD30KC5cF7J/Lu+rEeyLPVXADFjbkgv6yvrvbJb1Ie+fyrsA4VT60ZoTQBQAy6b+
xBoV/NaHSup2ZEKECwiAl2YoODq4TYUH1BoxUtMkTlT1bx/ZLbbmrNAiav8T2mzLL8kIn8ehxcby
rHOAfhrV43UJ+42UAArFNWG2YYpopnPdxlTvcOpD0H7mx+iMuSVn+fl/vfwywuzd038XJna+h2WW
tlG1qhgtnGLMXigbnyULWgPTPwzxRoYQuKacalU/QIZ+aD/nx+mYXdDt5Y73BJgA12XJliPY/Gwu
SrsnUIMOo3Lp4oNYXXJd9lM/m9UIjjK02lHNR6ym+FKcFs84Ro/EXQ4ZVqQCGLhBN7/ssbir3BuR
66o3Sqcjnb3E6wa23ROx3hKgJWrHj2wciCJ03dAwfytYASXpSyge+mmXiV+MNH22Mbd0XcSu2bTf
RQh2QEvzjqHKh7DJ9AGeXf00H8gouTz7O/UuQzADWRiDGa9D9+xIMTQ5vXS0QGAvUbK9UMmiIM6h
ugqsB7FR3EiBgYK1GF5i3aXDIZ4+0/lB1deE1bfrW7Zbr9qKEjyA1nL02E/Q59bXgvZJOQ7Hpxqj
hC9rejN0MJ+B5pBWcSdZe+HeRm4FC/pQaFpcxutFyqPQycfqC+YyAyMsJD08+2J0MDdA5+ADhMvU
J2E7odEBiEmKfYx4d6/20wHKLtHuXZtq0Xc5wg1K6kzp+rWBe02QYXz5sfpLPQHl7ITX1pus0Cdb
1Pr75rriTaWYeo/rGjfWTZ9zp26RV1o+Eu1s1yTohmUXKkZGsXdTk/pZhD5M2hyNqAmu6+Detd2K
ETQhL9H5nq8eosnfSBYY2tckvE8SiRTZngnGgWRJNFQxpFgq9fSMByVrMKgqIx9d77/oiraLEeyD
TZZQycN/LGl5GEb0fmE6lWjtW6Q8J1S9oKPsoiXkcH0L97zSRqrYq1smZVjrE7Sv5IPf0vSo5f3p
uojdU1JVClgohk5MERtTaTLWqevMVJI2mkvN5esYtgC8mJinGbHksHYNoIq6JNr6wSok9ufCiqOW
PcAAcr5WuWrrDDSEQ0Pm74OJ/ctkDOAyeYKVSBrdJm0LTddJ6k0sQnBXn6dq8m0tOmdW++n6Xu5C
g61dV4qFd4qNasTvFzgaMJzdwVF6yoLZ4rgO7BrRWAhAMuAoOe0E7LUmqp7ntLsxSnYwAKtE1dEf
E/uLOX7jE3mzzPlhsYhTpGhGJB2uqH1nqDEmpWsSqNl4gh76LTYNw/239bIOXsTpjaKHt9GovHZ1
eYhZ4y+ZdWfX5V8RT86Y3vUGcjAUjwNzrCU3qlY9Gkv4oi4lcY0QI8dMu1WsZcB8dXVAR5SXjACa
t3gBfdDKC+1Q0+kxda6r6qcOTJX6UkkaqXfPCZj/BvB+0LAmVqzT0NCIpeNhVMQA3G8A1FCGaAnN
fH0OLWesZS0xu7dZA70VVQBWSP8oI1sxGPNojIhC+RH+YM1jVH2Lzdui+lwnuUNk03W7Nmojbr2D
G7tu54WajgsCmAmAbYAg6C907lN3mrTn6wq4v4/v61p/3wiqRzzQSYks4TpoOUIH+E0zfOcWGjak
0MIyWYLhTdKejXWHYaCI4NFkv6UKA7jwszX8GCpJh9Q/8JR/WN/NBgrWVx3BylrMOK8h0ILxVvNq
t+Q+wX1+qvyVO7sBjLrbdg6qIB6QaQ/waZKaueQMxTS9WafADFDWT2gfG0ShusqdsP/8n85PrA7H
GQGqRg4hql5eMmPxIz7fDDG9nfqvKLpIzJXkBJlgreZyrlSrWMe5YGhi+++iXo5VUZ+N0HJJqcuS
93uFK8xXqYDwX5kjxRKtClq+qQFbM4Cn0k9pPNxFYGGyEpivYuavExm+dAoKq81wwSu2lXie3eND
3hBEX4qmIkD9/WYoVTiVaohnyjidEtVwDOVU0lIS36/3+A813QgRNpRORhMWDEIUYwlCa74zhtED
FRzAZGXzaruFOGR4fi1IcG3LrBqFPsKm4EF00+O5nwXhCXhCK+igCRLHzHRl4zXrjb62PCEWnk2L
8tnG8ljxSTUC1rcOV2JX4bcTwIxTGcS1bDfXI90Ys9QCfJC2irPSY04+owfOWfTHeflIeWy7k+t3
bOT0VB2mpIEcEr8YSaC0rTNKkRR3I7nNcQmWOdaMotdLHBdaZD1u9+cmmQ/XjYdMxQWDbBnx1KWr
l2kMy0f2/NWuF6dhqX9dzP6xmHRFImCKIpZHzRk50njFwFra5kbLDYfHy6lVTbepe4mo/RX9EiXa
XEAJKPGkQhTGAc8Fa74gEezE3SSxg/tn8y5GsA11pVdZtdrBSu/gyTDx3qmSZlWZCMEyJPZYNP0K
nbMMLrV+jEBCun4q+w9+3V5zMFiJIZbP2DSGEfiMUJjPOnimlsEZTsmFGkBuGpKHZAATTa68TEBm
tjX+I4/ZY6gob2zgvjX0nxNNccuyvak06iXE+phlfP86QTdRH03mNMbXjcl4N/SvZClLUGM+0SmV
NOlIN0KIFZKBkSLsUaqcIrCtGcCxcnRSeBEeaUNqYm6TDY/ggvqkaONhYszPjfLcFt2XlpuJkwIx
KWrs0FFNVOKLSUNBQ5GB8e3eIAOwKpSi2GmLVUhAjzZjvaAMyKtL8VDWXaAoFSCmQplO7GodEsHQ
CCDkqWJpTuvChqsjStTpTZs56jfFKV3La738U/V58cFvJU047gbWG4nrF21s6YQxh8meoOdZVzwV
leJMbXhq08Lhi/aQTswdx/optxqJ4931TBuxqyHZiA01Mi9jjjOnRnIfTvwWpw3ARru7N5IC6Gb6
j6khsiHh3fBpI1TwG1aoZyUCe5iNvvIBcYjCdXZTAXOIN+OpnpTgIzd8I09wIV1m2UNGcZqtHz+Q
L4rX32IgHu7/H1opze2+Vm7oAyLM9mTw8bJjFa6vWi1Az2OwkINl+VNun4eQA8iu99Q281HYPFtz
exoolSx5X6y9osBaKhqaBcOMLFgz8w6F2AJ4eL4R8QMH+NyMNUfgaMMo/2VOZROw+6f6LlOw1FET
2jOQxDEQFNUB6DVfy3JybaVo3FyzH9QyWyRObrcpwQKwz7+rFCK5nuAlqq2NJIXtrDQb5SE6dIaz
UgHIoVf2E5obacINbRIgmRn/tK2cMcQYcIxbVpfl8R9odk+XvOt3HbiJCdm1HqVRsboNepkeYJMI
rQoz/1YbhDpA23NjlUiywbvtvMAA/VeQWOG26z4f6gKCtPv5MAUJcES0IwjybrXFWUG/ufc8do7+
dP1K7urKRqqgn6yqmUritWhQZk8Kr720m0a30eovXdS4YW3pEju36zmAOWYZoCu08JL53c5NVqOx
Zc3qK+YP4FUAevTVZF9nRTapuHtuGzmCkjBeEVNPIcfuXwHuOKp30fx6fe92fdNGhGCym6WplThZ
E+ts9Ps6Ag9QerwuYn+3kNUEJA8S5yJuVj8scZTaCB+LKfOzJgvSYbgUpLmwFrh912Xt79i7LMFs
mAOfSbHAQi61HXTGeFCr5JCRjxT0cPS/liQoAEGaTAurNSK2bofulI1fkUy6vhLZrglnr2JAFSin
WEkxcTeadQcYZ1+RW0Se8fN1Sbtee7MYQQXsHvFY32IxSO8U7rik3xhvp6Axi9ipufYEcFE/UetP
16XKTmpd/yZW4EsZK2AxR6zQjo1TGFPtJAngPNG83v5HpRA8NshMK6NZFTBO7bu0Vo9pbt5yPZGY
IX03s4I6AQDT1+S6IdghStIi09aOVZUUUZCYgFymYPOau/DW5nruZHR04yL5ihoZRWRrBn1lHpWq
euW6/dUw+aFOjIDnfQAyCGD1tkNAmuHOLKazlfROTuD3itTNku4IyOAjKQvd5fp0bBX1mKnRIVLy
g5ZZB66hOl+bz8Xc3JkjEBE09S3l0wul0z0veteIQklicFeDNgsXbl1IszpKa+hqW1SQTb/rBhZg
J+RbkqzcqvmZpOnLdf3ZvR+WZoE2D4wPyPP/rj91aQOatoH+mD1zekAyaphPB//WjOTLf5MkRF22
AghrZkCSFT5oseFU/ed2DFqgzl6Xsx8TbJYkPJmacorTcK3hd0tz5Hy618ji4kns4l1yQyYkRBSb
eABUdgFIfDD18cBHGIbrX7F7L98/4p8O2M29BHc67a0VURMIq3Z0Q1qGWokkB7l/dkzD24sBTFEs
wGtaxiyqYUdzzXJARO/W4HcCUYOXK7JxWJkowcxQlhrFsqpJqv5Mlb/K8VyTFzJKFvRPYPNHTs56
X5GgjUg2jiCch4lZVEBmdGD0iXPjQLT6U6lNz9YcN06TxA9DHp2Gpp0lmiNbpKChy0jbcuhXd9SX
N0tRuzSml6IAOgngga+rx/9Q0veVCkqq2WWqzau3UA8LKH6yQE+ddXJq8ZtDdL9IIspdbbQpA8oU
YFeQuPj9llejYrRNNsNLqDMQmWy3AS4vkxYodzdwI0ZwtvZUhCPersBImuJTCvwJboMAzPqesvn5
+v7tmsqNpHXBm+tVdiFS4NWEOcP2zPRTnVzMkTqMnrX8zuoGiena7dTHcN2v/RPUP1YbDmh07N86
DG66mQfg9A7gWYD7BudEe5Gd1/5G6hjRx5g+HIvgAuPGIHPGKe6BDSYNrb/0TUGAyU1uChXA79f3
cj2VPy4dupD/FSa4HQPp4b6dIIwuXzAd0kot///YvncJgvoNpVXMRbhKOFQY0Cxv+cH8bt/V3jqb
WB2qMvhvKxL0sNKaZiGpgjZky8/rU/eR7kdrs2OC9tUg60VbAdYzzUHV3TVcErSuZu7aiQjqBtC+
glcL/n9k+wyJvYWBX4U8xqHtVWUlSTHu24b3wxFtLq0AxBVjs1jsc/tHUwVh+yHzw0xQZ9i6aYpw
hFFnR/qc4bZaqeUpOT93QEyeuf6RtDTA9P6/GBGEsC95yxFyr+gWSG/cZcPbdbXaOxbU2DEUgDWg
61nYqZZPFjNUmLehPI2Y1Inn+zLqnKRuHJT8/evCdtk5bETBaCzRVfCBCEo2Yi487FclLnLV50AR
pX1ym1kJMLqVY693o1Nk3hi9VV32NjA0emP6A9jnd3oHWJmybv9CCjVyQnhTJ6uHT0SdnrimnY2o
e1Vb7T5i6TFcpgeQantzunjNUnmY3v7AyW8XIWiyGqHOXEU6Bn3Ss27c9e0ZMdj1jdrT360I4VQi
fel7kmjYp3RwEsNpU+IkpqRevmeQt0KE0KCi+UCNSoUFq/S/6ry5NSNSIvlOb3RmSaIgmSwhNBg6
nqpswILy4sDK89ilIC94iED38JGNY2ioNRXwz4tAbGsOmcULzsagT1b2NHcXQ9q4uToq0ZLBb/6S
IVhivW7TBsgOyCrXqt9pD01qHS3Mv2OkzR1b1UdAN+dDMIf0tp6iD2nGu3DhBpnpDJagwYA9MCER
1Cb2UBw5sSTRwf55vYsRdLwomyqu0JHmLR2ul6G4tFFvCFHOffsRspvtdgq6XmFgIKEhRFlVkBc3
MzvP1eG6VuxFA1sRgqaD+aSKIwWbZoOSwdCZW0nhudevvKYUgoJnoTbTsYGCtzWaXDDO/5aq9Sv4
FW6gFg99PZ+uL2nXQiC9aAFwnqJHSoimCPxCSDtY0iREtTpmryp7Wnj0dF3KrhpspAhhVGEoWTs3
kFL235TyVPU/FONL1JkfubUbMUIsFTI2hClZ3XUCCNLRdDCH5RtcljPdfYqtVBD/bppwc+ehpEau
IAYxW0z3oAOPADy4ZRgbW4YfZli9zOitKdrwMGjSiFR2YOLFrdu+rjSsMbXvWXkE2YMDCnvJRu5O
MGxXKNzbmM7hiEY2vCHum5sqiB5tn36fU8yfjp7mz8fyNbyThRD7K1sR6VFBsFA1xdXYvFuQBOFN
kkP1q+ES029Z5WpSFASJDBGBay7zheSIYTytQsl4HjMXdCyKx9Z+gOsqv2srlF+rEbG4SIWUNwGI
hacaEdhZ6QMdyNN1EbLFqL9vWMVBRGKiCctTOJgTP3PrZHOZJshkiFcqSXqC6wsKsfRkTRUoJy9L
JlnHbl0M9HH/nrwm3KcKrWigAcNC0lN9l/v5QX9Gsg2IVwjoZLJkC1p/32iZHrFmmtG+44Ez6gCA
r3P4CYxCoad/TwBDCgohEIg4E/OvH9X/MBlI2oJGBqNhYt+rwkfAJZVATQkRuDpWmvuZAnCMYcZk
xjCyV8LB0KeTk96ToLF0mfj17vzhVlQFgg1lxWwUVp2R7v+Rdl1NcuO89hepSjm8Knac6PHYflE5
UonKosKvv0ez93O3aW2zarb2cdYNgQRAEATOiadkHk1EKO1IF9mzeuXnYJhVQOcmaix6R6Y+NA3n
YLLkh92+sUcfszG9y0j5TEf7V68vYa9hqIianeSrSic4iDaPiKsv5CKOWU16XPbrF0qFR8EBmi3e
YoTNJEh8RHK4NIHmg6EPFHJoorqO9iLRhwbwjEyQFK8LemvBuVSBrNfsrgf6z6J/NVTLnQEwGxeC
bRXpwkVMs21p0xUQ0uifTP0uRVfC0ATxIEoSNlsQncvm8O1ZFu7cUjVAULbvdixc6VPLMH1Rnydv
RplH3onQxjafea8lcnnJpM9pr6zrB1RdBY/laFU/JP44Yv4YMHwrziDg1B7a6D3PbtdyuZjaO5O6
yBLkVlXrqw6QdkGFo6oiToBNlAdHtXG90A3Qc/FdqkbZyEa26hef/2HplFyA/YE7HYiDUfYNCEDB
sC8OBtiZnMwF168gHq1x+2/7vMjn9Fyo1BPcodeq3bqbhU8C626lCQWeTTgc3wPheK0ud4wYRlpM
RtnDUvPsCPLxD/GE2yhRziku7g4pP99Wb9sxLtpxB8pc4eDFhR2phKYHejF90JrOlfJqz971Tnut
GRdZrVTqgD4OUVb22QGrJFmeDTxt3NZnO5pc9OGCo7aA27xbsFuVVES2XRxgVShojIL7zWYx0tEU
x7HQtC2D7+zPw7FXKjZpCdK+fHbbPQ2mo/kwfLaexnA8qTs0dIjcbfO6cxHIBxag/y7t1KF4nKrM
1cuIMuZOM+pG5pOZKgKjX7/+L5vH5AmAfoEKAiSGP7WTBuDVgCYKhQqKHlPbr5enzNkDATMAyhhe
hQ9pSgVtMW+T2LdkcueAY01GpbyVd1Proz62z82kPxRqtjOUBeXysfllWICeQCeSq5V10JTJA1oa
78Hj+YBiILhB+3MSJ2NI89J2k7oNUawIcnBpyhb1+8L6mMZTVKWt31mJJ5XFh2UcXkjZBLWmPuR5
D0zBLBrBdMmapnJRafyBUv1Jw8PNMBffbas7xwOoE/Un4BV8zQ2QGljEegTm8xFzQl5Rxl96uTuk
k7wv7FJwRv6LuV02hDM3vVSaTnGwISDVmw/moTokITCRtMfkNblTgjwEvMhtR3p7s72xH28P7Ffp
X1pJuiU1uLq9tWDRoIqk2S+OBJzqwFglHqgnj63kLg+5wPg27wMX4+M73FgN/wXxJsoTmXIsyuEF
s8MiKLRtGbZtOsAXAecCF4uonTK5T5HbzA3MCXiDAxUBWxgiGVwoYnUDntH14Bik/kOjqa9DTfe6
1h5TtY89u7d8iuFWVx2AD7ZYnpmufdC9/qszWRQrYyhnNBrreAeEyLveIKfOKpkrLxZgK9QAbSI6
2r6N+66PX9CO1wOVq7oz2zEwan30WEE+lSMIbkd19jSzPxsmuWOO/kFn5a+RJftFtz50/ejhVnQo
R8mf+9zDRDlz2y7zdY3cqQStVHYXkkT64ljSr2xkp8ZioWG0h4U5K1Fyts8VU5SpiVaNCz293mQZ
zbAzOijKtP1gCiL35gGhXXaeCzPA0Z1bZ8TvM3PBm7DzCubPYEK/8W33EanBOSxj6UibFcDaKNB0
UcZ7K04ETy6bIlDUl3FTQvWT72RWnSpelgwxQWLNuSi000Sb4LYWmw/MeKL6LWP9hqsgkJcp698Q
gdNfs7c2Yvav5p5WaMREWnludrfFrWv/V8i5ksZ5pa1Zk1OsGjnN2U6+LyRi4+wSLXX75LmTRfNC
InGcgyYxAAneAJ2NifxsCfGXtzmXPP5MGtB9KtMZbNKzILptx9UrJTkDB2V0opAVZHk+zI/Lg35W
gRqYfpFHl0Tq/XIAOhvIsUHJJ4KO+ZfNxOP9Ou2lobf2z83MDDumlm2tmWwc6cGyIy+ArqZ7O5x3
+h3AIG/v5qanof/qf+LUP8WtJN9qWhmI4zlKb7Hd4Aat2uiGEoF6bTvCRRCXMg+VTiv9TVCr7Aro
RytDoItIBOcHbdvnGsZ9ke6l4Bme4xCjQP5/Wy7O+ONJGmiJxBZNn855HvBQL+dRNZTviX9Xu8IZ
fVtVmZyAsNSn6uAqGnUNIN87uiNYMNHmc1beVo2aOAxiytw4Sf3kN73yaphJcHvRtu/bOgakLfDv
YWSfi7PlNMwsbWzIQYHS2pV7HVywCIlApmzdBaEXEN9p+B4KXazJ/6S+1bCuwqImFUOPZ1wcIkNz
zlR2UOYPtxXbXr+LBM5Xx0nJ6xEopr7dhqly7EjkiFAO/iUeXGRwDioNVcJ6gOC+QeiTXennL//g
tBZB/lwJuhG2C+VXa8Z5KZuqpUdqjnaHwV3DT+L3R/KYY9fc+qMG8seBuGXUCMRuOi7KeAh5lonH
ds4OdYrefrqgjG1R+ahOmadkquCldXOrrkRwGQUYPsq4SPCcVnR7G7Q/MrtLnJ+3zWH9zL9OxisZ
nJkX85JqfQkZ6ah6THuwbNeQ+khKPsXC2U+BLHvtrL0y7t4Cv/bQQtZcLN5gP1DjW22hDppiOP/T
bbUEu8N3owPifGySGruT5x8nVFj16Pbvr8HsxrLZnIU7ptyk+gxVHBKUw7HXzyCjzwxBe8L27eyy
OzZn2nmR03YEqMKbI+le50lPjsc844Cxe6+IRAQv2wZnyjqoz4BgzkPmOcqMu0sCT1Lbb3IdDlXt
aiLmGnXbCi5CuHNCmTLSaRWEzCM6IuLECGc2PtTTeO4Wsl+6KeiVdDfa5Jxp7QHdX2fFUB46u9oV
pAyBrn1P7PSkjE3q1rnl1zK5B0zywQRYXSen7mC2H1qSe3kinbVhUl2gGQsqCqJlWjW8smONYjK7
yBHejKX3TN0Kk5Y+scT8ddvGthM6IGb8bzs4/7doO9dTh6OOpEq42NZuHix0EELeshy7IveBrroD
vHzQM/Y65NJOK1RgCbTP7YxXnHl4iXWkfLQXVYa3jf/yXVzMUJQl01fOUF93cN0kFtb9l8K+mYto
kHV7oR002auqhh5izvzVSSprM43R0p8AOGW0XVB7HEhd7W4vtEjMGkyu9nMBXoFcNxKcOW8PxMo/
lbPqWbG6/29i1s+4EjP3ZdGyHtoMatRmQGpqv4MbNLgtZDvwXZaM8y429nkhldBFXXR/VvN9bSf+
bRGi5eLM3zJ0avZgoAeF0uMEAoAp/1hRwVptmhiQbAEg4eAtmo/fgHo38hjsd74Mvq62QXO1utxX
WgZ0WFvgZpvqXIniQjmrmiUDUK+FctQeyLquVRyn8us7luxKBmfISplnhT1BRmyGGt13fWDPT7dF
iFaMM+KW5rTUSWrhRKJgEHoCHr/b9FPkCKEPRJI4O0ZKItt6DGV0+Zw6p0kfvJR+KIHzcVsj0cas
33HlL1ZltAmTwE9iUM2zGvOo5+VrWbL3RPOrveHMmamzUxqrqTEWydpdVt8ZyffbmmweeVciuECu
kbqukWhZmJL/aFYnuduVRqg0RzkTpD0iQVxkHpWhHeoSS6bW2qmY+2BarEAnsy+bQBijiiAHXn/u
ryzoohff0do38UhrBXpJWvXF18fczTJQMuD1vsyrzwRrOutTdHstt9P9K6H8BaZWJLWvIVRH7wAI
nhLXfuhd+xltQG+wnniU/CE6IQQmz7Nut+u42kKhTxHjURDTVZZl/gQX5P2QaSLo0s0IfqUfFyva
PJVt6kBWj+5t+8MyCKp7q7Hd2jQuUBh6ORJDxe+TTgkmRz4lyhwaVe91GKZULeSVSiKq2GwnsldK
cTGD6aOmSHjWQCK7smRpfhdlYR6lXrVX/Qx2I7ASQexwuNihIY212nndMAL41+pVpud0Fs0DbQsx
AZWlWIqONO3PAFWOmuOUGa7SWXnf2o9OkbrNu4CfHfO3EB76N6VJa2EKDgd6NT5IZnXsFjStCHxq
9Zm/beIihPOpuGxMpyYQIu2m0AqVnfxgRLLfeqkvem7cdiUAzGp4IFX1t6T3KqrXdikrxZqg1POx
GRqEXB8cvjNdwts6bbvRRQ4Xc9VEpmi3hBwpibp2r5rvuZwDPO9/enCbr2mVXNr6qgeJcv2OZfuk
fNeR/lsEP6RXqpY0rYaMBcpQTct2St7t64/lImIr3TbkiyBu+42kxKQ7sNJ90oeDVXpNfm8Kwff/
JXBfpKh/uotEyiKX1oO2C2Rv8Tuv+UnAaRhoZ+v8T0vjgvclEY3B9hl1kcqFU0PJ9Th2sE9q8dAW
X2jz0ujfc2ffsJ8ECCKz4AQWLSUXXfXRSjplNQtLARmK8qI035qe+rdt+1/C6UWp9SuunCiJh3Gh
CqT8M/CVBrFv/9Dd0tUBRpa8iEpsIqW4aGrGY2PZBXYukx9mAjKgl7x9vq2SwF3fqgZXGslyB84T
DRppwwjciu5Yg8z7tgiRFlxEGIa+HJUYIhp5b0r7FmCbhiAoCIIb3z+7OHWjkBkiJBAnSInLysPM
vAygoLdVEcjhe2jBzdAmdgOHLezMtTB03nWHRLpTdRGTsmDN+Bba0tQ0ZqaroanwHda7tZyXrmaK
gIW3k5LfBs1juc7GUgDJGwpJpfq1sNc2e8cvjfRszWTvVFMgV5Ygum5aHCZcVTRZY6KAH08mCzNj
Z0SJcMaoH9AtFfP19iZtJuNXAjivacCfmaGXDZX24WWUBzAnORj3tz2l9OPmPe5zJWv9liv3KQmA
u5W1qdpqDqx+0ESpzqbBXf0+5ztzZpIKWSP6dsbsAHo516jST6WMmfwy2d9etk2TuxLFHaxD3FWm
TiDK0H+o8ceOja79rvLtRQZ/cbFHa5irHMtFpdqlxTEedhpLPdUQ+Y9g3RzuZG2XvNK6dZYkax6n
em/Vz2UZTakovxasGX8/AYJwr9N1VsrKTmO1AOz5fqCCk03gL/w8FphS9aYBmLnfsHln97hTkvg9
4fNqW9ZPuLLizLFzTVrHDwZ5106p20ng0DbuZKcWxM/t3tYrSeuCXknqk1lKMKsM+MZPdqQGxjfy
WL9+1/3sY7cvD7UHs4g9EdXyZipyJZQLCJlK9EldZ2NoBS5BcE0ahWtVka78aJNfzDw2pcCVRFvG
RYW+r2bJwsSRX6h3TSG7hP247avbL31XKnFxYVGsqesb7Bj7hLHO8g1Qq3hdwIUc2qGYYuNf9g21
ZcydInDzSAFVQgmz1ycx8nEFnqqfbQzyu2zHYq8OVo7ncZ8FmR0I0WW2U661qv3/kjnbXJyylJYR
TzG9z3wjTLwstPe5hx2MykD6LHoI3j48LuI4A021FmWOBOKkhnmlzEKghLjp7ICdu8tcs6k/397J
7QhykcfZZm7EeBNeR/fk9JPVoId2eO6LRXDP3I6GFyGcPSYtkPXjdRY2iwuADoGYNH7p0tqbdFGP
3CaINWatf28XZ5gy5ilUqYA+/xQcEi89IHtJDz3Ayqpzu6si424Mk930E73dsg0SVlHDsGgHuXNM
ziVdadaYnDDwc2TdgUzO64Q6iE+a+a5yiCpY3W1v/60yz1/QLJqzTOtZQ2UjIKocSFnr37aSTbzP
q2XlZxWrtmvlZh2YXRk68iB7BqLLB2Vn7pmneFog7ZNIB/5b6U0C+xQpx10eWTHGQLuGP3SWFw8f
6kJUA9ncLkBV4z/TxJw8d1Inw5zqo72CGiyTZ+jENUcCx0Pf7Ws+CErO69b/VW65ksUpo3d1arJ1
oksi86ma+8gYljDDkHw+wiITyYtbC4TYooebTfe7EstdhamujbMiQUVLO5H2RQOc41LsTScPblvJ
Ziy5ksOFyhTPj3lSr8eOfZBJ7jITU/8/bssQ6cLFR3OgGXAj0SbfNN9N7blLHoZ+b9kf/5uU9Suu
0oRmmgGVWWPFaJ96RXKyEsWXHerO7D8K4iIj2OPKkVWrRUzPE0jqpO5bzfzqfWLW+TdZBxgxj3RR
j2gcNUfkcHn9XQcprcKoWwNUdHq6vW7bp6X9WxCfYGeFiRHPtf8CpBp+c1f6y44CDZfsjUMZjL37
rqrilTzOe8EXUCtyDHnygjepIFVGl2mfc+QkAsVW1/zbdS+Kca6bWspEwRb+T+VlJWUmpmcFznkt
vGiZL+oy2nalizjOZeu+zExlBVvIhl1Kdoa8z+qX2yptB6OLCM5bnYZqbMYgil8XoZz8VOjJREIz
Ol4DJOHZeYwrEeH6evbeWkPed7O2T9pVqXUAWG8xNfuwkM/9koZd72XNl9v6bY+2oiEfjXyKDqAS
zrdKsN8YVo12DWsuH9TGfFL0AcGv9+u6OuLpd6fWeuUlegEYtMJT54x4gi9Yd+lvhS9fwCUj7aCz
CbnIajTJw1r5JIE6urpvf1+nHaR9KqJK3zabi0Au95D6VqJAk4c7DIBkzRU3qT46yU+BWtsx+LcU
PuGwm37I7BILuyYDnTc0LvVaUMqEsd/4g2+G/YuVgTywowIv3EwGLjvKZyF6DCrodlmTY/OnYn9m
mQjiWqQZ5+ULmwaAAUKzGVW1oUtP5tB7fdvgniE6lEW6cB6uj1SSFQpd2tHYAYT5JesXQboh8gCT
c/F2lONMXntZJZYFapquSGSsD8fylFTETZwgyb+hN7gXvQ9v6gZcGtl2bFs1/8II6jQVOGiQOykP
Y/04COHnN5O2KwHc+ZxmWqJb4JN7y/IXf72U9d+qSN3T6LvzhQXzft71WSALFlSkFxdRrF5uqzLB
w1/vhM14iAeRZ62dkH8FjCu9uICht4nZNiMESABMLecx0qgZlGCUBHXil7lXvkt185whzcenNL7A
rTePuCvhXPAgdY6JZtAYIVqZBxNLqrXeBCJD1U8O3TH+elucYAv5UrY1lKmDmxGCyLxvkr1ZDLiO
RYDjMSfR/NemV18U44vZyOFqpHMQVZmYFkiWj7pBXJCpyMXjbZ1EgrjwYUiYXE5irGCfM7ceQ4C8
ul18zloRK/BmnL/SiAseY5Mlc6ZCkG4DN3Gndzu5E9i6SAQXOwi4tIt8hghTjZzla94fa1nwMLP9
MnilxvoNV2n2yNhSpB1ksO+zt1K1Y+bbQl3Wo/t1+jp+0h7GgwhPXKQYFzu0HGnIMK5PDrnsIiXw
bOxQKsIgEZk3FyqaZrbbDN0i/oJDPrO/D/ZLou9s52DR19tGt51zX60iFzQKOUWv8ARR66MgKIpW
uoLcW8fJUYrzDTyrhbclbodBzPvAZzAgwVeEDbk2uvwN7ikdHybHdrtKxB33L0pdZHDmB8gDFf22
awJ8WtCZ0KBswwgwcBYvOco75BZEkFtsD35gevN/WnHGqCxVmZH1KqFGcQQwzXsJmP0rmiaYg136
nJ3fQ92JxfstkDPEwskTOVnbfIfupDZ3RYvmUzuoatHdRbRdnClm8qLCj1G7AQp3CGs5J9r8rnHi
K104G2R6X9J0xuKxsPqoBsouXUkBdJcFdijvrAfR6bHtxJe1484qIAR2NnkDiUtZ2Ojg5bCGvWRL
/n+wdEWWucmFwUxHVLqxdK10bzpP6fzjv/0+d30dKmNsFAfLlibPKYmm5dPt37+5TPh+7kAyq65a
qgJJpqyofms2Jy2OvWTqBMAu22Iw2yg7moHP5dQwzAIADxMsucheiuFXIx1KkSbbuaxzkcGpMmFs
VEKn0lpZGAPFB2pG84Z1q4bqjoruUdsucxHGna/Z3AK1cx2dixfmln3hypXivWdrLiLWT7g6+zRD
lVVpLWyyKTs2Vn5UBvKUKkQQq0GKuplTXgRxcS038r4ZKRauruzzrMzBoFQRSBR2gFf5hvbU0AZQ
Wq7px8RqjrB2d25wPbYdX9OTXwsouvFepeFhYMT/ZhT0QUvlJ1BOvCRV+oXJQ5TFbQQqjefe7vZ6
DWYBIFSrde4v2lwHapyHTtWg9UKOBq1/aCXLI1IaFtnglpqMaquhuHYZU4Cfm7/AZxtQa35h+hCl
SnHue/spKciDkscApOqS2psXXNVtzbxrDC1ktr4jFvAYRiWc5RlQEs6zRiecso2vmrGftbYXp224
FJ2nYq5kBjoPoUpA6hh0pySamXEEYJSfZ1JoraWAevQLc763LfLCFOWQK1qUm6CNJ/Uun7pduqIx
ICfpWvNLac2ZG1fZy5gsfjNZ4aKA40U2P+lz9qOg6SfTTpD/OXjjSAOLzO6IPMBsyVM1SNRN5Dak
ilZEtKj2fak9xYYUlOryLIMPB6p8ySYCbsPk45wCSmKudzKVjnFsPpiZfNZnMCuWtmcMdF9L7DGW
ndB2MJHiWB4AmY862OiWirzOZnWgCjBe5uSpr5M9gGDuknqJiDaEDeue7MZxY218sqT5jrIpLKTi
gN7dx7nOz47T/7DVyrfaIkKj76mcMFkHtP8kKX9MRu0lhubl2him6uKDqTdihvWQaJNvlNWPLGm9
RusDrSpDNN6AFAScx8OSH+hIWzefx51RdBRAU+qO2NbXitiJp+kTdeUYLUy687lw1M8a6wLFarE4
zt4sURmVJczJAn6lJonXj9YzbR2XWV0kDzIIgCVfUgYRaIkoCnAHtKH2EmiN17Bm7BcrbBNB9F//
/d+3vYtncgfzAAAbAHTg90t7l9onqXrth1NDRP30IjHc2TwB7z8DhDhu4zrev8ZuZ2SYZlVlesyb
9F23hotK3LmcshrDcQNUmnLZ6yS6q+fBlRzyvnzjtxwevKaqZ2aZDXSqAjOagX1eebGvPel4f65w
XU0E8gSWwFPGOknfp/B65AHJqZP2NBZd6P4l+7woxB9vTT1Uyxqlk1O5l4PqMcFjqb++MwO41SeD
S3xD1CK52tcN++PxHuhkkCZby2mMHKXk8yj90p09xVimPQhOodXEOEkA2tIBf2cjOMs8BF/RSSDo
MzrU1VDIbl/H7lBXC3BPKz83Wi8XI81tbNgfAjmbzxFCbFq0GO1SkgDcJU8MOaLsgAVcbk5NsgRS
TjJvxCwd+OWeO4e8KgtidjMSd8w7b+mSg923uEM50reysu+KuZg91tm/OsL2imacSmfZKbJThIX1
ZamyJ5qmvlY6Z3VcEs9OQTvOyqBvJ5dI3U5RExa0SnqvdTNg34dgZMSXwfJmN1rstkP/otTfFNrc
T2myrxr7UW3tU5U1YUycgwzqpq6MvXSWnrJO9SfZ9ggpcLjEO8IS3dVN7WA35tfEdu70zn7t5cyt
gJYPJFY8uYg8fKsVA0tr4RXJBkIC+MKx11eJi65RR02Tak31zdy1MXi9wsP1bg/0tMZfOQ9bb3Y7
Qa1gI8X8QyoXixdN1wCQRVHxGACWnLfg3Rx82g2CTqSte+cfcriYTKpkKlINbHhoSfblAKbwzdzr
gCcZ9tQfd/LT7Sxwq5HmD3mcobLEGnq2rmYHnjhrh1zhLj1NXrIDj9F5EcwVr9H3bze8bB0XnWtA
QhvgS8J14GCEXWTujUgJ5N07hjDA2qDIqm5rCoBBuOwZWEhksPR6ZWQ6le1zDG/PBJps+veViPXv
10Zo1LlUyPDvzP6m1o+diHZy09zwamTKtmwo0ObP35fUbijbbkBXQBeO9GnWPSXe3d76rVaVldzC
dkzQzIG6j9sN0khDpsoT0osTgzP1J0Bn4HaT3+E9wJc8HR6FKXl6WoCNNeNJbidCx9mI/9cfwB+i
0iJrCVXxAazZleVnqh2TdvDqIqpigfduYS7+IYpbzynOe/TiMxwAOAQQ7z1mGj/0sjgrpezNMhiz
Jske9lilY+6kEW1y8KUzdAEO6RQpvSG5Th1/a0rG7hz1U1bPYJ5QrS/lWDLBtmzv/O9dsbiDWB06
3IlmLApiewfU3U4OU/nl9tavTv2XH6qKBggJAJCC4+pP65okS0t1hGw/006q81HOFmAXnmj/ObUf
B20Q3DQ38j/cJS/SuBCjmFKsZTXWXSKn1v7Q2fes9FUmok3cuqH/IYezZ72NOwecHf+EsjFKwipz
WzTnVT7QgN7RUnYtjAeTy1Oa9eiwRX2VdB4m8oIKcGKj+VNjIkL2rd4niMJku22Btg3IVX/uFltK
AMrGsN3+e7Nr/eTBCacdzfw0QGND5ZIPZjgfY0++y37agq3b9NAr0dypp+RaXNZLj9JdJQVgfutC
h806Xuc1ABknVg04xUYROIBIJmecLEd3vL7CsOagCqi+mXEIaoIyfljeA3D9x8JyhqnFzZgtMbTT
lmfNOIBWGMTgwrruetr87WyX7ePMkg6mAXICSJF2S4jx253ktRSlSTwF4ewrPBGW+ubRpNqqrIN6
Wjf5rBoEJlUvx8hU4jyQDbxo0HcwtmPdLhK4w49otHJAg4yqoXmUkKQqxQ4PubdD1NbbzB9COKsH
qcxYVh1yBUD7hXKQA14njdaBI4BEguu1Qs/Ge7p5/pDJmXsl60mRMiimSZprWQe1oG7l3Jfk123l
NmP81QJyJt4WnVrSCltUy4uXjo3X6TtpEtE9/UtAvOwTb98JIC+XEUtIaRwoJD6WQ7xvZRUsnONL
kXV74B8Qd8b1IkukfT0K+VK3I//lAzjTj5upo3WFD+jVU6HfN/bPdnGpIYrFIkV5gB8GQMmOrOs5
emOwwtXEe3JyYCMkFE1kb26dZoDzbOWa1Xl4Ltupqbw4GZImBio+4BOaMgACVOf5HRZyEcPjcQ1G
zcxhAF00nYLG+WmC/U75elvEZpy9EsGnRGQZJqB2gEJgaLyyfCQA1rSxZOMr+M79/yaLS2oSkmug
74GsVsr9QX82lZ9NDEydqB8Fp8dm9AOFhIK2D0B48PBYchZrvRlDkt59t4Dur87fb6uybQAXAZxT
xVouDcVKrZ2U9+Pk9fRoiTq4t6+4V0pwfiN3NQrcGmRYmDH4vkLAkcdKckkgefIzKCBHH3VM33nI
RsF5v6kcKMqBfOMYMO/171fXGroUtZStNyenwJ1Tre+AP+BmkyO4dYrEcHGWSmmWICVE9UzXEIDi
4qdp5J6UadHtvdo0hit1+DjbGLXdEeS5C3gL4p5FairKkLZFGHgJxAUKjwXcipF0mZOOrhdBS3+1
09nr5URwedl0VP0iglstAGPlcb7Wklr73nZOLR5o+64DhdmLoYm4Prd3Bk1TMiq/us3j30wtq0Gm
jXLArJ7p8Nm091M8ubd3ZYsQA9nJRQgXDcYOQMyTgu0v9v0euKSBExiRiXfaThAMNs+fK0FranZl
zvXg2GC8xfkzGs9t9mwsQdo9LePjbX1Wb/wrwbuSsprIlZQKD5KkVLFmJN8NJMNoom+hiN7Uu2II
8XwzM9GQjmiXOKOzRiqXrQ29CJn80V72SqWCdU3EtSdaPs7wJiDUmEoLxUpWoa95aHfFBJTwuGKP
s5MJ3nC3K19Xy8g5K5mJo2rrZulRFfS+FtIg/mzutS9SVARDj7m4/7ZtfCDHqz3rC2iHWYtdd04j
I7LDNvqvNsjF8maoQOxWw9hr9GSpUvwB4Ho7hZFQmXJBx/F2LPrtV3zzOx2yuTAWiJpKKaiS9Ftc
Fj9vL9qmCKCiGQh1GL/joUdyA49z+YKI6mAAvEilk0EmAU7MZri7iOCBR0qr1ycwGuMa353s+mub
NS5R0XrDPBtvqv9JHZ5TvbL6LC2nNRJNUwTwr71uih7AN331Sh0u2M2zbimlBREEFZCsVb+Yk+lO
ZhLe1mTrAQdB+/fO/DWhmBaU1s16EO1TTEgl9ypYjfpA8cqgjMw7NUpfBRI3mkX/kMjFvTLTtFzX
4UDoVXhB66HP2mo3mh9zhYJ6e3AXuztO0nycaPnttmjRmnLxz8QUcB/bWFOl+myASi7FeOLKBPzf
pHDhz9H7Wuo12HpXHhUjGqTONTVLIGQ77BlIHuBMaI3ncWnMBdU+1UC9byLke59mO6ZZj1KLQRKF
gRCh6ejOsm3PWvKwbSVgaivxvV3JwWj3gpr29rl89SlcRFzsWe/tFa28XfSzTYYonj8ro7aXUwv1
Ui0y6/ZsOcDOlOTn20u9XeO6Es1FyYKNiePEWIV+GTq3dNrd1FURmLPvY2CodmnVuIqNbFhj1mns
jajO1XMxyT9tg/3I2mK/KPNuaWSvbX9aCVpGbn/edtT7vUc8IA6oqNs6XWm1ARDiykV6yi1ha/d6
3forizAcvFfopu44PCyEIcfpEqsyiuFd7ao92xO7PoGb4DGrVp7brvZISx7qQjs6VEelkYC5brhz
Ws1X5OQxAQNCkja/MjaEOQWk7jjPsl851aFz6DnPm7CR9I9Z3Jhe45gP1twelyb7nND4Lu2XR8mY
djnIPnrShkVnnhNFDqg8h+itOVuGcjbT7EeL4TNWq7VbmKPg1X57fS+6c54Wp1PZ9itBRlf/HJeH
pIhu799mvMAYgKnrIErA1enPDA22m0xSNuIMZhEI5l2afB2WRZBPbMGmYn8uUrh4qDo1GzHqCC3W
iXTFz4P8sfLKY+FOwXxvRdZZDjGEdpSYQLJIPS4cpkrpjNbKn2bEZ8rO1nIvfJXY3KEr3bgdanIl
w1A/RLTN2Zm+TZooAKxb8Jf5Xwngsj8HHdGt0kHAnFSPfYKefzt1U0n/klRx7rFY2js2A62I5o6O
9TDUw47JOd5IJ7v3bxvL9pPo1adwYbBqSG40DQrQKz+WgqkptlP3na+GfZSdzeC2tO29M9HaqaNk
YfHjv02sL7WsIuaW2ZfJdnPrRRKNxW7v3UWE+qf1S4Y9WXh3RWztSs/MWDgWvUCLzZzNvIhYd/fq
CjTKVLb0ESJq+WSM340qcQEDu5jfehG53uZl60oS52Qj3rQom7FehtJLrq6Md2qefkuG7k4pzFBq
qqi19ANTRK8won1a/36lIS2GlJD1WU51AvJ/pF3Xkty4svwiRtCbV9q2YzUajV4YsvTe4+tvQntX
TUFcImLOs0KTDaAcgapM9QECMxWPSfU/DO+2i4yTDTF0gZIZGP8aXg5S9DtqefphkLgCXLwlMS43
iTPeF0t6aFlly6S2F8hgCm//m30zztQkVTVgyhyvOcOlK7902pMi80gXtmtf3UKvmmKCJ4MdLzZH
Q9IHOvg9+mEwgeER1dQhcaaH4kjfWITv0df9VfEQ2U+tNLRQb6KcA2J2F0U2SOWC6CofUSTZxCu9
InO04z7mthv/XiRL6dMTtckayk80j1ApxbML6CHfU+fc9pGl89FMcYjGCatSdUxNzyOaiHhqqNtG
d1sFEykikMJKxAQEyP6l5rXpDlbCqWN5G8WEiGyQTGtKsVFD902pPk4a5wN1+3p2tU1MLNCVeo7b
9NfhF19kyJXaDbr/9EuOi9n4IFwXPDknzwXP5qj7/5Ui0aFnyGhhgygu46+J2c35+Gvs5Tpj5FA6
hEfLkyrPCEaoYvaBcazdAe8R3jvsbgXLePCgiXpXSphBgGA4HqocNeY1iG5/A60gmOpfUUtzNGs0
AprXOMgvYaBAkxIduqVDK6bomXf1wwNkJ4ibYelHuceatEXHfV0TdASUYkS9L0X1UoEdNCFoDs6S
Ex5JTlIVog+/v5ullAT7e7sdR24rZycXSlDti/2EH0IVjGj7Vag5sWg3rnZSvPwkuPMb4RU4m/6x
wmTqgWSoDC3MsNvidJ8aH4Y6c/ZXtenjKwDGxxvMRS8aHS1OzQIyx8QxC8ewOs7ebbsD+iHQ4KVi
7IDxwhIOYpARmSWqMSVVnzMolZTNXaJy4i41vr/d7obDZGU51OKuorKBMqbNS78IINV4pN62v2ky
bz2Me4+DWhMyIqoso/BZ0cmRgK9bNJZvhjUERSyc0km+08zhIVTq+7lvntK8v2RZd2oWXCpC2G5J
lpM04OoHH6cgVvXbtH4guex2anNMFeFQRfPZysGtm3NZqrZP/LZHTIxIo6Ub4h57FM7LqerNwOqU
a2jxpO6227iMGw4TKKqZtAT6h7h+zMxLKysBictHkk9frEh0qsF41cLZmTO8MVbRQz5VziRBgSzq
T0UlnoUm9Cp5ejTy4gTOoo9xrnhpnHGyD2cr2LniOqz0vi7xEzPQD2Qt2mPRo9N0PNIlag07VsnO
FItGAuIsE9ZfLiPY1qOLOcWuKELRbk6gL65xnG37bsiAOCxqUFDssDOXo6qlskG5M+ht+RBkQXER
ghZDsjzmke3GjxUSk771pdKLZQIS7YBVHczWPycY5EPHTHyX3ym4zZwM+x0KNLK4AmWCSRgKrVYO
ACWxFzWG17WneuKlnW0Pv+0hE0msVkxCAfLEriT45nKK+7tpDErep/S2Ad5Q2DgiknxMFMSRvIWg
yEcr62yT9wi+bX03DMbflTwmcdZhJUlK2YZ7fJRfZf17WfvNkHCKUq7pMU6vaaQVwv6X6VG6j8jL
gt4TAvXMe6rZToz/rgpt0cw3HoIjWkJp4dhUjok0nAof94P8/tn81dbb90rVqhUQhEgOmrB3GzJ7
Um15+zD7x4OWpj8XIsmGgftK7Ji+HLPmnOmgRVmgN1k5Oi/X/0cFc9s0Jtl3RpbI3QJzEx9H17Jr
H7yIaungboZyN2hO6jXE7XlivrwVMkECJOu5JuhAzaS3UnHRxe4k+iUNL4rCq043zwyN5CZa3iSM
WzF9Mkudy7FeoxXbLDGKR+pzE0eOVfBIOjeNbwXDnNkwCNBFx2OGa+Le25SdLOINE28WMisE5qSg
jK2lCl3ICLlr7VUIL6RHx7Vfyycl/DhwG3J5G8eckdrEuMejjY9DeBeOj3V9N5kf9g2dB0H/fXUr
M5VpOXW0NZbooV2hFkp62ZNn3nv7doMZhnslXAvSZwAmBI29lVTThK1rQStGh3/b1/kkQDJ2OliH
/SVt28FvKLZ+6CZRKLIWS2pU4aSPyinNeITkPAjGouuoGVtFwGr6yXKTSPOxMn9/Fdt3WZZIXyRl
S5PZiatR0K1woM32/7bkxX5/qL1/mvIETu/AZmJdgTHpSBjn2ppkWNqUHpbonixfMX9ql+jF2F/V
prmtcBgzgADZoqsVcNDQdm1ay2sN614IeUNA+zAKm4eMeEwHVLr4soFMeC3GjjpgXXl2/F9WA5Ky
P52nxqhYlqQ4IjCx+VmmeeGkn9IwCfZh9g8HoqZ/wphRo8p1Dxi1+jFLObTuIxs0O0nCiQWbKeH3
4SgiE95qaWlh19g1xXhJp4e0+bj0lT2NGMHm3ZPxDog62CrstKDqnJoJS4ohiSKBCqQ0zmLGmfnk
gdB/X4GYOb5txgXrqaPKT0tfHmovUTmewwOhh7cC0WYBA5C0t2xuPzRQbI4XN15qjttsxpvVydCT
W4MIqqVlCbZrbB/15EGWnvYtbLsGWQEw/g+ZmrRWqcOIo9v76ik7p/cY4sn82lvAtdteI3fh9fXz
do6JBVUKKQwJ3e+uKlR3sU5OISY57UKqeOxRnN37VR6vdm/MtCHBFQSidYhxx9KXNI7j8LbvV/Zb
IZQFCMlFGqvJ/ejKTnkxT7lvPYkP4rfyqXcSn1frcPbuV/JYAVLFDauk03OG+VXRQfCQHzvpZd8o
tjFoD6MsKhhiZ4yuyItFmCI8KFqt16qHCQ0VJdRy90G2Y9sNhDW8heR6JSEh5NAdz9TTVL7omIgd
oPy7D/Qf+fSGxJhbLBtxBhZrOnA+eItXunjkOCaXX/ejPvcbfNvmfqP9NZkXphpYF1Ah/EPFlnjJ
lZxjt/b0e8lrg0Jy3tVHa90QmWQkF62iFAJsUOtOsnJnyt7+BnLMgR2rQw7QyzrG/unlOSKnchps
OeXlhe0UdFsEk4KieiqqNse2pVE2empsveDIDkkcPZRh9bFVE860MO+Y6L+v/KhsJhN8IzC/qAqm
EWrAnL6M7bsYi/YmQRmc+tGfAFraNLWs4omwvEj+9JS6PTqSggKzodURTSjgCz6aHo/eizrNX1db
K1BmVRqJwUxV4WqrIyBpMQKiXYn+RrSjXoMwTee1PG8/56zwqOmsdjGPrNpsGzwpiwFlDdadxBPA
6EBnjTRP/BTasp09Y+Bt3yC33yBWsEzqDXMlN6oesL0bPRFX+vWIND/Fd5GTQje8+rqPt+0At6Nk
4uHcS/IYRvThPL2k4leZ3Ak81moag/YOjomG7VSTUK8AMfv6STkIHv1Gkg+8h1DeSphQqFfRGGYx
7EOpr+Hgms2h4nU+cyDY6U517oWSGLD7CnzY4hMpgpRLWcbZLZWJeMXUqd1MfavzRne+6LjYGnG9
BeOD0vbiK17sWe4MUvvI5aUteTtQ/TYGVWZMfgiTootxUuHL0kK8fgrEE5gUnM5uj6qTu0WQnOpz
d+nc8k7y5G+q3+FFSnTVs/XA64DZvt+7OYLKBBlK7J8odA6dEt9NQXj8NjvTped2YvM8TmUCi4ke
DmmkvQjJx8kTbO0MKcirEqRPrd068YlHQ8ALLOw0TU2WPipoYJmc6C5+0HzlYLpWZ0uPg6uCNix0
MGWY2rzT5RkvE1hUvO+oGu1WHPRPLci1x/yhCt/VHLs6NCacpFGiyW2GvQSvVaLdRWDUbiE8th+z
tvPbzUyZgLJoKviWO4BU+cnAfqmH/b//a9CdjVigpcN7OrTcwRfM+GBZ5jNUJfBYA8FGvPcqiZ2Z
CSR4qvZQa/lJr5QPqE8v3Yyxf6U3jiSLg3DunoYk9hQyvKh9VdjFaPlqjZA6K64gCg9ls9gq/rvd
LPJhJhXGBLNrXM3HscaAsQnmgHgJMpLdK+2Pqcq+9ZqBQd3ypVbGQFlARZCqwus48wLOllms18r4
vDDHOj6RsZlh+JpqhZ02D6nwtL+hmya/BmF82UrMMBNFei+LISUQ5c2Y7ymu6X1/KM+tJ/rNQ+uk
jzx6pK1wtkZlHHto5kIROxyjJmdOn2bPU/9L08LrSHktU5VHNbBll2s8utWrikHJk3SWc+DlseLo
s/AQLjx18M2PsjUG48X6TOo+jeiaJLvKbf1UeBEG/vEqkVR2/FS5+tfQ400ebi8MDSagVTUNiSWG
0AQ1lEeaWrv8rCmf0JTJ8ehtI7wBMB6dtVmjzb9qO8sjGGQDk16ocMZgtj7KJPGGwdQHpBiyWqCh
idD33SewxOXyQRa+vMvUf8OwNUI59AJeChHdUaWGAXgIS7ut3PI5dqW73kufZDtxwUA4idwxdc4p
sZUDvpWMSDWBPIKYbzjo0/f9pfH+PhMpQgP9qEOIvy9nHwc05PDo2Tc/ZlcnxGZ8DbUH5BIAQBsd
RS93IW1CCZxoF1Pk8ipfLhxd78pdl64EQaIIuMmhzLqpDxEE6U4LFK8OdIiqcIIgx8bZtK9WU27O
Oexv6v3Mil0lvxsJT9uBd0ZMeKjoG188U0/NwFidBG3ybd8INsuy9SExGT5vNDDBUysg5lPXPOfg
Qmx6b+xeGgi4qGZgzpC4Sji9dbxlMfGhHuZKE2osS8+fhyF0pIH3crhtDVRsyUSM0DSWTkWXRmsq
4xlUR5+KL/+QfuP9WoGKe+8IXNnpzdQkG6ZqWPiGRtfen7Yn6pNQJZmquaGg2UP1E5MdtqZoTjkf
dePD/pHxsBibEOYkKjqMKOPDuQpSc9LsPKq+QzjGswTDreSIuPuAmxU1LO336hgbwURTF0+Q93Yh
RvD4z62UcZe/QvDsAWNnjc1jjNquL1aAjH3kSzPmsoHtnFpbe9ZPtR/72hPlyB7eRm/wiaP7dRB2
nLRF/+xfdeIKlkkp0lI2fZYDVg5FXyWp09TZh9Aqv4xa9RgivViJPjv7m7uZxm6Y7BzkqJAabRbA
NMbnGeIx4kup17agcLunaU22szh2CLIWum6EyCrMBhRwuPc4ZS/q0bgOLo2PZLJ5qs7bHrhaGZNf
QEhuVlYpaxhVhCiNnbtgpMXbA/3E1P341NTe/k5uBuQVHlOUykIhQhcKeI3o0fEyLQsqwrum3zwu
BcOckByxoDzCfEoMUHFTBQHOV6VHvcjtQW/tCZxM3cRxus3VrICY3RsqRZo7QdRcETSSRtF6zSJc
MZPNCSbqllWsYJhNq8Ue9Mg5Nq21KmeW0SPQdx/fcS4rCPoTVnk5K0ehKxesZIwLpwYtp57iKYBz
+Lx10O1cgYQhvcgBM6ibdORCZ6/zCO8o+wvZPHsVg3sKDYUaO18GGsKuk61Gc63hk9q8LKplS6Fl
67C1/w2I2bGiJWldGx1igjjbo/gkSG+mcJ+9y2FW62H2bOrNRZs0wMzKtza7NEXkSCbnXLZDuYZe
fAuEkJrFTj5JrZHFeYM83Pr//6LhCp75UONSGRdg88/IacFH4+pP+1u4nbNWuIz/6D2pDBWKquAZ
WLzCq/DN7SpXNCnbvRN70DSvS04k38weK0TGlYy2i0FjCsS4bnD/A1WiL5J4GIq3PvsUzt/217dZ
BMAEFY3O58vsLIyR6O1YgaLbVefOkeLXpn/urftMdgSLdz2z2RYj3bDYKZh+zDLBoFj/ip2SAzJH
ILs19/Ju08VWUEx4Ba9zGUcR0dzM+FRprxBfcrP5Z6q9R4VIXq+JMY9hkKwxtrCmf7Jh6iPbS08S
2vHFg6LY2ev+cXH3kDGOXKxngzS/9nB06TNAdJKxh3RqPw72sajb/pXoV3vIRI9EEqHtOQCqIZ9D
LbOhct30nPbn7XuLFQgTOyzFMqqJ2sToS77qkUP4fXpToVYMwnYXmreDzZVO2QzxK0hqO6sQj6bK
ATyngATLpGOiqa3ChPT+1vEgmEJ3FrpY0HoEK9IdW7S4atwybDtI/PZbi6lsQT0XQrsJCI2KqYmm
r69GOLuhMlbOkluhrY/5RzMNH/fXtW0SpmFIBkaXdXamqEjHZpxMCAXHGXkcVcMWe+O+rIbjPsx2
yafdcJjVYaa8CeMaOGnXlba1oGt/+bmM0RF9PFfFrI5JlEOSsTtMyngfVfIzmuA4j5nbEeT2E5ga
nqRQoqhz/IQouRYo0EK03ybgNB+a97BoSbfFstNFs5WPYmEhfWZ94me66YhU0rcTXc6m0pj3tz//
XhHbmSokSR2nYg+VZ3Ddi0FlXoh5T7TPkXmfaiejgpkSiHiX7/EFXUa/PD6hwbLMeHgF3QwN1HHU
F06W+lmROXxXmza5+vuMO0vgy2mXBH9/IaeYXDF0NfDknTbdeQXBuLPYFwV6auBsyJ92p8rHeTSe
90+H/om/DmcFwVh8N4McpbOwilp8KFQJLGcnaz7V3VMc8ThEeBvGWHauxrpayoASsqc8X+ywdieZ
J03JAWH7UoeaoFfdgvto5iFdFrvRvJ5LubIdJ267xo61qCVILAQFS1Fs0REx/AHVdEcFT7jiZT7v
IXn7iMAKoeiagsTEpN4iDI1pFHWUL1l9NuUuaIbBKYzpHsp8vh7NnAD0H4u74VGrXOWpqujqLu+B
R4f9dAecUy/LA30KbIP8xfi+b3/b53UDo/++AkvidK77Bl/1elN5atleU6H1k3c1EEoQ7/h3Dxln
jcY0L1HgI91b1UGXPueL/FlSeENV2/56Q2H8FR1WSRJ2uGcayu9G/13k8UBtW4KFCSCwdkMVj6ku
1U5Nih6j5a5g3jcYYhEavy5B1PFWizwqzO3vD9w8ShpeHXWJ7SVXKkNfoghrmRwJ1y0YHX6Dzptn
2rJb+HzO/U07uMGxfgv94SQuCb7jy1I+JpMY5NB9740yeIe5rWCYHbSaxSqrBquS8WWDdgJc5iju
PsRmAl9BMJW5WM7DgskmGAGKygz8NZNTTHdjo9r7OJtdT9IKiIkL2VIIQmxhy3p/dEvMtICAk+q7
QGNYxWuvreDLFBJEnH7fTRsHGbtpaCrUQXQmYcy9qsV1FKIUy52oelFnXscR/QN/ZSQTtMPQ9oIu
AtvM1WSYNo6HCK+WSuspGWqupn8tGvFtLC1HWgYPQmOcUmGTEwezub8x6aJXUcjS0qKQJgG5/DRj
mK88Gj6Vaf72z41tC6unBA0trwLbNJUVLBv88owofY+9TGfd0cXa7nPitLovVpwOvM3AsQJiwh+0
VHSCZiGNMpEJaoai8lBieEw2P6fcbojt/LECY6JgN0aRpCoAM18Wp7gbghnENNM32S/cxOcNw23G
jRUYY45o+5N7MHXiqsm8h/5UOnwpBl5CpAN1exbJFC5DimmDxABGDakrux5qB/LaTrPEX6pweqpF
NBo2y8WYNKcaS3/fyzfd7bY+9vm2j6O0muMY0w9CZPe63w0f9wE4Nsi+0upm8v+LS8McbSWXZukd
RbcFPADtA23fpJkYTbIgiGrp7ItWLg1zgiYS3AifyGU4DV5yaALBMS/pl+V+9IiXnvB+8K4P/RUq
Y/oEBe7UQmDCTX4uTv0hRibLgjR1wmcVBrlAMEr5zlkojfB/28ttoYwDyLXWVsjfSNOH8VL689fR
nmo7O9KHiqWwuVeF2zZyw2N8oMDrCxF+bWxANxWaR70rPkw+rdiqr4UruDw9nu14glPUwN6PaoTx
CKtJ2rAfELi6XDrgWcZZFjQFEeVjVM5+3Vqc+Ly9wN9wbJ83SYQ2VBcTX5CdP8pfEuM9rRgQmPn/
5bC6ZVWvDFUdWbAR8Rhn4C0sbVMPYry/71vGdrC64VDDWaWZEYJ+oyhg2xR99sYqPuRx9Gq271Cy
lXFh/Xs5TGEw1gRtMxaW05rQ04rj48jtU99kQlxj0CNbLUVJZ2kB3QWWck8zZu5inlayUwjypF/L
1qaNoXWQdJD7wA2Ru7+NFjWvvxzMUiQF0kN4zWD7fzB7X7UifVsqc7GwiWA5URadw1zyoyS8yKN+
jcwxOzRDPtmqtbxVYn6NdHydablX9FkIDu/Ji6UhdRZVRL/2+CEvlIOeWIEeFd5cQ0ks766mlNlR
Vr8OKdTY5OxxaSVPkeXPWZg864vUue2UHTGZdhzb+nsums8xCMMhnN4Gc4Z2VWFMRlsXGxBcoMku
C3vLtvrRyerkIOih6hhqfpgzNHY0dXrOCRgMS/1uhizalNZ3owkpnzA9x6ZyTUzNS0bxQx03wSxY
Je7YTH/QLX/K5nMbW6BKFI85EQ55Lzhh2hPb6BJHiHAVLKX4rppPodY9LTEEqJtMs9Um+Yirn4Mh
x1eUPfdlqB9M1arskc6EgL0xAE9Gbtd15JW69gRPP+hNR2y9ns6RSNCRp2GaPhbVU2IULwkxrtaY
X5Zw/NgnGM6zqjtc4SFVTU/7p74ZBMBdrhuwK4QdpljqjFkOa/qFkDUfQWcfhZxMu91JsgJgMgXU
YuI5bijAaH3tLeOyVFJQFojZveGaseXivv3VUMBelPKaizeT8AqayRgYmEkFkgFaah416y21Ineu
npDyOZ7DXSOTKsxlrFFQ4OPEUp704Unv0P4Zxcj7XwXls4nJsEi8ROPH/ZPbCnugKUADqwJubJGV
eoFGWNoVUFB0J712hKk54XI/KGZeqxsPhglJWarOSZMjKsiK6YJJxYMu9UmyJs5qtuxwvRrGDg3B
aPRGxqVcNvc21EiCSWo4+Y63EsYSkyrGrKOIl4ImuaqZASHXxBm0hGcMPBjG6vpC7Md0xLnQix4Q
mPjmW35OXbAgobF/OsYn4ftUvCMFrnePMcBZIZLWLMAMhYdG+FZiDlLnPBZsOdMagilOatOSs0IA
xDyf4+IthlKnOLd2wn0w3fzSWSGxgi7VFILST4UphFoImUXV+jS3c+RAadhGU8xsm+TboIN2Tyzz
F4z+2SMZG5ukhrPvX1vV2PpnMJcacy60ca1hwRkRj6L2QYr0xyJ+zcT0GiXFO77/MWKl4h4S0/8q
+70QtkLSWDNtVBAmV9ATb0h5vRC/PvHZ/L7GYOqkCR91cyxhQVNcuLWqvPRifkhB9AumZX/J8B0Z
Lt5s5K96XV1z3Bza4jh4VoUbZT2NoHwNIUWx1O7wvfEoQ3a5CaGCDF4pw55a7U2rmx+WQZ5BI/0p
sfCOM7Z2o0zPNQQ+BHV5HPsao99ok7PFNivtwpwqjhNsVk/rBTIVmt6nGklHbKLUIa30/bWXy5+p
ZJ3wXmGTePqR1qa9SHGJPBsmtoSJPTuOan/WC18ZjJ+Qi/guFu1JJ8WBkLjhXBdspon172NC6ahP
1aRlCKVZLbt5n3wqy/KpbdHRXQj+tLSvmCg/gTrBJiI6PN5jzTcDY+KrVY5qLoa0uJOforRzzeKL
2UKd+9PUS/4+1HYAhGAd3jPBZf2XSlJTKUqFZkh3rHRH6yFqC8ViWXuPsiAol/+F+bXbq1pZtepM
bUtcPi/mc2J5cT+6tXDXDx0nDmxmJklUJBTGiolRyD9r8lJHcG3AmudaxsuSYARS+LC/X5uBZgXA
BG9D7jsFlBn0kvatzxvbaFWX+hxkRMz++z4W/uxGlS+v0Jg4riyZOQ8h0CQMvAhh60SljmKXjjEP
h3AWflbDN6jlQEIJKn/N6xwHqSU9S6na2/JMbKLNj1b6lDTGB6NSDqLVfEABZ0tJ5k8VZOOX7JqU
o1dJ3YtGwINqmW4VN04ejfdSlwVKO7sj3iFEkCjYndS+kni8b5b8Gx6jnXmcPBLmD4VVuLNl+IoE
NyBV5otR6BRqeqcL5bXRU3DwFqAFazObGMW5T9EFp+hnbboPK1yA1LEXmtZJDk230UK3AANRLc5O
J6EHQY1sGrSgyxCo+HIwOrQgLpGjJItNpPR+kjIHCl+OGn1J2ibAZ7rfT0UgVIaN6Zk3sAQd+hgT
e7J4X2OUx0iNO9HqjklpHOOyc6EX4OTt5KqlcNYN7FPbOoWSOHHdnnrwSopLei/2s0vy7quSSp8N
RX+T6+K+SCcbwr9B1vGGMjm2y6bSujFB8k5ttwdN0vxtVnjf3hzbZRsfDTkpB8g14w4hHD/XMaiE
R8gxLNCK7HTTwzv5cd9+N2PLzXpNJoflemzM44gPZCH7IE4BDGUEz8c+xmals8Jg0sicysXUR8CQ
26/QpMFEVujU4qk1Y3cfiLcYenqrCFZ3g6mYKYAMUQ3MJj+mghYsZvo/7hkb+uVYAMM+3bOQOIJZ
oo1Y/gAdO86d4LYpKIZKyT91jW12L/uBzKOCr60kNw65UINpSr4v4+xjlymOBa5FTlzerhMxpvQv
IFPPi/nQTzL96mowQ0v7z3M3dsvz4ut+ds+b5+Stjv776qzwbh9lsYqkRqA7XqIXrG50u4jATTh9
6BBm9i1j2wRvS2NSgq5MRBx6LK2O4x9Wiu4RM1a9rDXupwHJex9s850GEr2/N5JJCVPfTlMi4eTA
KV0e8XRhBrVfBZA8KS7SZ+UU30mYSqezyMnXfWjOOtk2d9mMiCEJQC6qh268Vgr6ZtP7ruc1K1JP
+qv0lQx0j8iorq1fz7Kr06sxqJAbBcLUYMmeOEI2g4ycr8tNelJ5hcF4c2iJpjxliLWj39hYhyOd
Iy+sKWVCoB4HP/8i+pju96w3pbaN7x2nutwOJrclMl7e6hCJMVos0RocTXzJOvgf5xOQt4uMw81j
G/WDDB/IUwN3gsklHGfOLlJT2zsoxs0EqZaliI4jSJ1nYm4qlP0yuQfBpJrg0hHu1sWd/x4bvG0c
42shaLBwC0A3Du8YKL8mvCqM1mW2eAGLd0Ksm41oPOsyAMnKOSxLe8IsWsxjIdn0KJTFEu6ENAWk
hX/GqdwUtLFIS1TFQgQObWidmxPGxD6M0bf9bds0hhUQk4nTPMOFZgMgvKOddTM6RzOv4X07wq8w
mExcClk1hzUwWpd2SyiH/hAeZgdPTODeK97ReYa+tt87x/iv1iilnooFTG9WvbEPPQOj2c3cBvv7
tv2VKoNvUcOcrQS5nz9PyKrlpsWYG9LW5KKVKgzobG8S6B9oF7p5aNwaSySeeagD3hX/ZhK7QbPh
1uotIkx5h3Brhk6KLjF9fJ0r8CgfyPBhf5nb5mFQWSsTJHa/cs4q4uJbwGgtkmM35diO+x/awtvH
TXfCuNe/CKzfylpdpSPOy3gWHdTxQQWG0wf9ol0HN0Q7f3Jv9C734ZP6z18BaoXKnB440+Sym4FK
B9yB6kSn/kQ7thM+ERNdwQ7Wr4yz2sO5GmQZEmB0WKE/itcOqvYksnXbCsLD8DZg7q3xE2TlWPLf
lU1uy2TnMzIla7qR0M0dwcPfX1RUHZHJSVkcG5GZEJILBIS7DUAU7aekf1IWzt/n7R8TPog8KWVi
wQb1dPmIOP9pTCd8ZKdnw+x/fZJ6jVQf9+1+0yoV0ZINtHihfGcSGCq3rMGdKLy7fDD0a6p/inlz
+pstSrjx/43BWH4n9S14FoARtsu9kiAgksLpZNl0omJwlmqpbCNqO2fRRgy3LtNzn1UeIcQXZONk
paLXS7y5tM2jXP0kxi3CpCIaWSq4u/hg1o8DryDmbCs7bGJJpZyFJYJmbLzgS1nAMKSZcAoBHgaT
OrOChGYkY1uzSrm0aeQkYucLIk+RabMHcHV8rNCKIo6NqWfYq/rb5Gm+cSYHI7I1b4bgRfZJPPMI
3XjrYtxAlQc00sjAExrzIE/GyUCXoxQpHMvfztY3G7CojazCVZXVTZSO2D9S1qmLObgIj5+Rp5Ev
cjUdS1l0rHpyBiK4VtgdxDw+dwnvk3qz/MEtp467OlHHDeSfvyFU0qRvZnTFj2lt1+PiGXrhdkp/
JXnj7Xs6D4pZrilI8dhENJmmxkEm6mcpNh8Xc0Tp+p52LHm1KnrCq51NYyELJXT5uHKd+YVgHBe8
vkRE5sTLbUO5bR5d8QrGlKWynTPAYAawtlPQmgy59lGt49f9ndsce1qvhwmSZRmaZJmxddB69NSE
CDZ1t7FS/D4fLk0qPMomnmyTxG060Y7mifPaQv/+X4l1tZ9MAC3JILW9gZHNapmdSns29DeoJupy
Z/O72mnk28NiIiN4kqDuTWsuZVJOpqy+ClbqF9ly7SvLIbgRVDQRmpsGJ5j9R5L4fZjsHIowGaQg
JXDjI5XUkV7br+Nre6A8G+WpdlL0tHrVYf9gOfvKdlJLApnUOgGmuAxfyjF+TSV6lT0GeKt24ljk
3DhJnL3VmQKibPMqlOhELOWZFmw8trrjWToId9GPuYQG2OiZYNqKXK1HPPAsHrXtdil/syOdiTZj
OVSYYW3/waftOsmpJFACtwWIkXrluThqThuUgSbYk+njFvk9220YlgX6Kk1iizQDT0lTnsJfMd0U
TCWUT9VYetGqyZdxW59pM+9J9D9C/A2R2XBQ/Ve5qAIRG0o7et351fBUFKR9YL3xvla2b1SgjAgP
MEwQa7KuI8SRWchwUzGYP4U/cDEFjWaPdkOBZfBUHuS3trCNx+xBtlNvOPBU/zZrmhs8W3PE41R2
DQF833r58FNKeee3XQmsEJiKw5TUZhYi2I/8eQE7TeHplZ+/kmCGpFcbQGkABAz7JrPpMStE5gBl
pa3SYsKaGoP8KCTDyZfuuTNURyuIF0WqT6w8EJKf+6jbjrqCZRylbaIet4xYaDwprll3F0XIv86W
fK4V4mdl6YN86iI22aGNytRLwvYkx1FpJ22Bz45heGnaMDAzDSWZMf4QjPmTOoTH/d+4+bGw+olM
Ok/n2OykERVmVC12NV1y0S+m8zKPjjW/VA0vBfKMi0npilSTVibYkfSCKxQ/ORSPmDWOY4eqFi4H
EQXhA68Q3M676O0zJFDzo42QybsY8ZSKQgYoVTJoH6iSj34fvYFVzOXxfGxWRysoJsU2kZJEoEBA
dbRYhxBTDZaVW97QCn47WTxaH2WzclFNMBaJsi5CB/3PymVRYnXIhBRl3xJ9y4vyrFvz4FjoOtWM
/E7LoI+l00a98AVx9K6FAWpp59RdiNaF9tKYeUYvFp0+Hr2IlD+gknyCfNnklBDfJqXppF12FQTz
IieY2ypwtTuDQkSuQ2dAR0iVTI7ZTecyxj2KiJ7A+v9Iu45lu3Vc+0WqorI4lbTzydH2RGVf+ypn
Uenr36L7tbdMq8Wq44knx7WXQIAgCAILpVdpym7bPlcLvXnjkKFRPiGaCjKmkxMpQ4TwGpfa92nC
oJAE+QBF9aj5fXbAmgk6+npCiwVGOdv5e6nUr8qYe2kZ3yWsPnax7AF+ddEXHySEi6VWWnrO70tV
ar6EcX0sbL137c6R+Kz1uokFkGC2SuAkoTkhT+CEKRy+DXdfghUPa3GwqD56SfPaU5J5fB4cM4J/
thdeJqZgyUObaoHd4fqUdZ/K8aUuerdOH7cxVr3BQkLhpMumrAkoz4RoFqpgwwaM6FSyitsQmDP7
+xapwqbXYg6h9sqJjGPk1jR83RZjddP/EgMdbr9jxF1qOEEEjNl8TavCV/FEr4Sxm7DM30ZaD70W
UMJBFpBxqNIAuZ3hTDxw12IEK5oqD+GuOUZvqac956eAE7viA9huG3s1yl1AC4eZgmINVCoCOk//
BZMuRo0cM3KTGwxlrX+pNK7UxY1MDxprCgosKOrGLnHMfG2STaFc15lBbYei3oCKMTuaeqek65Ck
aub53howsm7q9ywkT3UVSq4H6wEdGtz+iyUozQmCgNRFjEPPqGxfK+i3ImtsL2DNtOumzHBVfbxt
W/NoEHt0azt4jtP8eW5xG7Wb8k6hzqNSBXvwrp56Cj5dtYwO6ljvkkZGVbm+Ko6Bx0Jw+uhin2ZZ
xlFmZzhQtBS19qZ9Mw/JwYm1nWHKbt3rG/MXlNijqSr8eo8JLL5ZmzdUaU5JHnsfsdgrhLAvI3DT
xdMECKfLd1Wb+yUpbxXLeOytdpdSGYG2TCJBzYE5wNvEfIPUKIJu0cBgy7zZulO+SiTswbIdBseu
uKdJiTvEl7x6CYf99qr9jBr+uLpbiJOQalWxN4RzRw0ZwlSNg8y6ephABE4H9S6a8Dg4dl+ySH3P
A+XQW9VeowZiA1QG5JF6QR0i2ZG4ucvs4m7o8tdqzFzE+Tg36qTchUqH1lUwK5LhwYmib2XkeHkv
m2m46qQW3y6cWspAuq7gScYpf0/DfzX1WUmfW7IPgvwj7tAyedMqZj2hY/53H1W1Zs8qCiS7BQ90
lFfg7c+zhzoC6wvqroJRl2RvVllmQFfyC5Fv3oVXbM3YGROMDPatW/seZ+Uh8NUnXBROvJ0+3wc7
2U1w9da0ABQMQVES2LQJwK4A4+AUuEWq3Gd17SEJ+bU1s2MM5x85kWRlV53QAlbQYZVOQzDPgG2w
h5r+IUDkHloHTVoeIQMSwg+UPtqKZeNW6PQVusEMt7MHP1cwplvWrri6b68iiT1nZDBUEsaQI9XP
ef+5CT8N6aftbbtu+b+sQ2w7yweziAsFwvT2qwZycpRsjlXqdvXFoTKaRhmW4OmiINenmFtipT+p
vVebDwkIjvCk2tB/t6Va9akodsUrjkWJIfZvm1EYDaYCX6QOMMPZvmliaQKf29Of/u6KIUQbPW4X
DooU4O/u6X13wgH7EHyPvvGhBC3INcvvmlt41l39rZd1p69nQhbiCU6kKdo5V1PcJYzDiOZOVMz4
/dGKXOaD7RqP/Yqs6Gnd5K+y8r8vfEiYpd0ccv9I54fCvO3pA2KJVpHYogxFcBx5RIdo7HASZqrm
auFjNGdezcAK3FSSI15mH4KvSBy9t80ZCxhpyQU30ntDlRX4yYQRvEQVWyW1kIXx27446mX8YAXF
rrbsQ5nZMhcvwRIbtENtbBzM1OLFVPp+uJuP5HN+27vzo35Af8QZVcu+QzxZOdr/OFl+WYXYhhEl
KTq5+Isxh4286jnxq/cexA+qF3rdK/sm5bSV6M0QPMgYGkkwDdhzYHpX97qfVb5zIg8jGImDb+Ou
86Zj/v5XrkQk4DaUJFabBJAF+ib7R0OW21oP86+bWRy1gX5NtbAsrGJ0E96l3zg/4LRrvTL1Ub+z
N1ztZdoTvz+Mu9IPn2XzINcP66sOBVcyDUhLjAziZfO/lf2Z0s/auC+GJ9MuPKW4YLyDu72eMlvl
f1+6EnuKrIxh65HSfmk0lGoQ5bYNtIe0GSVQ68fnVTbBn0wt2lIiGysblpc0fQt0HDb507Y46+Wg
C/UJrgQ9VmQquC8ePJQMHBmIgfVj5Nfqfn5Mvqqe5k9H/YS4W3+RIMtWUvAwBtMTRSkgXmKfNNAZ
tHjQcfzgiL7nW/2p/ad544QhuuwZSbKqYllUSHsFBN2AHffBYfqS7dMDqqSbHdgoXjiRf/lNPWmS
VZZhClcysF+wulCAWYMHWXttyH00HraXU+JaTO13uzQHJxjznz5UvZvG56mVFMxJtCW+tdvJTMdA
hQil+jIFjWvFXzR2popsBjg36j/CEhu8nI4DSlOwzv0uR1nlhWLychcaN+d4jMGsN6E/y0DXB3uE
Nwslm2w907oAFBYu0vXOChlig26PiujqxHnGQZQTYnZP9FaexoNyYi55lJ0+q/pawAp32oyOQ6OA
At8n461C70ImsXPZOnL8hZ8aR0KD0sTv5wyt5k2RzQhJas1tiXEKUQ/imtGHqB+1hUyCM1ZZoxVp
zZfSt108sWND88Fq9sHZFwfpYbq6qdBtQvEUgEcOkUBDacZMp5zdN8/m23Hozh0JjyQtv9aFyiCe
fhmi5DWwRg0dgFHs4Rp3iNXpnbZ4irdSjHpLQSrwgV2Id310ooInjYoN9omtqKkR9XDZ09FJbmbZ
PI1Vq1n8vnD6jHrdxSllKAbDkJ3i1JPd9vevruni94Ujp26qamw4IWNbDHdlOrlKi8KeIU0l3kqG
I5w6YUajuI3wtByks9fNqU8Ie4xD42VbnPXTbSGPcMaoilH2Dfow0ZbmJb1bfiW7FLPXhgfkqWdE
edndsB93mivn+OIS/OHHrshiwyK8VpujGAKJErNHTdI5QH170YAwACyUbFfJKnDXF9SkRLN1R8M/
v2/3csjTyLEhKK8vqZ7n0bOjt+3FXJfoCiF4FLVo+37mEvWBccAIjJu5mG+SdPKNqZjBKqbvm7CV
eLH11yCH6qitVJFuEmN0a64GzNokiO9uRl9x03NzKW84KY+MIXJ9Z12BhGNAUewW4wZVxEEULYPq
9NDVqmQB13V0hRB0BGLe3pkDQFDnNGgmT1TsOjuQHNQyFEFNY2MEzOw0xOP6DdXvc+WWEgnEz1qT
P437Kgn/hsXhEmjqPKOHlrMe9D4752/dqfBBb+gbrnXf3hj+eGwuNipyeARnn5CU2TZFmbIEN+jY
WVuFDDJOtHYZSW9wvZcwlsmWUfCEXR7SaeI9+lr9EOq1G0aHopPxD67Kgcpe27DwxkvE5unUwDzE
OtWRg5mKU9CFdzkNd9tLxZfiD1VdIUQ/lEcgWChzQFj2Xez45hDspuTJ6mVvKKvrtcAR4jatSRhp
Wq4S3fiq6sWOlVPuWSZ93pZnNa4BdyfG+ph4w7IFvfRZkiEaBK9BgbkwVXcOaH5Umme1nD30i+63
wdZLoBZowjllGk1vDCpYRPTnGWUb9a3iEbJvdhq4mZRTKsNbX8SrcMJx1VRTGXScdkMLlbspxzjQ
WD0EvewVcN3sfsGIjcIsHClmt45IZPbnltRwd6W3vXASQcTGJKsKUVAVYd2q6R3Nty5rQL/0/e8w
BI/dNwZoSWxIYTUY+k7TM8l0v60MSagiWyzBa89VUBcdZ3hRTQzFbvSzFfeSUVjre/SqD/4JC3fK
sjgtFAurpbSP4zR7I/i8m/RQl7n/d0vG1bYAAjG6URs9lmzGYJQgeUhn1Z9YL0FZF4daiIL5bAqx
N9hmmFljFHCdHWl25RQedDY8Jwpx26D5tC2QDIr/fSFQDQqtdogRHnRKt2tC5aaKk2+TM+F+zb5s
Q636AnDUo7HTIuDP+pnVXmDp1hThCZrXn56Nc3/C8CQPiYPRoz+nYDiyfri1LbSEE4xiGjs9ig3A
qeZO0UFIFp6j7vO2TPw3xMNhiSHYwwBCh77rgVFZhyL9hFcGyUEtE0LQDwOtWa/niPPjKTw5Y3TM
C20/B3T/d3IIh4LmVHHXNxwm81n+1EeyJwuZHMI50DpkiFQFL1lt+2air2FQfLRjSpzmakJ6qQ7B
/WsZ0qgNX62KNu80Hd7qOb6ZqbJXleCWsGKn5dOO6s2psKdLOaFiTbMftDn8nsedJCcvEVjsRrOY
ReaCDzZwtEctVdy6vwMJyLbWZDtKLGnGc1qhhHhSRipO3xd+eeiO4SE89TvNJ8dRZourz06L5RU7
0Cr0NkRZAjgGhuLZdww3QnVxf7bc/itxtW+m5PKy5pyWeMLJ0VNcjGwdeLH2gonDrhWAFjb60Zmy
ufbr29jC3CHTUTWkQ373gtVQt8rMMyHmiJGkAy8mljEirHYYoMnmF4Zw2rbZgJAswO0PnIaYH74b
j2PuxrcNCu9nT9trfv+K0nt/20JkggkrSI0ZPtfi6ZTMb53OzVpZueG6jq5i8S9YOPUyRl8RU7Hl
knw86Aq7MWlZuzr50tS1JJBY31LgDDVMzKJEncnvUKPThH3FezSC+maK37r6W13LRm2tYqhgYkLJ
LzjaxEbcuOlp2/Omnmn4qqNqlQVfCdqOt7UiAxGc4ayO0dQPfB/VKLiLMT/BcB3ZNXZVMQtJBF+o
x2WJ7jVIUpjp6OaV5SfKYHijMnlKLJuvIpFI9HY1CFJnsKYgWeNkYID5kUWokQ8lhxT/4j8O26tE
orcrmE1aS8GyDUrt9vY/VnIwm3ivmQc7fDPLOzSgb+tpdfcsAIUtO0RVSlruf5qiek6j+YSRdhJT
4AfrlkzCBs27qjWSEhCjnbppDY9Qvowq8efkDlNwJGDcrrbAhL1aO3n6n5F4hnVh7K0yE1cvQ09z
UAheHBkzJXiy9eNWs/QNTddaFoFwgWO9Oo1xO1k/tjW0fiQtVMR3wQKCJK2BCTgwPJSSlfsoSkGp
G11mJUdRbbVnivOYUEyYzlXLQ7bI66Ze81odxc9K/Lz9KevWaSG4NZFDxEij37+kD8yqGhjOkEa7
acdjHpwn8Eex6NXpDwEGFKjSmXLr6rwiCm4kimiYGHwyT11YoPvQhyejQLuPonyywvkUtBbKa8aX
bSnXN/oVU/AqhNM9Tait8XPthaUXOwvRdvK+jbH6oqSrv0DEVqK2jE2aDAAhaIjr8+hUOONzEgS7
wESvjzbfN+CZilr9DsP7UD409G7ehYk7hM05reyDTZvENdUokpjzeni5+C4hTOi7LkssggVHZqty
WUwfUuZwVrgXvY1OY22c4kD/FFkEYzfmi6421q421Z2BCqeqKD5yS8Twec3SDBBIUfFBEW3XUWWM
uFdP+Q+reqKO4TvxU+vIEmDa6kmyABLcRjSOM+ZA446oG0XrgttgP7U2aJzab5o13sed891yxqMV
tHvqDPsyTh4svTty6tgJ82RdIy4f4sA4K3rjIudwZ7Nh79TNDS1st25p55r17MZx4s2zfdEi3ZL0
6a6mwHUNFamOYaIWTDw3kikswLaCIKip9C+dmr9CxfuuJ59q22KunRPUVesvaWx/Im0t7XpcX70r
uva7XzCqPDMz+FYQ8SPsQ+m9uc/2/dFsMcRXOWhHdqm84ShrXlrdpwuZhXOlZRWjaQnUwnqKjfes
/NFgh0j2KQ+4/jhPMMHMJjpFN5HYINUaJBorGlq+1n3t613XoPJnejfQBAYWcxYyr9EPDORf27Cr
p8oCVXB7eJtMDCPFNAqDenZ+HBqJI189khe/L7g4rSr7Nkjw+0wjfopWfBUVnuBsZ7e5tEJFgiW2
HRdFQ+I8ji0/zc9mh6nV9yNr3Ui9N6VX/FWLuIr1R+eCoVZOQSFWAYqZqcRzQ/QVbY0S5ayeSQsU
wdpjZg1DYSpIwBqR7g1G8Fo7YIkc40OIpyjXHmzXagvZDl/dYwtUwdr7mLEAROUWurf5IAD7oqIP
/kdwY6CvRd0Vj6xzbXTxxbKAal19BiGYZqxSQ2ykCxS8oPc0QXV6UroKagPAjkniL+iODwfZblvX
3xVLiHRqYtRZEQArHP0B1YQayEMkz1LrO+sKwcVdBFN6YPQZUqmW34PTvzqnsvqG1RAJxHkG2AxM
tEULaiqQE8kJN45oHN6rFtWxQfMaWnXoRqw7qGqz76rm1ESTrNxzfe2uwMIJNll1UdhWwOuoD5Vx
n+mPTS3Jbq6bwhWCf8Ji7Zy6TM2Gj1GqjU+pfcH0MG8kr0r+3E8fodjFvIlfyyhYAohjiozNsHZr
0I9aHHiZMpw+4mOvEIIlMIaDW+FDQhqQAWS6fmiMQpIgW0+IYPo7mtVVNFKJDikqiFYVA3xfBcb/
1uU11O2hOfaRx3ziR3e6l+2qW9kFf9UGF6iCg0rKrtFaAjeY3aBm+xLfDiDANC7SdA//nT/OxgWO
YOvxqKh0soATfp19XsiT3maX8hQdG684yGbTSNdSMHAzZmabcpPg78mcaSDcZSjkfzceQNofu/Rc
+sMxLY7bVrLaIa0vhBSMvhtmxQwHwA6zfY77AG3YUXpSswQMyeGhju3vdYky5JT4ttEfaVHIyGfX
M6CLLxD2ArEqxWQpvOJQebz0LNyFr9rJcJs34mtHqVZl1iPsi0m10aiTwmbBJuE1c3wyJwUjWGa0
tChHpCcQ/XaHCeWtXpqWd/VYggc+HPwyBlVAhZkTVe06bZ/tsrG5GFr9uYtqaRJ89TBcLIkQH9kl
G/Gux5fEqzO3P2V7ZWfehrsepEnpiVMlJIf4XmqC3KC3DJ4v3cIB0jrLSFHAFvp9eCz85Dl8ne6Z
r3uaO33LPPX739me2BsTq12HYAMbbDo7h+GQ7DOkoJ+7HZ/5M3e+BE0indgm43SDEqQcrfPTOxXc
ud2R7bHEP+dbUX+WZL5XD6yrDm3BS7EWU/lMHtBU9THrMSCs9ltbcbeF4k5hQ2NiydNY9imrdciU
MM210ZZnSM5EmRSCV8rwwDzbJQCi8QG1g7q5n3Fv3hZC5oNswQfVTdM7WggQ5Yh6vof43F20F8V0
eX0B2Pi20WQSCe5GMasWjX3Qi6GAkJ0h8YC0HeYJS4RaDSYW6hfcDDPTREd2x0Ln6VHpIq9g/1bd
Pu0eikhWaLCeQTMMjLHSKMIysXc3oTSkqHy2fIePXkpV+sxS89wQzAegwV2lIk9Ihpsmc16LCiOf
dAe0K80xC6ksHlg3x18fInb2RklmMzJl3G+ld4gF3PbVgScf/OTI78n0lHxImVdAIZ1TJqjJ7iwA
htEt5lHFKWaCv23bi0wmYR9nQV2XWYvFHWpMks2ol1dUcvlZN0nbRtbRApe42HZrx7Ro8U5m+Sbt
d4pR3WphdqMg0N2WRAYjnCpzTaIW9PW46jTaTp3iT8GonTo8SG/DrC/YVRrhFLFUvBIbCR4rSOpW
1qOjfv2b30fF2O+nVFahaifuSgtsBOFraeWPnPRjG2J1pUwQuSIxp6pIB/8OweJ21FiL87dP9rGy
Dxy3l12k1sOeBYbgh3qSWpHTwXTHffnV8HQ/RlHu/BTcW3sNZSISpcgkEtyRmY0kdgJEPVm2tzGU
ocGAQkm1oFQiwb4mMrIu5rcBsCp1eFyebpO9/VR2B/1c71EsIDlgV+1ssYCCnYX5ZIbOzyBpvh+T
c5zst41A8vtidFK0bWx1Jowg4HHh2Rj++bvfF3yXFhYYVpHg93NyGu3nIZZUVK3n4E3D0jQNrA6o
Q/rdioeym4YhgIWZbu/3pwRpB7dTd9k3M3eLI5rVPeNS/Gi7u06W6OC2+0dYYjoET/EO+lfEBpYM
DMktTSjerLVzktduFO0t55hJa2DX0/kLIME5T0memkEGoEj1nYO2y/wy3aWJb6MeCalM5ZDtFP9D
h84CVFjXQMdb+aw4kE55n9MXM8SQxvD7tnGshg8LDG6ci1A8mrtkonwyal/dK/HnKLkv2HeH/OM4
Moo7viu3dCX4uknTW8epsYSOWhReYqefjCC7oX1/0ioSu1nefZ5VJklTrbujq4GIzi+uTAzPgHix
+kiYr1Saq9lMEoKtb+AriODzlFTVMSkQuSoSPsbBDxsdW9tKWg9cF1oSPB7KFceU/JyQOmrfiwlv
APF4TIAzo3UkVYP3ARUURR3fqB0u8nkq8SCyVRQ8YFamaKqzYYiTemABcrTGGwWNzLaQqyAWp4VR
Lc3CI8jvllgFWpx3OVbRmcKzndmH0XIeorSXHFCryrrCiN42RL/4PGiwCKNCjcvwI+plfUmrTmmB
IPjbCcXYJQmAoM6gYkgPyM/v9CLygiDebS+ZTBbBKzkOkgxxi9i/dfw2ftPDH9u/L5NEcECzTRJa
TVCJglKNtJ58lX035mdUG3jbQFy3f/iGxZIJXigo81BP0CnqE5M85qV27jDdqhi0NyN3Hhuq+SVm
zhWFbPL1qktawHKTXDg/0lTxPPEx80OGQVuNn9F4D0JQNzTvNfJ5jD6yjRZwgjMymEGDMIC6JuXO
nDDMKX+pmORqJNlFYsl+ZxchCTJgNM431FS4enEwVJmFy+xOcEfjYCt5U+Eezdp9QP81P1YCulgp
wReAN0tpLa6YPoyONFJuUxXsY8n8vG12ksUSa/MdO5jGJAZMZb5ZQ+hFyffY/ryNIVkrsV6wMUAo
qHHTTjXmhkl8Y2apJEBdF8OgOgGXkmHrwmqRhFVj2dooDBqpG2XzsRp01yit/bYk697gF4zIHNG1
RA8GjCTz6/FeRxsQksV2kbi5JXsYlAEJDrTN8izQJgvNBvN8h4MV5E8ju+iz8zAH4eO2UOvBK2aF
/P/iiTQReL5lZohLpk+RE7L32bMTP5i7fqd7OQZAtEcM7wTBtItqGQmwRGsiWcQwpnA3KF30kxOe
+UFwHPjad/PLfDd6kw9mlgt5sgoJ6LoxXoXlf184vNyOFUPhg+lD6y4s7yv2IWO//j6XefH7RsxC
J+IjEFtMQNEwcLGQJSJltsH/vkBoI70yMbIZnqHdZcol60IX7KFB8kmiHX50/nkiXSURYrqZ2Sxg
IXC0w7ynKMNwTtXFBHEBT4qTD0X6CyMUHGoVmdpYoVLMH9MvSXUGfY5rStOf60vn8DG4fAaf2C+d
l45CkIrgsbDhltlZwWVp6jzykYm7OiZ0/BdHUNEQJFS3a8Q/NKhONrPdmWqnbfWs750rhKAdR5ki
5qSAyJiNgsQZ04RAQaLIBvvKYAS1ZCiIbhsTMHXUusHc7QZqe5oiK+zk/vlPW7tKI/hvHNdghZxx
M4pV8NnZY4r0enWfhmXoG05xQjoN4xhTH3kiWdwlEVBsWGyGOigYv5MNxiWtTTftLjXc+l8p6+fl
ZrFlo2wIwgEMd37NvgbhhLkpnTcGMko3mShCLNzXEyrO+A19Nv5N29zTx6OT1hJR1lNPmGhGNMIp
EsV3kDJkAUlDpJ54qoMPKZqP1Ovc8lT68V7WJr0q0gJM8NaFOcTGkAMsMiw8zYKgKZhAPi8brLP+
IrzA4d+xUFBlBjYzbOAYB/SV39eokXbJA0phn3izPj3pJ+dJyiixehQtQAUvESQT2mP5g4/6XL4V
L5FXe5GfelXjjmcbb9CKL2sRWb9FLyAFrzHl+pg6FuQcPP7yHUF5FU9PYcKULA0qxRJcR9RX+Vgt
DMWdMSKCm0n1KmPzV/l3/+E/FnIJ/qOp2xizriFXmrnDrr1rb3MP1FoPeuuaSL41XnLUjrYf/IgO
2zt7PXi6IosBdNBVZdFSILc768xZvUrPfCqOrV++hF7qBztM3/7QODnUUP13D4oRdVFpU6NnAK2M
pxaVmePokvBDbT4LEMGd2E2SliA/h3kqzY71FCQgzW579STb2xFu146FwVlMx1VNzWy/o+x+MPtT
qMiG1Eo2miN4EWqWDDdnwAz5fGuDzwIO2PzIzXaxWoIHwcSh2lC4HYzKbaZ+LfLzEL9sr5ZMDMFf
jDnuzjO/c6Lt0DEeqCIjJ5LsIrEoH5OJ9VDPOEDSPUQsuEcZ3b5UjJMRG7uOFpJL2/pj6mLNBA8x
zHOO9jKsGTtHL+GxPeQ4SNC4eT/5ObyfrNZjNfqzTU1HntJGebNwqVK1gJpOgYI90/pus9Cdx8Kd
xks7FvttRf2PM/KKJGydDDwLg6n/dAqcdy/Zo3mt9Qdf85Oz401P23AyuYRdVPYxmToDrxsYL+C2
hc9I74UpOGYM2QDQ9f16lUvYSGEz0qbVgeTkh3w4xeoPPZKRbawXoC/UJOwkp2cJGflZ3NrxP5hZ
vy8C9Vja7AEjWk/jHO7tlL2RKgJLnKxnal0+x7IN3A4cjND8PQxoWK6iQgKZClP53LB9pZ1Y/7at
rPU99gtCjDeTqbJAjgWIcLTfMQDGG+oYc+NzvEQmGJCip5J4bd1pXPEEo0fPR4/W3Z8ifQlArmR9
LES7Agi2HiGDlM49nKs+0XOutJ9ypTk0LPq+vW4S1fz0JYsILaudXm15jaWtezVYhOPWxwX1I4uF
UWQqIcS0UHQr6B9NImDIhemltNs3dndDKkXmG1YVssAQnF6iBlqZ8IL80nTb3ehH3vAjOIWH3sT0
zeEmx9TN8tsH1m4BKZh1QVL0BfMdFTbfZnYhjepOw49tDIlYYhzkVCD/rjWINeAktx+NRPLEuqr/
qwxiyGOoTDcDkGH6TWR6caMfSwMEn4Ws4FUGI1hzSSejUcG27tf0TrMpBhecs+IvzUwMeyqntwnj
VbVa9dXqD4mMn12mC/73xV4xHStPiAkhIrTUla9x/++2rmWLxP+++P1KjRO9IjgGmtov6a4r7tRE
8mq5Hhss9M0PvQWGAdJwI2qA0e74eOZ455z4JGM+dw1VwYdJln/ie+CPG8QCT9j6Ua8wltXAI2dz
n57jA+a/7FPprWhdNSaasqlN8dAnLB1ianSwpDW2CfWG6ZOafehhwrkCCOs25EWujBQlQaVauFmB
WltqHD+i/iuEsFRpV1aMKIBQg7MRHjuCcYMyL8k/8091XDEEL8liI8t7DRgj5piS3XDbgEHB5xxf
ra/FLr+VK5/ZUVonu27aV1zBVapqFfYzl60HR0S+mzF9BUOBUAuMUlmvAL2YkXj0u2wiskRasVdf
1xoda9qgXEz/ngzoaPKU6N1M3/5Kb6YQCsS9Vk6YYIo11TxNu6s7jJ6SeGmJeYu0sFQ1Iq2NIAiL
+5OFKsxML0/bUnDNb1iG2Mg5WlZbFgOkyNXSDcpL3BRuGj2ZaBpu2E3WywrUVgO264YyBWfqTF0b
RgXwlK5xU/tmwuIFkUsTwy9kLUX/w+v9Mj9TcA+2ZndNHwOs208eZwkfL9ap3ZN9sZvc7CA77WSy
cbtcONlynNTK1qGuUS+8wXQ8En7TDyPYVKmz31bbz8riP/XmoPURzbe6LgZwyZSSeCIQrQ6puieY
a9Y180XTKzQn437pBXH8jaI1fXYiN6uSuyEK/FZVHmwz26F17EAC/abWMIcsog5GJlaNnybZS64k
j0bQPdVR+GVg5q4Z8mNVGDdD1T50Q4JA3rgBc6rrTOy9NovSo1ntz3V4LKP5QLr2OKvtrtWCxE3M
+UatI1friWtYyb4cMQoDQxhuQo0+TEWUg8HKdsc69vOu94YOzNGR1bshUU5RpyZebNEJs8OGW72O
vYZOd6RG45QRHjJLSdwuJc8DYz7VGSy2O1W50rlFFN4y/A+wQYYujfofahMczX46Rk79kufDd71q
XysKYo1EsT5v62Pd0V3VIZg15myWUwUSSrzE76bytZk9Q3bV+R/WfMUQrHnqK0UNGmBUn0y3ObFD
f9FOaCreWfvkHHhEVhXJL7pbJiaYsxWMDSvQye/H/857tB3sx/fim3pWd/2BHFFw5W0vIf+5P+CQ
MjDBf4IbgyGcFUkVTFaVYffgPokRfz+K6Vh0ihumL9s4q6q64oinQ69PSohGLIRbeXwgauXbnXGT
F4EEhmt8QxzxeAD5e2SYDYp9o9G5Y4SenSmQvR6sd8cvZBHi62Ys1Tbn53ruzHf6WP1DBv05Z/rJ
Hh5AxH0zBpWH8rRzQIYvRhDeVkN0q2vDoYw0EOiag4fmrc61chB0a/3nNGl2YUvvKQlv23m4ZY15
12nta2i0j1NuSLaMbIGEPEunV06oOFiguALX84NC37b1LPt9/veFN+6n3MrHAmtjBjPuUBirGMgK
eddNiaLw3bENZMCE0C1LK90mPUP4Wd4R8Isq+os1f+S2Sa8YQugGhhZKBgcYWoaBK3X2NjrToWLJ
v9urtb77rjDC7ivqNMBgqA53daVy2/BfXR29bHwhrcSrSHBEsh6NDImSMOB0+o1u3c517hvag4VZ
zNvyrGnfABeKZjoGsimO4CyLOWJpHQ7oOA/Q/wVKCKVWn7Yh1kRZQvC/LwwsplMBvqkedyp92juE
XcDNiMdcy+tjRXJ/W4ssDML7VJFOxzxDYa+gG6dQixk+q8UF1A6LXYeNbM7doUnpaQjrj5ROLvGE
vROTMYqzCVqqon6Pu6mbKf2hrSyJy1890pY4gpYyxZr1sIdc/3lAaz3F2U/JTv+CsfJ+tBuTQ6Lu
t7UmW0pBa3ZbRlRxEDj19uCxAvVAgfIPVTXUapELRlhLjGQtvjYIxf3URiE7Rvn+biSgL89p7GAl
jeAhzh6i8PNkHwfzIcWiKgh8t4VbN8krmvY7Wk9ZD4YKoOUlPZaWcgqD6DGKer8oOsk6rm4wDE1D
M7hNUCwvOIxeLStHDdGTQ1IQHJSNy8C/si3Nmns1rhAiFU88hqRiJhqYWPg4sx/pcIhniXr4V4qn
9BJCUM/YU4W0vIGpwJzQ3TR1l76yb/s5ucQzePH60jqgUeOLnhNZ7+C6cKBZpeh0J5rIXxINoDuY
Wxx/JYYBJPfTdBd0El+7aurqFUI4OgoDfJ0sBoSOdD9mMB4DYt3W4IRsTfoaxtXuI+q6wgkWUfwf
ade1KzmuJL9IgCwlvcpW1ak6vu2L0FbeS5T5+g327HSp2brF3XOBeRk0cKKSSiaTycyItGn7YcZa
1qQ55B0Ni2EK4lYk1CVYOJ62ZM5qSusBMJnsFfKAGwY0DkT9QLsb6bp0PD+A0kGWrmNfJx2+6SWe
m6IvJh4Ii+p8e832cWww/oFAHkNbzNjNGQJyb9IaC6sl0+cJADEuV0ZfOWv/FhoKCIn9RmK/ZINU
N+psgagKIV1tj7PRPEGHALfDt7xfbGG4lCieJWnNZhhUTs94j3bb+W5Ia4Gn7T5qbVE4z56mOAdJ
F4xhXTPpIT11EB5SMHxtHm9/n91WiC0S59RtLI0RphVYK0v/XvFyFE6LyjHv7Uv2gfrlo+wkIHZ1
FMkRafztBlhV0zC9YOM/nrBkjtYswW0dV0rto12/x6uk4LDY3UgbAO6Qr0hq1pMNANpnnmwqr5UK
dU5VxLWxewJuYDgXL0zLKmQG05LGoZgShMIsTqi2eDdEj9H0/fYH291QGzTOzVMqR3aWAo0o4DJ8
HrsCdaVDMy8iF2RH6V8nB6ZeTZMQw9D4CAGJWbxvElwvonp+Msr8RU+W3FXiPNSm6UyMEmRAKcGU
g2V2rtyQi9xYk2PbxcsbDNZkpnoLZWmTH6Fe9LXJ0DODDRdl7hIV/trkTtKEiZ2Gt5F2HVJDQzgI
U8D9xg/7rvbY4UESFkP+2VuaxNeoIRg2EEFw+1qW1RlyJIAwzeYuw/u70ZK3HIq4lqEGaZmyzk/I
ltjOmQbhOa8wfpBMCu1iDUBV6Dbt6GeRaGZ/1yAdfK6KQWTL4icZSaqBgyDSwWWTUGjtUr/ATNXt
z7LbHoEU4jcG+w2byN5ApbtfEwOzLlp+sOL5OCzEkYkaVH16kcHkjhLhycx/QN79jDw+iOsiuP0T
djcd6n4G9Ld1U+WnJoceDWORjkZg0A++rnhHlhIlLKnkRfZbJpRAGPAbistwe7saCn1GY3MytY4e
KZe+Kd/iIRsI7rJlqiA4gmQ1aCa1JHKWzHRlOn9dxjlQ+jhckuZwe/V24/AGj/t++VqOFG3uGIqS
LmvROnJ/MCExeRtE9Im4KNynS7aqI4xCXuupSXFnJIM3LLrTSqJOTJE9XAg2RkxA6AnsMaCFXBHF
j0orlEj2dNsiEQyXaWB4cazTHjB6NrnzUB+ysr/LovUtMGB8hi64pbII++fuUhuj75UWEwgSRKTX
vDq3Hf1kRmonuAvvmrPB4ULfpFNVX2rs4kT1+jlze/27DDWJ22vGfuxfh9YGhMtmlBYhSgfDtWdQ
4lZrkBgPWkuctnldu3e3oXYdztBBQaAbRAU/3p/rthZWntQD2qfRZ3QANSaqIli/rApkpRBYJYLi
HI6MaV4sGjzBNOuDlYK2tZ0DkIj8AD/vWw6ojVWcN+gyRDeaFFaNOPSNQNcEL377XnBdNc4LUqZw
b7AJbajUV1AgNiB4ZokOJREI5wWgYkZyOcKImYTD+H6QfTJ/vf312e/829F+28H3ZRkUPLrar/ni
+oFko6umeGkyA2NMnGo5RlYqiKH7jn3F4+7xmELBBO6vWfD+a95ITqdaoMY5qeVlHKh327Z9d2NV
D12TwTDPnQ+gQpwWbUHvVFrdpdZ7Q3JX9TTT19so+8c6mqb+heGOhTJus0yWAfNPy0YW0Lvm0GCQ
jMlyDSLWn32fuKLx21XP9F6vmVHSeZ2CPAYj+Pz9tkkiDG6fpjIt6hZc1Ri+tZ6ievgMfW1fGrtB
EA/YyvztfFdbuE3aZ2q2zMyWIXrNlR+jJNKS3wXA0BN4EME+K/Otr6jpGD3YmDGCSWa3U0b0c4to
RXfXagPB5TlFK8GICee1qY8hac2TXagOld60VBsYzpftNjLliuUeNTWdkSYHDOIKtqZosdi/b9JT
yCjmWsVCZq48gV95VQQheb+IvLGBc900GQtaECzVEJBT+zn1o3P7jc1bDm76ULhgfr3txrv7f4PH
uXHf28U018BbZdNLO9tDj2PYyz/MuRNkovtLB7pSVmSFr3GBGlpVhjVocGTaPsTF51zURSD4+3yU
lpPOlhcTf79cfbJ8TJovt1dq34l//35+UCvVy2U0Znz6qSHPeCvz8IaRwosTwfOICIfbLBiEjqSE
ZZy2bd9FeRlmc/7TiFPvLeaAFcbW8AaDL/KnJ5dQf5RoigtVl31W+tkh1HbmUUQruXuUkSsKlwKg
q36yaiYBabTph6UpndKQvDSm4DKHZLOwkMF86K9guYHjfEzX6zTVKxCsR4r+pU7Xbwl435Sie131
cfWpsrzvVumQqWZwezF3d5GpINvUVAOTb9yuXSeTDgo44SAA/KMbHTKagTKDDVBEWLuPo1vQ1sEr
qsE3ynR5nlKrZQTyieTTGQQGU3ppIccESroPt03a/XJ4CP4Xiot0thTVtjSBFB8cX51T0Vp1YnsM
Z6kOTbxitLFoMFZkG7eGph2bq5oA0LJeFPD91yCjhNBEYYr4YkRA7N83MbwjetNVGYDyyjrl7egm
SpE6cgVmC2kSBD0RFrfL6NqPhlozo8razdsct1V6UKsqpHYsODr2PxgogNEJBmk4vgs6KstczyX4
htHYDogUE1IWUKtRkPoUpdOJyON3k2LGOPy/cFyY6ookbwoJO1tWTHce2ztjyh4rJXmaljFzI8t+
l2tZKkiGdpfTUlCZgbC1rfJtNTHmWcasRq6yauep/zxBDqxM7nOtEwTHXeOuOHxbTTLaiZF0uFoW
WXVfDckH7HmXDOZJXQq/H6CjMb6tBrvB5LJ+0plKrETsOutYhiP7FaRrl8Frveq+f7AyVzQYuRsr
N3jcB6yKacJYPU7+6hwflMNwYBSsYqbfXxQRf8XkDQ6XlcX5DN3zDt+syuRXJUUGA03DydUG8PkV
XflarHaQtsq3Sl79qFEOkGuMnao1Xle5+yEr4+dGpQddo27d9AcVwyTrIN8t+fxaK9bntOsbx1aS
MKvU9yVKhFUZV86UjmHcNoeELq9q2j6NZXmw1vyTLFG3sKL3EghA+9m8y8z6aOupb9byBcLsIzo3
wedbKqKII1pqLpbO5mi3K3OnZrqrjHdzfrHLwM4+qhLk7IxnO/pxO3bvphCbJedCKdUb9MY0wEuj
Bn2pJKArYpsq2CSCzWhwcXS0tWqaoBTidWlxGuPOy+jwteoSR0/ql9sGsQW65UNcGM0Mta0w4I8w
2n82+8domASBZXciGXJ1/0YWg0tUppyYjRED4d+ZguqrdNED+YCcWzDbKPo6XJJSTvmiqKw4Zq73
uv7Bzo5z/wa+YJSoFQivqbJJ+F6uIQbvbcP4OdLoUenCOP4CoZa3fJIrBLdgRSwvvV1iwRI7d+ic
OP0qKvPuLxR7SIYkhGHzbU9R19EpizX23hAO1mvZXpr6LfM2SHJ+Y3BOrIFdMquYfreSN05RKwcK
JZTbKyUyg3Ne2q8kGpm0dmKHUPB1Uhrq87fbGPt78WoG9zUMozCsrGNCt9OdkSXQesqcRf5W2a1g
o+zvxCsQ57xg5ensiAIoS5/j5VEWNYft/n0IE9rIpvFoz7cYUUg9QWEI809y2px1+7mrLUENfL8W
tYHgDr6paYe1ZvzqjNABRPenvHAxXudVfhVqr8br7S8jMkj7M9ss4mgpJDaPX9lrUNf6SV9EA1G7
x8vGIPYTNgkt+oyVZGCsZnpoBH2Yh/+c5CI+g31LLBsN+ujdk/kmqUnXO10uMSNdmJJbZhDsjrW3
3H3t3xB/NUml6tx2OiBwa0SeUCyBZllPsilasd0tucHhcq1sRk/MgpjvkUI6WVED3fbh+9KlgjC8
uys3MJynUauPY6oBZkhHdPh8I/G7HCRkioiJcNelQVsNWkh8FsRKLsSg8BWvK9NMKdCOcIYkKlR7
QvuSPMue/n/obt9bvi0cF23QFlOWFXM4zQRhTXJKVXQt9eHtjSMC4SJNXWfxlLOBa5uGi/zDrl1o
0zn/FQbffrW0VtYoSLrBatA7s6060Dv8XBT2x9sweztns158e0U0V1KWMKbIurk388SJCwGAYK0I
52jFCE3IiXGsdoOfpt9k1VXK59s2iHyMcIFMzvVezRVg5MbEXuEddaYvkY2BIFoFaxWHelSfx14z
HbxdntM4cuOGCFKnvQ21XUgu0mUNqhJzCsezQPYUgfxQPw1N5jSi9z7RerJ/30RUgoEBtWIyR3hw
eUll7ctSm4pjrsVb0o+tQVz6MUx9YmaMgdfsIH9C5seqHo+3P5xozbjYMJBIzdMY3y0qfVX6ocoJ
enXfS52o1Ldbut7awkUFc05zq2DcsZObvep+Haqv5n0H2UJn9sFYdCSiqpsQkQsRY6mX1DRhWnYs
n3M/zZ3uri1cxqmNGdDMae+s/k0Rg5ENM6kyi+9xTHUUX7QOx3nXrE9dbZ+kNW2caDREw7r7LngF
4jwjJVqhSYzRZY6equGnSu9jDHvddo39uHTF4FwjgdgmpCmwnVbN08fX3K4EAP/hC10ROJ8gXRQb
iwIrBo+Nareurnv6keUn67vUY83WggaifW+/AnIukRcKpC9+yctkX+IEY8HV+3I4VlQ73F66/xAO
fwPxIhvyuEzNypRFel9D+HPiU3G3uuNZdepgOciik4otFH8DNmSUvEBOiAsd30DZVfP/dqhnyuBX
TR07pq7cjy29X+jyUaunR8sQtazvu8cVk4u2pZRivpFpbhhkOshIYUCuIfhcu/furV1cpE36om0M
FRiYsbyLlOa0zutdrMnHXprRQDz4uCiDlJw+p2ofGlX8ljvmFp/bZllnzuNCgJ92qWt09HuUxqFa
ToLEVrSU3E6r8sVE+RCdnPNc+dI8nDpTfku+BJUM9lSMFwg+yVCNgnYqujg9pM3vTGt4IMbglqro
FrC7wZD/4wXCgsYN36Kp1VE6oh0GqbMlu8OQu1M9u7VN/EUTaUUJoPgt1pOIKCtj+Mu0PCSr5RVK
fM5keko78v32dt6Ntpg+1sG0iPkYvh10sRPbjCPmBuO7wXLS6p2VBrchdl1gA8GFQhNiYp3ORHIK
Xceo8eysk+BmK0LgYl/cd6kdDTBiSlNHlx+V6OdtE3ZXScWHB/OraqNV+M+0KCrR3o3bLGhfc+WA
V5Q7quRBbb6lLdLYwDC/2GRfOnTwhpI1i2iJX+PtAiIwonNpN5xuILj9GC9dXGSsoWvwJh96o03i
aJ7s927s224HIlvAric9iEA65uF289+tI+cKVR9bg8oIixJC3EgpP1Xrcui6SjRSu/+9iI7+Zhnb
kW/YtTRLabUUp29ilRe1QJt/071oQ/78FnOuMMwvN98rKdJVhqIqEr/S16famcpPSiVqU2Ff5K8D
UL2CcL4nxVolzxK+2Fo2ePR5ncyvOTpIpNbNhKphu4Fng8U54CRRLaGMk1VfZE8Z7Dttni4ZNXy5
xal0e/F2N+0Gi/PEcm0xuMBYdNUpfrYVxV8mcM/dxthfO8RrAhkYovMtzX0d92n7i655wkuAvKYY
I0AU7c0naslIXgZB4x8LNH9/qyue+qdDGImJNlYLtWGjbx1brTC2jeaC6vuYflnoz5w8V/rLf2ch
dzktjBKzkKxtZtWX1Rkm6tsYb6pT845O/bEzTMF5vr+zrhZyLh9psWxErKOpMnpn6eu7KNJDubc/
3TZr3zmuMJzT95K6mG0OGOjrBEk/BrU6HW5D7I4f4SD/7Rycs8tyv5ZZhX4TPRwgcUm/as/6N2g/
XlpT4Ia720rDyaFahq6bvIZJpY9F2cfYVmmrnVNUrJ3BXgIa0ceViG6jux/oisULmUySPGdxB6tA
6X5uq9Xv0zx1QJn/FkfQmF6cpeIxnO+oRqk6t+0RIXbKXmwDIqUZ6D50UT/1/spdUbgDQ0slKaPs
MigtQaXarmx9Ucw7Ug7+bWfYPRY31nAZBFXsHK2MuNSUGGpa1ZcFDAvTgrGBKkTemiSi9/xd/9Y1
IsumiQcevvvUWKI8JjrworQ8KyO9m1rt+bZJ+xCmDKt028L96c9YlHUjGaCyB3O6U9+8RpZgi+7G
OrR8ow0C9VfCt7VFnTblSSnhAh0ymtI87Pz+KAsFcwUwfHdblpaTUTaAGfMm0JxsRBh35s5Hb6jT
juZdn+vB7YXb3UGMvwS0hlg6vkFMQcdmVOtAJNI5118s+2GuBbe/3XNpA8G5tWXEKkhXE92DQg80
lQfVTYvVKaun9i3zhxhs+20M59iqRgs97YBktsc+G5wxE7iBsv+BfiPwJIcSIQVaRpgtPvWYrq30
nLvjuwzUZL1nOTITrfhggfZ5EvrGrotfjeM7f8ZynlvZxpfCA2NjvxqNYAvte4KJYQpiKpjhZP++
ye9WWifQxrA1r4uV19iIXpUeUxA5Fehv7o6nGugP/ReHO4lIvqiVJFkaCNYssP4mj6CQd9pwuMu+
DqfBh8DS7KRe/CC60ors41IwY4wHJcWVB9P/BzX6nqdeI2yA38UgssnyL0PBMv65hmZu5m3bRZrX
fGt/WqHuZx7JHAyRSu9nN/oG+jBQ5KeK+4Y9vEFlnrP5cnNBhyhfYJlV3mFwucXu0tCE+d+BcO4x
yVUkpSbcT4XejTz5BuSiyCio/O+SqWPs8PcCcs5h9yttVtTFPO0lvzcfOkjcl2H/iYAedQ3pTxL8
YkeNBAu4u7U2qJxr0DTWl3aNUbTU7wfJV0UMMvv1rw0AFwIJUlQjYwA0+FUgDWXqT5/K46+5CHq8
/aVE1nBREJ1NkMKeAVaNd0b9AbwAAlfYDehXa3hCnLlMpQgstpoXt1+X+NLWL7J+H7eamy2CbkeR
P/CNAlWSsPo4oPqTPTpRyBTrc7eGTMLyAPXl1+KAHeUJdevZPv3raoNbqAL9Foje8rFWKqw2VSSM
ZQ2e7MYH4hZegor2t/o4h/nDWwgIjA2a+uf+pYmq9joFnWC8VE4XhcNyJIZIgWQ3udyAcKEJKtw9
1EFzjEEvIcnQ1n5UtA/Ch5N917guHBeKinzW9J6ZMtA0LLQppEPzXJcLlJCMYGiEg8S75/HGKi4q
WVmrzAuFVZ2H4XVXccipAts68ex7y5vdyYvd6in1Cj8OasGdYFcyZPvZuFiV6lo6zDVyAfbqkYCg
Nn7KL6Br9LRwQZuJ/MF6zr/e3tr758t1eblAJaXLYqsUkEv00maPk5Y4NBYJyopAuGBll7OW5zOc
PxkP7fDJkjwz+Xbbjl0t2e3acTGqXnsaMdJH5FFRCDbq9n78lVRb38pHcje0yABEZH37YdEkhmrg
aqr/1VVsFdFY23CVRP9CtRPVRWeXvBs0fgPw7cQr0VeMKcL3yxLjHIX8UyfTkxH1xybTOqevC0fX
6SOVs7AtSxE4ixF/R6wrOHcB0qk8a+0C8MmdfN3N/cQDtWSgBkM43okozAVLyZO8ErkvGojG4esl
gwvOGR+3r4PAQ/ZD8NUgLl5lU9kurcYw/MlXvCqQnpsDccAB6NYv2M0ivP3IdcXjIpfd5eMyyMBj
tWIdAR+qRvcJGICzwIaSTP44hNlnTXJEbrmfD5MrMBfC+mWEhHMCv5TDJQQ4pk7x+fIwOsiSA6ZD
p7qHsNJDd3nTsWOixQtFIULQFfvnsTNKiYaWSHahGE+gU6+UUBblc7uhZAPBhZKkzpCLZOwcXeaQ
mP1DtExuZ62CjEcEw0WTqFIifeyR8STzXZsc0nZyyikSZD0CED7rgcoweDhVtlzrfa0G8/ilEFVU
98Mio12TDUzq4ir75yfpIblTNzPRvOIcheNn7S466o/LJ4iueSqEAazayz/c3me7W3mDyLl9Eelz
YpS4jaFGtw69I9YN391YGwTOvxP0d7V6YcIm5acpnYjysBRf8VTh1vmn27awz/xXDNwgcQeypBbL
bI1Ayhpcwcv5WFD5MPbNQ62op7HWHKORvudlLRIsEa0ht5FMWukxiHQ1z4zC3grfNDOF2b3fXsHt
IrraXTREsGttnkwoRdiVu9ofp/Hn7eXbd/ArDLeLzElt5jSCGYSWjjR/z3LVMUSdG/tZ09UYwk7R
zWXV1rMu0wlQonf0oxbkqKYl3uDIH6Nz9LL6GTTk38Kfs1k//s08MrLaXlVD8wYjD9c48war+hTr
w0mrVD8SjYzvl9o3FnLpfFE0JLZmwJGn4agcyCNrhKEXMf3wfnfKBokLF3hCnZcF0h6/sl+spLsO
ju1Ttz22AYZORLNEAgchXKxI8gktGwngFsgjrNTJTNlZVFFL1H430cYqLmBoWZyO/QAPYSdxflCc
zMtDZpYd0rC5iBhxBbuXcFED48S9ZcaAS2jm00rBVKnk3d5Z+9fYjUlchDC6Rmv1BhjZMT1YIWOm
jl7TM3FMdwkiB9zjn9FIKbgssB9+IxwSLmxMZjXkc4fPZUXVQZWqYEJ2kyXtAVI6ocBA0SJysaOe
ikKPW2CRJxmigqz0VYfT4+riWc7RD2kgKtmIdtlfTz+xIg1jDUSNVYmc1s2R7qaP6mEUZYa7qfX1
45l8at1PZOpYxCrO1pPqK4fSlb/nR9nL/PhBJJr4q6Jx46uZXPSwRpCjTT3sosFwLL+oLnFj1A4f
24v6CMnaY/s4vlQhesBR+VgOkVsKrrXMK27hczFlkaABp3dICKIcms9hiSlIpFIS/YL+2FT5cttv
BCe2yUWUGTXFwmK5QXakCJXDwQgVPzsJ6zm7V7PNJ+RCipRAF/cXTnEcjuCnOei4SEhhdhJ9PsE+
MLlgsrRR10DDQPPm7EvRfNeoqCAmckYuklRS0i+Y59d+3fPiu9KvXcnVX+yw9qYPopK5yBougqTS
TDGhDs+n2XktL1H/dPvzi/4+FzVIrOZoKYGv6cVJm78RRdT6Kjix+OeapYxrEN/AAFm+xI2Miv9z
WouGpQQ7hi8W2rTNJYUCZMl/oNXbsYpnOkP/JPGi/pRDzeX2ools4gJEkoBWpWAZe1cF5nRubLds
P9yG2P0ulqLZhDED2HzVNZf13rIZRN250/wRKu0CG3b3/QaAswFiKkY5NgCQTykSQHJkWktdKNqN
+8F0g8MFM7W0SDsxQxiO+ZA/5wdWyY0vyrN9UVzQ0+D8VVBSQCz9Wn8Q1Ul2P9UGnq3zJtdtBwhY
5T3g8+xnowxOmfplbHv/3cfiYltVG3FbMBC1OFjNO4quwNsA+7fSjRlcUMv0DoIMIxBAUXbs3eoF
o0df8SDjRs58GS3H9gyBTaKF46JcV+kFGu6B2Mjf5vVrN3w2RNPTQqu44EYVWSqj5VfKYj8kj+mh
DaNXI6xxsMuB6uWB6BQSGcVFu6YBsbU0A7DOjx2ylj5YqSCg7j80XT8V30wrlZpWLiyiMnb64bX8
PByK9+Ox+vxffyPtr7Qom2ZC2dndXTQr0OpHS8QGLggTGhcmclUZJNBasu1Lj+nJ9Fl6kIjTA/Z3
/sp5NqvGhQlq9/IKNpd/DlXdrRAihrs+wKEaVKEuIAthvnsLjAsKS2GvhZnhE5na2VImZ4pjv5PS
oFpkF+/mgsKwwOk0LjpMpbxEkgLT4vIuhxyXLD+TZfVvRwgRCBcgirmzp4pl/zJVfK0Y3Aizo33e
hLdh9kulm+/EhYWGkEFrZWbMfXdWvPo0Hww//4FnVXTjtIF+KML6rghFJVqRG3KRIi+yVEGFhzX/
DEftYPtayBQIRafV/nV+Yx4XIOLc6g3Cot6CzYs2IwzSSG4EdfYKNOGtIM8XxT+dK8TUWZMl6QI0
pkGKUOGXF+t76hZOeyyD/CUqhaVugZvwTVogcaTxYmIdB7BhNHgxk+8HobTmfvnguoq/mEo2h241
gVTRhKjZrwwZvSVu5knuP+WD2qtCUXFpv6AFxRZGVqPKqs3FQaNrlQTS33D+sDijuTdYP0j30Xl5
tPHdqkvxJB1Fl9/9hbxCcnFRXY0h71pcAiL9LpE8vT30IpY9ZTer3ZjFxcRpKaVlRpHai99DZo+1
OpFQ9vG/vuWlZyMEJe8BpE2grAvfdlBezeMipFJ1tMD7owaZpft8CW3lSahO8x9CyRWDLfHGS5qu
GImdAGM5rZorv2ebzfbXp9EzPnfvcQn1Y4/4eSCSIN8vBW3WlYuVlKIbbmUl/pigqB+Tj6acU8dq
iqBRxm+S3Hh9NOMwAG2ONZxzdbivG4JtKVFHpvG9FqcvZUcErdz/IfRcl4OLrDa1wEJPsRzKA/VU
dwzbi+SPgfWxOsXCl1ghGhdQtRLdI2MEND1cfOIqd2m4PDA1hA6+JKJmEG0WLqoiM8agCwFYjnnl
6P0sX8pG1NO2f0L8u3ygWP3Tm6oGCuyg4kHfZuJmoYRX+bP6LvbjHwXqDP3kRC+T1zmFnwYkgOKD
IFtW9/OXKzwXghZpVVM6MROH5VAYxEdHiexQszsXqZo4ZgV62XmuT0Yug5NICWzFAE1vFIAS9N08
lGdzfSon61WdFlAu5WGsEmcujE99IT/rmogoRRAwoQPw52JZqTqoyfjr66fPTJ8i9qnTHejJONEQ
zQZokROtkOj7cMGsUuQ0smJAtnrt9PN5kS9FB/0fDHBq3bupfU3iw+1c5bbXaTIXw7RmnLW5AmIq
P/XjM1oCnMh8vo2xXwP9HUv+IqyGlFEOgQO4XXNe/Cagh/gohR2mokWaIiJruKAVl2B0nhmQVj0M
qj/nL5MhSu7YivydF1+dmAtBcTfNtC+AsYRWWK5O5UVe7sZH6yF5rnHY2J7oei6IxaDT+9MTZcz2
1uAgY6mCEkSnyxGZf2D65DyjOFgG5nE5vKlFefPJuGhkqJSWM4tG9vzS2pc4C277hOBL8R3k1UrA
eFLDJKXp0KOpflZQD8gSdBXcxvkPadbvz/XrJro5QI0pkuzZhiH/NJz0aMmT0Jo345WmDuJAtG77
O9hSiYV3cQwVcd5RJllbSQR2/duAzx7V2HFx26z95bvCcB5RlFUy2zlOZ9MKm+xhHd71mohT8T8s
3RWE84FJjlMd02Cw5UJCVuBvQ/K4hnjlP5ae5Ik0flUW3f7aWbYC6RDw8ZoQ7vrTzeNWNbtkYJ3d
qOAoQXVUvD6cDziqPPrVdoF7ti/Nfeewx1cpSJD6qIJL7/5W2/wGLoJQ2g5VvaJ7YsCjb+Wln8kj
a63RPzU+441YzuRuuhtFifJ+hNzAcm6TdH0xxWAigpfKrnJOT/HFROpaPIlK5cwxbq0x5zjNYGEi
D4pIUMWCrC+9L7TjoHzCdZ60dx0VpGu7oXJjFedA/TBNSZqhKzaaPqlxOIh0SNnHuGEMX0VqM0LT
jE27ZNKpzx9LI3PMJpial9ubTWAGX0Gau3SAwAfWjKwXZbg3YkEsFDkdXz+KzD5W6hLrZCMj88hp
CgsoOkNEvj+3nnU2w+6+C7VPoic05lR/Lx86eGTN0jCxwWUbs5JKOtWwfKCaysfnGhTlie0q3Xu5
/3l7BXfDFYb6TOg0mowx4s+dvWbqbMfgKsG5/KmN3msV8hlFUCjY9+wrBpeuRYmRKirrPgEzkLvI
x2iQocCCPjz1A/QG7e4tqm+MBvBfm7jVG1Y7qipWz07VT5nq1wnU3XXBBtq//m1AuPRsNq0a+kMA
GU//hEP2rptg5x6y9xDCDiAf+rk/LM+ipmHRB+NCMQrpA9gO4fKG8Zxoh747SJmg4rd/G9jYxoVa
RkI6aTG8nt2u8nvZL46yj47CH/D4+7z+1UKZ45xRUL9X7yq3/qoKEtP9+HH9hFzUNbUBuXYHK5Uq
PVmdHMTRGixR4saysJ9IhMUFXhWzzWBBBRYUdaCrtwZGgFcWl7wWIPtTHdkhoPd8W9Fns8ZcBC4k
awW3NDYFxXEqu6VfvSQPpdt+GzEFpjr6B/uTiFB0N5oRGVJV0IpTVNBX/LnZJ3XUcU3Hdx283sQl
Haco3s6iV+mzea87FkoxoIOMcd3z/v9BZoPLnwaL2aztwGYwonF1SHdfGIYbtf5tkN2awBaFC2X2
qM+DnSJoVtmz1FwW7ZD0DVT3wo6+l5RXo0eTjOLb9Z2J6/Vt7D0X2kJzEW5aobwWERiYkK9TeVJR
f5GjABRD7m0c0RfkmRp0PY6zmY2HGQ7mbSeffCm82bFd1JN/Nfp+Ub2xciJ3EVFR7J20Wwu5cEfr
fMxk9gmL4bUzLisRPUoLPx8X2KbZXMw+x+ezLpOv+tpdobjpefSa+wy9/J0u8MndxG5rERfkcjJU
Uh9h2/fjuym6X7VHmdxHyeMsPYIFSqq/tZQI3GQvdm8huaimSq2RVjMWcYWIQtGAuCj6UhSii9Wu
MxoEY9JgqCGgVf9zlxtDIWuSWuneSFO/z8djrsIr2uVMh1yQlO+d7ATj5jYOOh1UP9yWQ0tatlgF
WMHQweov0sEyj5SGmSU50L6EjqGAJ3P3YNricftMG5S2wy3ll/ujpR8t9p70ADoWNPh1H/SH9hgd
CrDIWQEIP9Do3ISiS+S+l24s5nKLkiYddPJg8Xgq36eH/ITeGbRy5Y8FWGFFZ/3+dt+g8btuaRPD
bJR/rshDMPlmgJErTK5VP1d3uGfdR9ZF9Iq06z8bUG4jKsOSdWWPRZbai1nPjiE/xPnL0oaCWLa7
GzY43AZMMY3c1Cpw9JBYruqvh9xNfkIGGN0UjVsfGc+u/XobVGQbtzdMa4ony8Dnm2owS5x0+2cs
PZhLLIrT7CTlE/ito3I5RafW2aSawOl9Vp9Off2Rfoi+p6fZMf3Bt392buqNBymIngdDAM5suIXN
nfI0HyIMS2BdC+OYJh975alRn8d2PEkQSr29nLuFiI2d/MnepFA9tFXYSS5gLHaNQ3yyXePJRDNZ
9n+p+7My+A3b+AufBkHpuJ6BF8eJKye6a5H7voC/lKd5veR9WHcfSSrI9QWO+tclEPqbUgvdFk+3
Ggis+X3Wg4Dg4+2lZFv5L8tMPD0rlmxCdpH7atEkt00Xa/DM2QpIK7t0sAWtf+quZ1wxeNpkyGul
Rc92HCOvrxfcaFVXdweoE52zV4pJaXIkL5YTOdSXveRL+tifm0N5XP0S9ThDcMvYXVUICYOn0IBY
Il9TGmxdiiR2kVli9aRArRVkwcfGrkUvKywi/72wVxwuzORZbw0r65aoPo4+PbPNGHm94TaLw9x0
OTQiPrr9Zb4ickGG2tACH1nTSYMse0lKf1J/LMlZ689ExOe+C4VRRNPAqQeqNe4AHtJ5IInGoMi7
/n9Iu7IluW1l+UWM4E7ilWvvs2skvTAsWea+7/z6mxjbagpDNc4dnwifF0VMdYGFBFBLZvMtkM9d
/jmWTnrPLTturuPKFHP2quFYZGAQQYA2uHg29+lD03v999nT7MQ1AzuzJ57o2GaIrEzSn7TKEIsd
NFyaCJ9Oaw9V9GUkd4vyenvb8UwwJ2xMjLSTF3gljl9rDPymIONQ/vhvNuhvWLkxVk2D2TnYSGQ8
7EBhIkgOam2cy+U2Fq9Wiwl0URU6Qmg/O93drdXclbqd2qpFGoseqHJncVXhNkGL3jMl0ElCH5sB
LWEWir4KAShpQUdSrUj46/bScQyw5wt0tOJUmIH36fgiJOdU293++79ZtJ8esAeKmBlGGKojvv8D
cJAy8wRO/0WwU6Be9xB7vCzvZt5Ivy7Zu8Okj5tybOHR9Hl0FSd/CF35i3SZ7O5TgoZ8Y5+cAlR5
P/QEX5lltlK6iMkSKzCLS92QfAZ3SRJzAH3zbrUywWylIpJIlOQIBkNrHsHsZnfyZEWl8GOoeVfU
7V17/WrMjqrkDHzBErwpmn3Y3cXtvlT925HBizxmNw2iNpMKLylwHv/Q5n0/cP7+5moRiL1hblck
oE76FRTmHrzNBbgYnUI6oUl6GMA6ZuwW5em2GzwzzEV0gB6tWdD3yhzcG62TVioExK3Q5FEH8uww
SNDnaTdl9KXSF34RH7XKycTnatrf9ob+lXdnOdi5QI9KUA5h0x9zIep5HMx02iPcKbvUV9DOmXu8
gZ1tZ65mmEgWqqwQlZxulvAxnM51e5eVT6TwbjuzFcTg4NU19GTKqsmyLaokF+jMPVoKysTS1H0m
q1bEG/eg35ddsbUR5tReao1kIOdCmlGJLZAWNZBwVHBRKEorkPFfpHGOoa19szbIAE1XzgEkxWEw
lnZCeGdqnBzA5qqhRw4fX4eoHEsyBQqGuTY6DLtrUvFY9+K+63MX/Oufbn+czeZGAyqNBnRM4M/b
wbE6tJM+W9JyyTERvqfjdv05uI9fimOLpLfs5N6I0/TLbZObnq0sslFnSGop9JnqKMlLvQy2HF7y
lEf1utmVt/aLgU7FDGroB8DKfDD99BjuQIzqxP5wWGzJXi6oaCH7HKF0wXvgbJ58a8t0161WtKtk
8B+q+HKUseONYMIr3hIoKWR1iouK/gxpHyGlcXtZtzBjbZYB2tqc4lyDKgUwQ/MKL/V7L9rlHs8M
N2AYpM0Msw2kEAsr+6MbHqWduTdEG5xTLkgy/ehsPk4f4VlZu0ZdX63oVIpmUtYwCSlMOZLtMDs1
3EmbzQ19Dct3rAU1yYRAwvqR9rOclFafPtz+QJt3sJUbbBZRCuZBizRYqEGJF/iRnXmJQ1zNpYV2
+fUjHRprcwwk5qVs6KWIVQvDhwQHYWQelfkzxyf6R97h7mrVGBicjHwa1Q5G1HNHO7FxrUxeFR9P
aSd0Is7DnoMcMoMcythNxUIXEJib4QWTZw8J+XHbI54NBjfyxMjDnOLGotog/bAm8S6ReSz7Wwfv
+tOwEFFkeReIAN0u9JNAtuvqi66dR97Q6LYv0D+SQOODfiBm38ytMCdxj/VKW69PjnUL4QcO6mzv
mp8mWCofWReCqV/oJ1FKq5EVq+5eb38QilvvI+xqgXn657mWtjPdl6Jw0jEPNH9Xs8dm/EPrcvu2
pc3lAsML9Lw0xdTZ1FSrlQkEY1G2EMvvbSlYwvw15iVmNxPrxtUIm5syEnXSamqEzuzT1H6ElL7k
C/5wDj1uJZTjEttyb9RCj+ocrEmo9qKEtoteI9GSTjWa0EwnCcDXA6a2mZfQ2IyKlZMM9FR5E+jt
DLNacjKHZzXlZCo3zzqw5IJ/U4a+A9vj1kvhMuJRTovKlPhw2Cn+/9LjtunGygx71PX5+DeRTRId
5eTU8rqhN7/O6u8z+3OagqWbKFFpO7yQ8a9e+TOHeM4Hgvpqg2URKTu9UrIGNnTy2rfQHhJ34vJ4
28bmFl3ZYLaoKguDqQ7UD9GHlLRtLpgm0V1xOQc8VezNUhFSjv9+elbaa6lDTR0iELuRypGU3DJB
wZJHu7C4m8GgQJ5LzSXdpY4eB+M5yXezODtJdh99qPnG0HUChluIpOL2/OudJMK1vOgIQjyIAlfA
CHPdq+4cSP7tpd2+x67sMGdemClmK5ZYW+Mp3MWPlbc4kT2+5H5sh8/KwxgjjV16eO6GDq87a/OU
Wpmm4bu6duWd8U87A+R17GqKDhpJPimBZKE2z3ntbMPiyhZzIiZd2gdBDTeTPficsKPjE03QyyiJ
ZzZvaHZ7X1+/HY3nlWNhRGbREPDtkj60tUSGAiGvU4LrEIMdoqREgUTjo3MG8C22dv6jszLQUnR+
7PDG0HlfigGSBXeWsqJ4mGvjSZuMx7yTUytPDX9RC04tfBt7/108k53gEOLGiAa6eHRSXDri/oqJ
9BQt4JzA37xZ/oyId2mDMEnSXv6XSBy8ol7gFLvlgLZ9H6H+etva7QVEI9SvESGVsxY3IhaQNLjy
pXdlfMzN1CpCXn/JdlwQNLhCmVKmCpW/WkJZH0xi5qiiwVjrDlSfNPbzzoeyp507Q+rycjw8gyz9
S1u0hR7Gk+oEZ8lDOhbV59bRDjRVHjo8/b7NE+3qHcsAY4D8v6l0eDd30DKbZ0sEdLQaT4+e6xTz
veQhrdG4BzuqXwV05s6LfTl0aENi4y8Q3ONcDTfjY+UXg/apGcd6FcJeX2CYfx5srUIdKPQMZeZY
2sQmoqro3wd7PlpVf40P1JnHXhoXWAqgnJANFkk/kL82QdCPlKxpaCY7XDqr7ZiVTYlZ4CDzOn1B
j2p4FNXZNkKJczHY/E5rW8x30gJhqqW5wuX9QHMhGRhnmzfqmvqOH3xca8xXGqU8NIcBnrWueqB3
69xXnyfbOHS+eeHxYG6FhImCEG4iCphSWT2ASSmXUquxr1RFtebsU12YULs4EchB3cambbdWlpij
JDUFoZyn4Y26t7Roh6q5z0erdSgWRqr1kU1sStBwkA0IJeHl9WsITsagtkSEZ+XilkNiq8I5Cw3r
tldbSEEzz5Kqa+D0ZLlgGlUYwzToEOfVd0P3R+CurHHyBZsZl7URJvyUZBrBWA4jg5fJVrNPD3Ji
TQ8aBDFzZz7yKbC2di+SsApVwxR1kX1xR50uzCrmn50sHixpFB3UCjiF/u2F+2mCfXHPS5CUUawh
GRZ6qt4cgtHri5RjhOOHxtzol1KEcJUGccoaOq9NcAkAE7e/P8Ux9lm/WimWGRfqqOAhDWEBLdgo
2oAqPxWil6VI7+tJ3JdSytlFm9tVNg2Kqqqqst2C1UDQhZUbSFRAN8/obWGGkW/5/BEiJUjf/LTD
bFY5qEjcSDpSO+r3oXZLDE4m0/PtteP5wtwhtKnKlaiBDQWjd8rXWX0Fe44lqzzBy9/sn5/OsDnR
JhDmMaSL9jdpeGtjooFOrv19fRAckaedsBl3ioz/aRCTNUwGekxdMKKsUmAwGNyeFKe4DXYfWDxF
0zVT02Sa6fkV3VRhaTpBgAk9Tl+qZHlJFfmzPv9AIxvnprztzBuCgkkbxn61VBW6WCQJVq/uat8o
650aFE+3ndkEAxWAA6ghhsmmrEIhAQFeS5CtlGNsoAqFtdzSA15Qbx9BVzts1ipN62rMe9gZvAla
iqAs7L/olmRrdv7EJyDfjO+VNWbhxlrUymmg1pbZbpXehe6cLVSVpwqNe3sBN7/RyhRzQkCITZsU
CaYwcIHiZGDHacMJuO1dtLLBRJxkGl2OpgFAz6fFE9HJHjlTaKlvyzd8jbnMCTyf6L+vnrdyX/3z
sQwxcrIZ2szJRyJb1SB5iWskBAmYS2qrlrpilhSAyE6tz6PCWzK67O9OB5WoooyeL7CFMDggorJa
Z4FJ403+C+Iw3t/hhorkE58ddjvcrsbov6/WS+oleSpr7NNiKWx1PLcks/rgLsXc++1g2zzzVl4x
ywZRPrVaEgRCAPmKohKtBLmHpr1E4x+g6/mPxpiDqJvmIB4SLGEdq3aAPMf4Z5NDiSY8jQbntsBb
QOY8MvRgqJIafiXRi9RPVgoA0tKzDKi4vYDbkf3zS7FtUlUyS3NOgSEhjdNTwaCCJ/m2SQyGUsm/
ocd2SiWzWmCwGdEgq8qlGKGZHiovajBfxHD0ItjW58Luwup57pFKh1IgTwHzN2B7/QV0c6ziMW5j
AkYT/AJ1cos9+ib8OgSl12KLEBm2Gp839rx5iGiQ6zOhlwGaSgafmqIf56aZgYGdZxaabej2EvBo
cnhGGFAKZGkuSgPv2nKAVptUYeVA2d5x00b0bHiHHOizNVSFaJLCdorOoo5OkFbEZka7L4THaEUy
K6E0Qomo8Ia6HZCbO1ojIO5XUC/CgMivn6rWZq3RFyxdr7a2BNxoCfhwyGNBu265oln0w7/37ac1
NvzLRKmXcYK11hWIJbu4VbggLRgdBbSM+R0vLuiPv2WOOYazZVQUUcE7sEfjVlXltlS0UB/Wl8eg
+DoNOZrQS6ss1ZazqJsjSybKcKquqLKJSfxfV1VRgkSJEnxD1W/22i7YK/7kNhZolPa3P9/bBfad
iytLDEjWQaloJIIlys0Q75Buye5pywY4DiF93IUWOfen8ktcoIdadj5ISLN2lQ2gJWkbvcMP0LLS
tIU2/1bLndsR1M2i7AAR14M4d8dwjv5UShnjvZmXVsOuTjR/HnpPGg3bqMtvUMUIXZyjNjpjPX2I
jnEw2Jk8f+g9/XO5pHe538hEt76MTSzdmX79iEoAiCzEp3yv2cOZz8ewCfcrc0wARqpq6mEFc12H
+kranCGH6N2OgE1YWplgsBbj2UQSqUegmpSGH+r0FIe8EhzPDQZfw3nMu5hCXzdAOjLJ9oHOkwjn
uUF/wvrIEPJhWiaYaPrpnIzBw9gqnwk3abN9OK6Wi/6OlZ2uystkIHS5/poc1E88GeT5brkvHQi4
81qNNsHVEEXJlIkI/hRm3UaMo5R5hkxHNY17kJrYpjAdJKG328x46JuWV4PaGroxV/aYRZSbRCfV
jFutFvZWN2tIJLeeVKJhK45cmvAN087C+KYnyYJ7Oww3y5pr28zCTkucxCN9aevn5iTas9tD7CG3
MaCJ/YWdPzudHXtha9+2uxk3K5eZq29MtFFF9OOyMz2DRgPVVEs2Aue2kc3r4coIA+diYwRBJNCM
FdbQnL+Q/F4cIUDGqw3znGHAvKsICcIedrTxh2FeggWyvX/ddmVzK69cYeB6SvR4jpEYc/Kqey1l
VPeW/um2Cc5qvWObVMxCCAx8knh+kabT2NZWFnxSx+8fMQPxUlQakJFku3JTRWirVEOmMjdraylB
fyRpHumDlwXqubdNvSU63p2yqDf8a4sBWV1BTj4CV/bfrYlO+ICbe+LlPlJJx/le88cTDe72KO7k
3DJOwp7HX7W9ptcfwCDJkIqB2cdwdjEmx9CRIklENx+OscDT2d4OENwF8URFDp0t76EkoEoa3VBp
PZxJMvp9y1Nw3g7znybYgp5hLMsYjUhgGdDW7srUJlXspE3O2bUcT9hSXhll/RQm8EQkpQcGBzsg
5COVKPT+yzoScXh3MMDQl0Fazx0muOfiOGi5pYYpesjOTTp9BOZWhhhkaFQCXWraCinGr2Ix2WHo
Zxrvwb25YCsjDDZoWhGm0gJvJPQ05yd9+HR7G21fi68GWGQAlX0G8SR0DZL4VGd+IUAUaL43x0+4
KSrhd9PcCTmvFrS9d1dGmTvY1OZNZqbwivJCCZ9zN/Kk3Ar3xA32xbE7Sn5/0uzIbY/ZeZwdcs8r
vW7fOVa/gEGPKZhruZHx8Wro22GQ012O0qPhZ7vK581qcj6hyuBEsYAMpszhrCaFVtHIVjY93P6I
m0i0cob+gvUFaozKNmvxDXX8/vHTUAbOFCvWFOickOcuG3OjyHqtDKKChuNdBR4z7Ru5ZMfmL6oe
wNVVpqH9DuBXXlGvV141gTFXgozCq+pTppXYp/TjKb/3fBP6VnYYwKjTOCFjDTv/UumVtr4XQlxB
K7ceaB8UehpM8l+XkoGPsidIqVP4SJFSoP1X4UO1Uw4F5tcEjgT85vSAuXKRQZFaxRt70PHZkhPl
/NRe0/PyOBwNd7JnSNtVdnUmDjnxOog4kc9WFUehKY0ihtlBtZfpkfAoLThxzxYU0SScEIOCo1n4
c1NYUgtpUS/PeGHPiRC2rDiLhSrJdJwliBrLCEJXzNDK32Te7W3MWy4GKDLUeYlQw524PI4IwKH+
47aB7aLBNQ40BiighgGNuQqORHvaaFX76r3wabAXW/eSA18Ci7duDFqkLe6CeoydlVVWDqpxKXX1
7gfHp8381conBiZ6adKrVsOq9XbvLg4SWBColu/zvXiKDvXuP1pjwKKJ4imtaJ9LdGrdZl/gwtl/
adzFpRrHPIlQCgE3EFBjIKLTFhCem3Ctqe704rHF5IBQG5ZS+KN6Z6iF/x+dY2AiKZUgngjszQ/F
3kAXWeL0idVkFpV9yGxeKZOzfdkuYiUW5irpsJZl/9JDS6DWray5FOXLbbc424pN3jaaWEizRj9Z
cKeq92rIQVfOOcU2D0P2N0EjD1YtwlxlDxqIxhV8ecebvNkkbl6BuM7Ag1jHmRSpsDN4ijfi2wy7
GSky7F7FNnfFS2YPXtBatxdvu25w3V6s6uAiyJWZ0BM/Er4lo3BfiJMbKvWzWf6VD0oIHsJMtfAY
CzCkMdiFIbu5EivO7V/B+4QMkJTCKBpyiE84TEcivjTq0+2/v9kQvV5bBkTA0FVPMo0R48mEhHk6
WcMOhRhKC0b1iZqX5Kw+ylZl8wuF276BPVKWTDBBiYxvSpMYYRpXuB4au0y9iyZOfpUi0nsQuf59
xjWz0Is0X+Camt9XLaYCsn1jXhI5tA2VcKKF/tZbthh0LCdlGTVqK591PyhMSL+OdhD1HKDaxsWr
SwwuhoKQF1kPM2iqVYM/k8aOtMUykFuT9rVc7W8HB88pBhWDPI3wysQO6NKvKtjv5uAwKzzese1c
nfnTp7d32uq2m4JLoS4FWGmgPzK7YBd0m856FFor3g8ulSARnofR4lEqcKLv7cK/MmvGS1DGE5Zy
Lnq7IPOjKqUfals3V74xjy1Nanq1N2CEjielu9RF1gZJT7B8Nz4Z7Y9IipqmIRHkStBNYDBA2ZQ4
KAUdw119CorqaUZ1gyc6tx0TVxN0WVfLBvK7f0zES+hkBQZVaygBBqp7O/R+81C+2qG/Y2VHT01N
DlNc2AYQXkjEAn0otNjpmFV46l4xlXJGbzLo2iiJs3jk8WzyvGSgQ56yYm5kLGQTCbtcl9EauPh9
ydvO2wh1dZJBDTK0sZlL9C1OQjtovVkXnBllT0lBvAuc3bxdnVtFBwMeOZSiDZS86Eaj47L92XjU
ztoldGkWorM6t7m0J9x67PFVbuzi++0v+ptT/OosgybCUNUDFpY2L8uQaq39biftJpr86B3FnXfC
M9lrf942yllgVoexF4uiGDJEUdU8m+a5nxxdO0XRX+lHeD9WO4/tv106lPy7GIbE6M+CuE3MSfr+
5gHzc/VMBklAJ96m0YzVW+4o1SxVF+p28h5lNlfeCQ6XwHwbHq/2GCgZanQkJXSmVvSjZ82TwJqB
G7FxVh51SvmKa7HQc/b8b25cV5sMtiR5qo1VCJvjYXQFS0GpekBjV2HNJ3nHK4dt38GvxliAKcQq
7gYY65fZi0zzUOcyMvfVH9MwfUSofR0dDJyMczC1k4GPp8aFpyp0xD/j7G7u4jFYondS1KZQQwYl
Ue/S0XFKMTkdKAubsOcRWvL2FQMlYxwLZE5hbJYNNxuOqZnaWUFstfFHnvra9p3n+qEY3EiCUDIb
SnAhLZHVlqcSmonSZZg+94Ef8rLCnLBnOzN1KRPamgD4IyOyNLnfd+bC+VKcs4UdIi7l9J+zRcwk
n8w/Gjl8MGIerzHnCxEGL1R0y2YCHVYvltjSitgpx8pJ8/ScDoItxw1nhJizm9imJ/TGtXlZ4CNV
5G6AnG6AU0xXXsaC0xvHO8QIgxGGDDnLLoAhZHm9CUyEUJQ49ngTmlC9dSgdte7NO8MpRiv00jte
YuI3VYOf0UgY2BBRvG7CBvZlP/Bzd9otPvHVHf919JuM89USAxpoRiFGCBoetCdNGHnMHPOL/qR6
uRe4EqdyxAtJBjuyKi+EN5YGPVHtRmt8PZRe2xFSfLeP49/c9a8+MbjRGhHlTkZUSk/anRRbrZ0e
hh0IT/QnHUX53DEOmZv8iF9v2+XtagZCmj6dxYmy/6SFjJd07UJZgHNA315C1LR/va+Cr6tA0RBf
q5++RupLRF6TiDvtuNlS8fMGB36hX43IfSu2Hb3fa7QZD6oi1U46SO4HeeavJxa0W361VJhQ9Epy
nI7zYXDojFT3Gp9Dv3eQNX/T3gvcgJOj3cR5gkkfVVIw8fNukC5Y2j6hOdOoetBRVEynvRZ/juM/
s+CplNqPoPDKGuMgBgAqbWzxvebu1OiFJROviDl93ZsxsbLB3KF6M247881Gsqt7J1cTi0yfb4f2
9sVwZYQBREhDDrMqvX2pag9Z9nM8oHxD0F837+pv8yPvjclziv776mGWqUqQhgLsZcYPSVAWazGV
+0RpOJDEiwYG/eJmkWotRFZgNO2inqxS3tXKoR9EP6G6tSS1b68jhYB3CZzVMjIQKLZKKJa0eK5N
kaVMjyrYmEriyRWkJueLDmKAOC6d2zZ5PtJ/Xy2lYAp6LwdYyjJNP5nZfICg9l6faqfoBr/RMicm
Osckz00GCUswdIOKHCZpaVHaNeDppY2YvOQKxwxb/zIFsTZ0+u5SfSqg3OzSPRUg5JX3OLHIlsFU
nMT9WOGjFc3nODqQ/JIQTo578+i4xgVbAVtKKVFNmgPrO8GqoGCcNyInT7mdg13ZYHBCEYVulAhW
K9lXz3Q2H715pymwa0xgU9KGCGPsYB72UYhoOGG/eU1cmWbQI0v1PMroo3xsH0Xj2PWBq4HWRJVP
YsU5hLluMsgxpCPJygluznje0T589Z6gL+C1eJ1s08Jw5yH5auz1F/My+7c3Gs9LBkzSBPq5SoWj
Ja2PgrJPsl0+flG7hwjks7ct8SKS/pLVli70jAxxAx+VZp/LT2rklBMnIrdfeqtvxsCGnhqClFOo
atHBgXBBg6UVY4yQ3g3bV939bx4xiIHBwrCXIlgDbxcYlbMXfWisVNc4F3vOwrElsRTVsLk2EYhE
+isGF5Wo/GgTXk8RzwhzfyJ6rg/BiK8jTvolJGloRdCVmWSDe1Oj14cbxwlbGpM6grQvPb46cEWB
ms4hl8DrXOQsfeJweal41hgAUZNJCxP6jRpn8Sg7yrRT96BwhhB06PEEvHmLyEBGUOdFndHEiaG5
ITZQMtv9hxpDryGu09+w2katmlVdQeu/hXDoEAYVV+5k+yG3MsFgQlRjVi6aYELOhqda/45q6SlT
lH09xfspBjdKY3ojCX6YUc/ZwBw00hmMGAQ1lUX6hIwicbcUxo9Sli1I0+5SWbKreOHcQrcfXZh/
wnsBDBhQA/x1Mee8UiO5bOjxEu4MkMyErhJa8/3oJZfOlezSG3fKPfd2s53wJQaG90UwOxgspUOR
GEIZZD3w3rDVQ76jZBWpYEVPpjMcyAPVxwLdgvL8Eby6WmXQMQ46JY1iWO2SU9eHFjQeYp46AI0N
dncTEVwOsqhposRSOqRFl/Q9ReDAvIzTTjBMDCWfMT3HOZ23thoIsUwo+olgMGGzytnShUXcJqgP
GMTtDdkbxGKn17zeVJ4Z5i00oLqtd9RMBtHmqH2dW8la0Ibz//8wa2cYkJpJXyVVgcdrIjZuMpif
8qKwCPmQzPPaDoNPWR2BADiFN6rf7TMHyovEHe9pc8Lgdhf5m2m3bsltq+StIYNYUb3IQTbCqvyw
eGgFcBPICA92d5SfKKNT7kC4hWd06/2w9pSBsDBIlr8JKRtIi/REcyRd/y7E06USkKsv88iVMx61
GF2996F/DUkGvELk55dIgJ9KKTlVJ3nLzGvZ38LHtVvMDpZIZYi5GaPILShWs7yq0fdJQV4PoKUH
H+kwXxtjwFFqKzBVUZ5fqXk1O1dMeZd7GtY3FozNKC9tPIAYHAumn427cFd4gms+ay7NpORO+sRt
ltnGpp8fiE0v64JWRCryeI7ypB4qD+Evgq3yMnqS3dkiis9+6rTH6Y6nOsX5amzCea6TPBkiLOTY
3DcicN1QvKp0jeFBzXl8KpzNxmabyWRq9UgjZCG9VWrE6qZ9m3yEzGAVGmyqWSBLrOsRVjIMKque
0DaCVvTbmLj1Tl6bYFCj0oo201U4IppP8ehWRWOhU6Ve7pv+Uyw6VcgrC3C2L2EgI1elISELfFKj
Hem8lHy57RDvyzDwMA16L9XUIWM4LstRTECPylMJ5vnA4IPYNloR9PBBrmR7quc9+m1ebruxKRm3
/jAMLKBXKBq1BjZoazToNzG+qoG66c/EM53lstijQ9sOCrs+UkVTwesP3Aa0227iuvHrtY0IyaCU
dCmnwJtArAN5Wk70bZKPX70kbD65BXUZKUSYMM/5sXPqTwtYvkoMEhn6W2PFvOMlhm7HB8Z6fnWq
jktFSEagRCNeAjwewuWoqpzJw00EhKwg5XDRMXPFfLso0EMSU0hfJvM0zOlB72Rfnoqjkn6EPQoy
Nv+aYvNc0jJns0qv8sMo44BKLFUA5+Ho3I7GzRv82gzzbsXVUGlb9G44GPaf0YqHFtXEyc+iBvEk
G90TQHYU+P6HPN5mDK78Yz9XPXVhRrsOhDSwy1Fw2zjZ3XaOZ4K5FspymBMphG+TrHptpxzDnNdm
s3lPWnlBf8LqNblIyyCadEqEmIMTV/1e7oNDWn5VF8VWCsPqx/DTbac2czTrL8YAu1zERg8hGEoT
mV4Mb9kVR5rk6vfo2HM/otKzNsaAeiAnXZy8fSWh99BFse8WcZ+25AMlrrUZBtsLQfinICmFFzyU
JeG+Hf+8vW6crcv2fSdxRrlCsGx9stPQ1aLUVmEcoaX+kbfIKiIYiEBfY1IMAYWh4FBpPkkOerG/
7com0l1NsAmt0FTAtmriBJnRzShhrh9i9g0vfbv5xl59E7bFO0xDragTLFiyp01V/cvwTf4SlXh5
SLbkJq5uWOW3lFe42Ezlrs0yuABONi2PBpjtHIhVnGK3fDHv1f10DHadS1PW8re8Q9MwMtaPt5d1
85q5WlYGLsp2yduEZp/k+j5WL0br5agxhOeY9/04oci2f2OUOx9zQm8Ainqfia1VzInf4GBsW17t
iYcWbLpLHmUFw6FYTu0u8Csv2H8f7Pj+f+u65sUlAxZRNJqRQROt0Xyp0T0JDJTDj9CuruODgYou
j7uI6DQ++kMW3QnVy+0o4BwaOnMFTNUkEEKqk7C0z1n32Oic6iPd/+8ebasoY/ChqHNRSBf8fhmU
Kbk7oMujBtV0+98QlZ09Fs1ejA3aF2bqxyJEx4roKBXnNiTTy8ENX9jJ47DIqqqkp592lz2Ph8kR
LO2UYYYinKzYnzBFEdqZ2+6V2crvQbfj1Ty05aymwaBFrSggl3prf0NGRtp1b5S1jc/r6Nssha+i
jm1/rtMsF6QAW3Zq8LrJkIUZv3Vl5M7G4iaj5Ehz9FJU8aU2hscO5LKoun2Vm5knR8L9Hcx9o8lN
1Rjp4V+7uj9hwBEcdXf6vnVGRz2Ju48k5NduM3eNoYQ661JhM4gFWBjdPnYmnujY9n6D6AmIF8HN
xNJ91pXajEMFQu++q7xID7185pEKbPY7Uf7af20wezqu1VRsg+jvkokOro5plx0JtFbTJ17d+DcX
6qstZn9PeCD0Mn340DHsbt+cEBxW5IQglTefAkuzm9oS9tym2u3D66fZt+a21UVUE7q+Dygveusa
33V0YAu5Bd66Bvpg4b1iN7a4C8E9RZy6cj8CmFfLzAtiLFMtaqnlpfksLI+6+un2398+Va5/n9ni
4aSCU1nH30efldXnfxhtY88k5XghbSPJ1Qxz+tfasAiF9hYjf/fElXbRWSluia/dYbJlqMpmEJDW
9uOuG62Gp5zFi1FWMknHEHjcNYgb0mVe1OYv7WxY0rTYYItFBtaw82XwRDH7ksVPhjI83F5kzi5k
aRybOY9rnUZtJRxM4Xurc44K3t9nrga9pMXtFOAjSuLjjJ3HU8TmLh9zLWhjdcbtCQ60rnyY3cob
jr3XfaIaDrzcOC8gGTSR6sjoRwGRMuWlhQYpq43+gLS6dfuLbF8Sr/HI4IiUm1GlUMwaJwHE77Xd
9rsouPTZR+bLVuDIctUZqRImoYFPkypf1Hp0omknLVz9eQ4+sWSNFTHiFI3PFBalz7Kt28kdhAdy
W7WSi+nFACbahoL/d24v428uwD/XkZW3nWYxGCYqy0LxmD5klp3gfs/3NZqGPpSCkkwJbOmyilEp
GjkrEG6z0ghjGUGo68ekPAziXvkIKTJZmWA2UibKqJPQgtoIGS8yj9ZYfZlD0e4bLrvl9u3u6g27
pXLc5xOaJaSzsZCz2ZnP6cnw6UCNyRuJ3Ubfqy1mT3XlUARjiotG0im2npM/qsR0G92EOnB2JmHq
4VlhTyOPd347Kq9mmU2WLcsozi3MyiKgPU13HczPfe5B99IjrbrjBONWl+3q67EVm6kdZb2ipTxJ
KZ5njbh68K2pcG8Ge0+Z6TshM6y6jdzY7DmP29+8q3+6yhZvptwYoDwPV+mIFpq+C6/2seddKmu4
gLGiS63Uewo9HlpyDTPnt9m3faaL8Fn1ZVtyihMdV2xBmha/RN/az4Kfe3TSX9BsXt2Ia5o50+Vq
kGa8SSnoDE7yRe2dyBsgx2BaaBuwJrezs6/1E4hIHnmtTb/JnlyXmx6IKygoZ8iqDQSmS3e2gze9
1uQut+U9bYvQbH0XPfCunttn7NUkgz5SM7ZGSOVM1e5UTZ/EhXMR+83V9mqAwR6hEepmoi32VC+1
AKcg2MHE0aqdwaWixzFGxcQLclG8EOKAA8syOqAPuRQa6phPq5zmHvS+4Ijl1Te3T9yrewwGhYHa
TUoNM5geoIMmWnzOwUTBq5NtXx+uZhjMkee26UgJM2F01qrXZLkj0ffbOLMZCbIEGWeTgGbgHXO+
nurZUOBdboYPcnHXzJyOuk3YXP19JrjRAYFMGZ1IMElrD9Owl1tIq+XP4MM56FH6dNubze+yssbE
NYgsUZdL4E3dgT/1MgvgeEwaaJtxNy2Fonf5jJUlJsAN1RAiiU4G0/ZHw8s8XIXA/+70Du0omnmP
trdH2S17zAkbY0g8WWgvc3iJdzF4usJDeaDdHdFr9wo9Z0okZP0fade1HLmOLL+IESRB0LzStVHL
mzEvjLH03vPrb0Kze5qCOI29OvM6EZ0qsFAoFKoys6/RvVE4wYNIF2d7P6/M5RxepYMGMlv0Go0O
cgmb9XvmDuqdaPjsD7lvuc2HGO+tFSTn/J02SVoYwWLL3M3qp775d77Cl8aXZmkTtIeD7qdvHCWq
dooElvMsccdASFuzmR+dbeEL5EoapjphDbkdTtTW7q/T3Xz3pxETKfvlPSDY0XzTJ9USWdfZ0ExZ
JCfSlvuqGEXJicD7eS6UjtBBGdhbj7zTjul+ucL1F/leB/2xwhFRVm9GQYjdgmtHowYk1t6ej3pC
KqNnAyxy58fmyxzuFPUjPbnWGYPPtrokW+YwBoaS4xqv7snkkEgkj7T9Zf4xhM+rYmWqdJnFwqnd
F+QwpR8p5K6M4NKnqofIccCGb6EMEHRf5AV9N4LjYvNb4JSQFaYtD62ft98CDO1RXhL0NYZ5a0uj
H3aa1yYfumeuULjgmjWzPpuU9Wwqmp3XlYMOdqkT9USxmPUupK5QuJCq07FfyACU1otAEI6BB8/6
ptlR7SEmqMj5Cg+8ZpFfoxotlD/fvmyu0LmIGuQz2iqYANh73vfGSe5Fm2i7HExMiM8ZuoFbJ3n7
5cawN0MNfQKvCa5WO4wRPXDNeKdAZjf3++ooehDeLrSsILmzP1OMJu6XESZSm02FhV9Nl+hufmB0
KgMRxL2/rOjZQs43zW7uCJPqwiskiVzDD4+dLfd2DiLrarIloS7iZvO2tbKPc9MurmKtwtybS4z4
vqrnrzDYG4vWG8blaVImR1+iF5QUTtMokugWfk7OeRvM2Q9VvrDPOXqabrPnocHpSxuXJAyYQjlW
qBe0eYitzOU8Vi/NVqEmzI16h31OtPejI83FE+9Lswu8y6fY9oORRnUoBSgaZDW5qF9Ek1ygcRQx
IA1OSwLiB9PcVWQ51m1HoUaMelAWn1rJuoqj2Ze05SbO60djhuxmDM2k2uoqx4hxmzNwkevVwQ1U
6Weptiqioy4IvNuud/5j+cKYkiizWUTw9MEvnphIYekwkUe7Rm4UutLPy2uzeY6s0NiHWl0YjSqx
kqVC6ID4x0vThy/KIuIQ30zbNTC0UzR8QwKDcy9MV45RpeFbK01yly7hdTCCHW4MT8k07MKx2X3A
IjRJmegNVqExzm3dasjzZmjB5dyRyUsH5BBdIZh3YD/xLtqvILjNOuhlB41PBRl6BZYNo7+uNP0k
E0uQVYpguIXTtbCQawqYVIG+BMQHoIQ3Jop7eb22USjY23WiazLPom8m1VIGIzZHStM9rQpnwqRo
kv6+jLIdwOkZhgvgajYbuTQAhpX1WF9H4FIv+qZ4zY6IwrfIJPb/K6fWCxL3lYUtpLYZ4tgD2kMd
cQWbRY33XnC2iPOCUJOlSu3g10Ue/szl4AY7ydHw+hXJGD/JyUkpyCdWRBSs5GbCvFpJzi3MtpAb
pcJKsvLSgme+2Ov2BgakSzf2I0FmsxkfqIXkQofOhcY3VA6xOZdLBpKvNu9hnHmb9O3PywZtf60z
BJdqNjIkBHuMz7tRd5Cb26hwG1Wwk9iSvP9UZwg+YUnloVIi7CR9OMXWQ5DgjkEe4sk380Vwn2Ff
/R2UQXDUUIzSIIN463uLZmZLSjCbpEEJOAlfiIxbPRpse9m5vGybX2YFxG2oalZAUm8AiC53M3lM
LUG1ZXvHot+UQAgYg0E8fYFVkCjOS+S0yMv/aK5Xs5u8tIcStctB9BK5+YlWaJwX9EZDgYY9qy+z
K+UJDqSnvK9tzeqcsbm/vHbbH+lsGveR8j6fxybBFtKL6MEohvsxy0LHmqCWM08/LmNtp1cry7gP
NRYK1KFjWAbFKXM33GXuhJ5Xu4ZK4kG1IRH2HHXuZczNLbWC5AJgBnamehzZhWBCCGqWqyZqr4p4
FoQiEQxb5lWcHaCJZ4wLPMQybyv1uSuvVFMAse3l5y/FBbvIDOswUGFJ1hwq46iFgnRr2wTL0iFj
DJ0BfpSwW0aFlgNy37a6StGP3umlbULo5APfw8SkIhQuoJnMDw4uhIw0llrc1pHIWdUnvb6Xsu+X
MTZXaoXBpdQYwpSoNACj0KFvvozXRpgLQgL7CS62QbXYgpiogcCDAci331suDRoolk7c+EhKTA20
7g2aEsJF4L1bO4aoCqsLgHYGX4Vz37GMWokYAesqQTMmXovA6OfETuOpfumHvoj7a+MgfwPHuXGs
G1E9FYAbzc9SULq0SPbarDt6QR+UJbctGrw06P68/L223mrewHKriQ7JxWhTPBG33uwxifruE5P+
NJz4wG7RyS58jJ4vY254+xtIzkdGAq4iw4KlJDE/K2lxiIzA6dRewJ214YpvYLj7Fh5wVQVkQeCO
TSa7j5WrJBwEecnWpMcag+80TNI5nXKId2P1kqfuUB/bX0xsjL2vJYuNpvTUFr3UCPyE7zuE7iKa
xDJAMsL1+KgfZl/3o6MIhrkbv8tW3s83F9IqDTNjsYgrldemekyWB8pm3uYPnEtvVpA7BJWYDuYY
wf8mP7/RndirTJ9RUFd2CbHA6Fk43SkyjLnN6riYszodqQTDhvCKarcdRE4ryIRQkSaJwP0MLnyg
dj6oiwrDSJvsSRruq+Qj3J9vFo+LGbRN26RIXvs7ksGWPXKV+MFP9QlNtY58AuPo3tp/oLn2DSYX
MFqzIYuZw//MIDi2coxho0C3kTnHzuUwIfpQXJhYBmVs9AhhAqJMoEIwgXHdK4kdihohtoodb0zi
IgVKLHNnxWwZj+qR+IVvPZSfWdtbtxuvRA/zAr/guVPVKS0yuYRZS/Sgxncy3V9eNtG5xU+3N4sU
Leofp0AhDU0/4THdafbso0gJjxAVRUX2cCmzHtfLWOOkdBd9ca0h8Kw88C+bJAh5JhcjwiEo5BFj
H5Dl8Lr6U5Wecv3OyjxZfWkmL/hIMWLtDyYXIrRoocEk4RNZrddKP/PGs2RBxrc1CfkGgwsPuDcZ
YzbApuwAxii73OHx02fxz/KzW+MmdgZPBU8RccLOIZ7kQg5MRDnGduqFEG9y0UMn1Sy1HSJhr1+l
6fVc+3R6COr7JTxc/n5bb71vjOVihkVLUzIaGKtfsz60yg/v6RVj2jWfWhek3feFY7gyBlvwjLQT
BeKtp16go3RAdUNTdL62NNMeM8dTxFooukP6Intg+fXjXQwmF4dRuk27tnLRCCOIX3/ZiGdczo1y
MsRt3/wHVwpcyTEcsgufQC18FYQ2vVME67y9T86AnE8t6VyijwOACfOp/30gYKNu/mZBOccZyVSk
UY8joPO7Ey6QO3JdHliHdYbPeNl1hB+Pcx01CWfNGGDT5Dcn1QET3864inzdXXajr38ufemLefOB
1v83BnJHzyhjwFoJAVqAIUw9VNlx7H/9S8PYx1zlIUMypEPPuoLVnb6rbxSmESE5FApK/cm4D+wQ
T8+hD3a0y7jMB95v+n98hJdn6xQ5V2KWsTZq/pxPo1uo1cOQZALn344tZxiuoj/H3TJPKVawrpA1
qi0Y328180DDyK4rSQAmsok7gsJRlSqJfa5UKXd1nV7TEP12VfSBi+cqjvC6a0mqxrVcAkbLf43a
sUh1Z6zv6+BFT59LTVRz2NLYWjuhxoUPNcwqBQ0jKDocGDH5tB93ESjslh196H/IfsCuF16260Wc
63+51Jy/HRdGoqTsOksCcHKYThGoZLXRUZ/+cJRWv7Jn5YuoyU30AbmAYhXBUlsRVnaBYL32GGqt
nUNp8bLni1ySiyTg0xymeARI1u8r6aBQr5gXx2puFGhwXIYS2cPFD03vtQKTnKz54pbQW1X5PVHB
KJ0IggsfaKXVl6wFBI0f4vCnJt/1/b80gx/D7/u0wtsFMFIq25O1L7XJnWXhMyxz5AshiaebVAOi
xkSBv7HOsxykexA9Mg/qrfbZOkLS/dr6Imo+Y/50CZELGMrUlHrKdrIy+a1We1l2ryiBrwv7yEVA
XOYqpUo4SWhMhVTUtRm85Lnp0Oo0a70gAoqWkIsVwyTpcYd2CJfkX0N0purJ07/yaMrFhIYYVCPs
1icP2QMtJH/Kk5NViiRQ2ca49GH4QFDi1WJmd5dI7rxEpjcmLZ+yePm5mBhbX2pXbUSkN9tLZ8hU
0TVTho43/qTVOQyG6UpRWRY8ZwdFeWpNwcr9pcJ2BuCcrQLT3ZLruE2wzuF+194oe3pjeGGMRg7G
3kp/xo8ietW/HB5nUM7xlEgq1ITAquRUXoU32V2/G/bB3vJiD0nG9eiGTve12An7AkWryf5/tZr6
HC0tSFfZxAkjaKT7xE2v2bOg4jFiJukwCh5RhJZyntlKGWJ6zr7fUfe0o2TnRwWlYfUnK8IhKfUb
KG7Gvigx3d7Z5wXmPLWphlIymaFTSE+aJtlz3Nu6Iu2rWKQNJILiDi7aqSRv0L3mLvW9RhS7Tk/L
9FkWjctvn49ni7hDKwnaSjZfYdKv1FCdTqucxfIW0GsTcEFdjiciP+GOLyvXdaJA4gkkUI9a8EBF
SkOCNXvtdFr5YTdWqpbLWDPNujM6Tw0iW58fexFj4fYp/M+avb5ermBkosUShhdxiwehJvlqmd4i
+5dX6i/VqTMGFz+GLO6VWIMpraf4MoS8Atfy1FvVZwqRopqAyCAubjS9XC4le4XI9OhFl5ubOZCu
y4QKPv8mjCqD4pmp1BFegNzsLQgYD4Cho7k38+EmM6PrTB9fLq+dAIYvzytzqBuY3ECtN8C8Halt
on8ehBGIfYB3h9bZGL4iH5rhrGdsittI0LCGFCm5U8MdY9wfwfsItcvZ8mPpAPIYbbQEB/+2d6zA
Oe9IsmgI5wAr2fhoYcNwNzLCneKoduqOwmGU7avBCo1zD1JO5mDg+QaVUnOnvWSMjNHu/fnzq17Y
PnBE4+uiL8idJ3E75AkIruH8Sf+Uy5BMaIunQhI1GgsNY3/HaiMTEsx5y5ax9dIbArIuzPYwZuHo
ocDIX7Qjj0Jahc0QuFpLFsJWkFNtFpKmIqUa6ukYlcG9NlIovDAepYaA0bXb14Xlg0hkr1flp7aq
IV5WpqpjRtZvI0NTwuW9sp2nrP4e7phR26pUugRLUP+mbuc2hx5zain0QK1v1vWrHq2rfBFgirYO
d+ZoYawHqIKwNGX0UJjbkYcRYwTRXt7TQy6ouW4X5FYWcodOUyc0iWS2V9zBnVEGDL/Gu8yOn9hd
WjrID5et20xmz3B8pT9O9LpvWOKXmd9zQu0Agk6YmA701JZiYqtdLzgqBJuFr/wHAVpMdRObJRk1
P83JriHolUmod9kuEQwXcsosqRfKnuwS+WYoUocOD7MkIhDdLvytVo8LNS0GYWsFd0NkktUBw6mH
dhe43XEcMZM0+0ydxars6pfISbbadIm6wuUiTksGMxxnWKfc/lFLi68x7ofiLYGkH+swbwz7j0Zu
7s6t034aDMH6CgIDP0ltTGYxBywR0yztTkcHdDv3IvJqwcbja/9R2KU11MZYvOvA0sFGBaYHgsb5
Zld/r9x/5zBcZCmXKI8bdtrHTQNCUfRPNF+kKhO894u2t8kFEzlpum5iOV+loHRVHZAw7+UvtWVL
X1nbcnYtmpkTbXAunphyn7QEWq5uE3+VzO9yehV1kT1mt6S8SytB9VHgFfxAz5K2UxKzR7AolneD
rN0tWiQIkIKNzY/zRDS19DTDdyLQLK4f5fpYiuoIgiXj6Wwrw6xIx6yIe8MJ61/G8CMZHsbgR6Ec
Uvr1st9tvzud9/K7EZG5VifDwgdKDvSziuNl2Cs3plvgfB8gF6v8hhIziuzGU/Y1c/6l1/M8t2MU
mn9e+EzyZWh/p9Y+mL9fNlD0wdj/r1IIohZSVLNdrKjDl67tvHTqMLNhCPxClGS+o7ddknas2EnW
fQbT477epbvh2LsLhsg/RLu4DsB8p34yTVVWhzCqyE5tJ9ttiwEH0QVkq6/0DQoXLCIrNUn2p1Ah
O8ERCdeOhb/iKJacE/k8Fyb6AtSlC0s70hAiXzE4bvPCrdrpOJr0k17mjiVNu3/jGKC5f+sYfVni
UmUCsp+u1RD8qf2uilXR3YP94X+/+LxryzbjTgkoKzINfvlNemRypsFBeYgxs/MrPxAmkYkZJauw
M2fG3eAjJhJLRfEBD7uEO1TCpZRkTUYNlxh7yfpSaU+aSDyFZeDv7TtDcD4C5ao4Sg1AxPQpkSpX
nWp7yr6X0ufLpvwlTp2BOA/paLUElBXzW685pB5jaTFfRRdbFMJxQfBYnVC7ydD0rN38vAy+fa78
g80/CKb9Iocye2BNFr+QPkeijtC/JFRnAK7AGlYZ7XMGQEAqntmN34P5OYLQLka90e8QuJW3HNuT
eqscpZ15JS7VbUdJ49VPLKrIXJSMFes/3Aa0/kyS3u7DymlSUev41vAcIsoZhrvPSVavZPJ/VQTD
qwUqYKw1LzmKmHb+khqfkTjXr5M0CosRY7HjcfGHg2KHYDIBrQdONNBrgCFM2OSzHcLOiNxOiMIA
t2NGyGz1n+LiBvGrwGvTLN/k0n5WP5IuEtmwKN4U0PbPZf5mnMtGCrZ9t1euManlmBhlHWT7sttv
3/hXKGxfrM/Ovq5pxR63kkNyF6l2yHTbrsYfoB+AnpD5KfT1BwEk8/R38WQFyTliR+ucJKwhhEl1
t3Z8xIXGZqRC0fEj07FEXWFx3jjrTYcnQpyiPVTBVND+5b8wa3LKD7Lb7DBOaAim0TbDyAqP88nZ
TNsgZcs5jS/z4LRCwYfNXbwC4F3QBMtfxZpbBl89mtfmsd2BoI4+DKGdvVQ36j56jm9nkbrKpuOv
ULnInMtaVBD2UtjU+1ifHcW6Gq1bY/TqtPPqD0wNrj8aXzGYCGnkOQaaanmd8diGlcDr2Ve44IF8
hcCgc6CrrBVq0n6oMSiXrufs27JMzmyEnsDbVQEW+//VBmsHsPxOBFggOXjl6may6hVUTlOItoia
rUSGcTFDHptCD9nWklQvzVuvmo9BdGdBbZKEgirLZlZANJUoVDEUk59IUpQeS6gBSgky24yvVeME
QSEP4y6Cj7V9odUUBc8IeJuk/KSDlIQd5GKRXzGpYlCrs+LDHu0nNutMNcRcQ5t7eIXHb7EOvNcF
K7YqKoS6n6JGcB8T/T63maIUWbBaIyut6EGd/VjUmrxdwjwbwO+ffM7MRWOFBsZ390deQhvt4ntP
QHyFVidv3DeKP4qChMAufldZchLjLoHHLG34tnS/8uLz5a2kMu99t21XdnFbSZsGKTFZM/7sSI/p
TeUnBTiG05PpmodItjWw5TCa0+xXA8GCwIHGem/DQw6X/wzh8nKbDEpBfVm3WN75qEAPT7GLx/BI
b3o/f4JessOWV/4IFTvB2N9/NwHfjBuWPQiQ2EuhvKsO6Bw90of6BzjRncmDqouTXSt3lSiX29zi
K0zuoM7HKjYHC5hgjnPLTvmOqvzLoMvOqBNBmBT5DndOQ99KioMYn7ZvHyYttwMqKIttnmArW7iD
WdcM6NQVsKVUDnqPzLeYof700DU3GXvZRSp32UtEeFwQ0ZZUGaKGGbRca/mnsextQvwx2JvL3TCK
xvq307iVeVxMgSzoEqLGw7Y8XqRAAVI6umvedbbOiCN864uof19gH1+HG5UpJBqzrw2vB2Oy9cWJ
4PVEt7v5EEqC0ovAPfiSXKXP6TizR5mkPcTlc2s9Xf5aAk/n63G0NPSpleEdCR6wjdhJx8pOk2/R
MAv8/JVr9EIM42txspYmcTIBiYmsI+OGnGbpmE/TQf4VufrP4KcOqjEVI2fjHj0xh8JpvjH2JeOg
3RP7d+ZB6M0WNUyzfXzpb2Krv0pRQgKhbcrqg1rzvQcJSFgf1EDwBTczk7ODWlwsKdQ5VJcAdkcW
WLCDxsbY5Uh+LJ1fGS+XP6bIWbhYggNiVBsWS8zYkfT7XjSsJVouLpSMeR6pOTvnwEK3aFdK7MSi
kst2XW61XFz4IJpJln4GRoc3uhSTEVAlB7E98Zpr0YibKL+yuNjRDRp0wlk+kh1AVq6Cg666Cvzl
yOggcEWSJFsSbLfLK6jzdbkxa+taYRldvtzH8V2jXCPPFKSNl71A5xvaKjAGQkwQVhmjb4Z4Z6xF
/dbb9eB/PpLOy00pSYVbCotKI+g9WRFH8pT8NQ3RwBUYCHOADerYVQ6gy1ziAZcY1aXHsv1xClyc
/dkn4FwSPcqLvg8XECKzpFOM2WO3zw5k+T7kj4bR/MvvwwWEJS16RWvh4eh0brJ9L7opM6/9e1DT
ZS4KZD2oh5IUH4cxhuKSjDkJ9qwn3D0s6byEw0UDVQ/LOjdgB2vbZWxjUB0nUL5tD+oeHV2CnSPY
rLrMBYYik3pz6WBW6Wn3zaGAnAv4KRe837PHveJZxCgrcgUuOKSyZZkVGz+ky5VBFrskz20nujkI
QPg2NXkpZ1OpsYaGJjlDN52UvnRqffQvHwyiDcv3qeH8+Y9PsB4yNmUG7pHMZtS18r7fy4LXZZFV
3HWl6Qa9GAvsorI5tf09opwcjYJddDkN01/dZXV0V1lfGXMLjMjQnBkEpWVhT+RUBbUdVb+VWHCK
C1eQiwztUnQN7gTsGqJjX6VgJ9OeRp8lLJKrCJr7hWhcjJgrlUZFCOf7872W/dihVDiCinXe45IQ
fxL4x+UkRX+tOK9Wc7RmqSvZSYj2p28UE7D6F+2L1No/FiewE1u9Qq+DLf2cRTMZWyzV68j+2t27
AgazVLlYLH2PDubO8umn9BcriwYnlKicxSv9/K7bBQ/kTqgDKXJSLp40fRc1eYOtNxaelSq2hpFf
6XB5XUXLysWQjpLaqiVgqIlu1+ZprMDGqN9AacuWZsm7DPYXpwFdBdUUlRJ+S2RpFeVZD7T+yNqb
GEm1cROeZAz+SgcRJdP28p3BuP2gW/2SNKEBjzHKX0Go/Yqq0a9DkcCKCIb9/8o/oMGjWVBAwU2c
PGjhrzJ+nptHwbqJMLgDMyeSgaMFGKxB//Uwwwscu42Eh+wmdBIMWYmUGdjqvD87z6vHn52RZBRd
hU+FStikPymRKAkU2cR59yIvoHohsKlsv0cZVHfoZ6UQ7V4RCOfeld7U08RA6s6Xh8SRlH08zYJA
LwB5fTtdeUAxTVMZx3A0gBR6YdNxr5EPFSb/+RyvT5grDL0Kl7oZYIiq+xM55IEgeWEedOFzvw6D
r34/1cs5lDT8vmx90kdP6SWkE3b6sYEt8GT9JwK81hFXOFXaK2nJPDkjL32EIm52k1ei/HX7oXOF
wm39dEympgePn1un6JMFcZWtSLUfj7oTTLHd9PTaMksnMluXFKK+/u1xjxU4c5eViUZujAFl5Sxq
y85wkB15tpkQKJ6Bkt/KUXaHa9lNvH4/fRGEic0iLIgOFYWYICnkq7xNn49m26Bfl+XVmat8N5/C
U4sZfYaHOpPxEcdf4XFZlDSoXakXeMGb5sc5ehmU66p8vmzT5t5aQXD3KnUZI8tg4wt1NVzJc7Q3
rcGtiChX24x2KxjOYaq+a3RJxSGvGVdG+lmGvsBlO0QAnFPk0wDayBx2DNatJWd2FbxcBti+faxM
4M6IsooyZWSXanSS+f0uPEK7XHer37KvuvNev9FEd14WO9+FjBUgd0KUA82bqmGA5m0GfQn1tkme
lv5bFx2s4TkUjaOLPIE/Lyjpk4GxCiXI+iCmYbfQdyJDthOsI3PaS2ZxR8ZAcfBZbB3xPodB/tAb
bBQdD7jC4VFQNMyynV2eF5Gv1S5JESbGDKsYSWX9MHuNv/iMNWksXjmaVGg7y6fETm9FbL8Cj+Tr
tv1Qh0lTAtmwdtZ4ykJR0rIdjUzVJGiRkDU+cU7SejJUdnOMDtIt66cJj+Qh3DHZhPbxfxjsE+Fx
DhIVWgthUOzh4Lq9IVd0DwJzp3Wt3XCjfQqFOmPbhww928c5CoZml6pmlZjiBM49P991RzB1XP8P
SALL+ARDrZbQANEpgiAqWTezR05kL92AiMF00js2QCisnGz2gZxt49ONOU5qJWDZX3JgurT5LtiD
BAUTO5aQ0ntzX0NYEp2MsmEafC85JQaGmllknLTEp9bktFnrVG3nf2Rf6xSyKyqICRXKFnl1LJta
FrYmhUYDu7BGP5aram/sIKwE6cX4VtTcsplOrcC486SLO5mmNbQ7lPFTrd80oW5HxO9iwS18cw8b
qqwaKg4nk5dpQN1eWsISNhWDeUiNfgfhGsG6CSD4ANU2cmouTOBAUe70yZfp4fJ32fz8ZxP4MJSk
nSb3I/R2igiPlz0+vVzYRfyh28YKhktVSmosA0TGIaLQgV00WU4BCIiTdhbQ7b1uxXenxwqH8zIQ
+RUkDYAz+aPX45DaGTfsqlZ56B18YU/8jd2h/U1OnPCTWOJu+4a9wuccb4kHAwViLKd837msuCp5
1V6/ZZPNsVAuZjsErtD4rAaiJ53Fmu7aMLvLJHpfdebXkpiYbyifpWD+FFJU+BcoueaiCr/IL7l0
Rx7RUC4PMJRm0h7KoPeKKvqY290EuKnoRAW9pkq5DKfWcvR5FxiTTJPsWiqpbpuDBuLvafJo1N2V
Sg7Nj1x1smI6DVV33dZG7Gdx+GJi0raXNW9RSsF23E7zDGx1EJEbMpjb34YxKZT1cghAZxxjatOh
PtrmnMHWHpfj4mF63RW1cm7vzzMet85j3LehFoMuNRohHvUyL49B+/tyCBDaxK1zZvbU1EfYNPiz
h9rvES3FT5pt2n+Kv+SnAI9lAu836dkmLlMAeUxXdwrwrEcF0omjx556A1e5wSSOco9T4cAS5uxU
X6mCujNbrUvIXM5AIzlS4gXITXDsUVA0S1dbTtMkEvRkv3MBhxdH6OoilhO2oqo22Or0EJMdSR7r
4mGKnbwrbS0VjSts78d/1pRXEFXSdpwz5pcq9YP+yRAJv2+uHDQpZPACo9GM16YIyyTqmw5+2FgQ
QHXT+DnvIPX97bJrbHr7GYVfN4LJtiW1akSVENxritOVpZOKlL22QEB8buLM1hSkbZy7m0GeFbMM
kDzDe1TnjTUqBYP//7cEnZoQdmDD6xpP2BwrdZ33g4aXcKTDVW+b7SEdf13G2PKyFQb/NiT1Wh5b
I8VrfnJQ+pss92ayKzrVVsvB0a3cI+TxMuLm0p2t4l+JwqSTamICMZmupOnUzF6uC47wzUNtbRWX
KmiNlrZSAwzD2MsgIA9nBzyzdjo8psPO7H7VcmJ3pqiVkn10fseuUbnEodfnoBpClKxw+3SrsDoU
Ye1SPXTCNLB7Wglei0QLyeUJSkVRGc1g5BLtCgrOaLKbW11Q9BCBsP9fpdzGKCeFOgFESk518tKk
e6J9uuwQW2FnvWwsbKwgSJAkeQHKcpdIz5Drs4ssExixJT2OGyxEeDSDQg3t9fRaQZgDhMdl9o4g
7dUjqNvxupY9aTgxIj94gmOAqpxxC8QRnqFSV9jSuNVZsIbnvpTULWqPJ/RXl++gTh9Fuzi+mvBy
QhNo8T700VUq7MLePJLXqNynq5sA772sgoqZwGuMxO7ynfkU7HV7dkFoeBDRGW421azx+O+oFxpI
IoCHEvqBjcVmgaPdyuAxL3YZdS47zfYWX31SLgJPJi4aZQmvMfUbDOW4cxVDV1gjdllrXxQNxMQG
3S3N4OoT/S7A3jrICDGIIhvIKU2+SDuWdZFLI67WNe6h9ERUmymTNFf0enEUL3mRdt0uBEG3IPPY
rDStcbmwFsbB3MigmHvtUGF6SdMVLV0dpwIaERnbUoqgavf7el/8EGZc7MffRbeV0Vx0M9DBN8x/
eqZGD6O1XvhMvd7VfHWfOcI6+CaaJhuajgxZUTUuy0rlaNYWFhRYI5+M7A5j8de4EuGZcd6LaO62
XfeMxnPQTQHq8dTCSZscllPhY4B3Z9qBnR1jsVozW6d367jC4ibVFJBphxAHYvOMrK2pv7YSx/IG
hzkNvl52LXoG3N4qK0TObUxrrBQSvFpXgW8j37U+PapoaxYFus1IvgLiXWQsjYTJLkGd3a7qx1z+
Lth4m6fRCoALpHoV90XFvtPg42IMgt3qFuKjTnjqvMVT4Rfzlai4sfkWhOLnfz2RJ6Wbh8mQ8L94
VruPXxZfcVk9ILk1f7KOp9Sdr9jJIbki6q/ttdQUU9UxPI7i2ttTEUOhbVrkiKb93D7nOuhvTFFX
+GalgWhnDO4SJXWhPpgZMF7V8ByQPn1hsgKQV/LHTyKDhGj8lq6plSQl0KJD+DBBibfaL8fRVV1G
IS8a3N0M0QbmMHUN/97p4ClVqQ1thnqrlljOolufQJRyE6qBrWg47C+7pQCLv3H0wVzVKWvwHQbV
m6YczbczmlYPtSoqgW06BeqrTKLIJO/05fqqz7sC9xq3w+PJVDsDctsP2ILCBArHaHeCrtNbt8Ps
RWtEBFryy2DrObGN6Sumg5ykd/8dDpcsjLNhWGUPHKOobQsUVmbyMD5qkybKE1hwexduVwZx+2iZ
ST9nUozixyF+qPCGi+vtrW4rDqiPdyKqoS1P0BSI3miKrBGDzzPVOqSWaQJsMsFnRuzsik6ZHQr9
gP3RvFFrHC4OznNeLcaC6bAxP7agVx5KTKkUOzW2k7gSzFxu7luNyLKJIjVFssOtYJgUrWRSib1v
TSBsYgqWxZVms6N4/P6REbs1GBeSgiLRGjICrEMteTCO0vKc1s9WlTkkiHf/fx9cY3EBKU6bOmpK
YE196xrZcGv1UGqUQTwRlaIezK2du8Li33/SIYpApBtSN9GvCerJ2SLYuFtHIwaZMS1oWdD+5N9g
EqOaJoxsU1epoNlSQ/EN+m+x6PNsTsKsYbh9WwxGYYxVQt2itMtvvcfq08NV7FS/k2/sJSa5Fz1k
iQzj3A9qciZV1JgyYspueImoP6rPlx1BBME5nS5RQ6tKQAxza0fGlzQ9SWnr/TsQztuCuiqrATxZ
bpBFd2NlPIaTYkeZaDJqMwSd/YB/7NHqfir6HraoE+RslUOGmVsNSsJlpotC69YL48oX+HcfaELm
FoRO4QvGXvfKbDffSONVIO0qxPPZ7OyhuQmKTrCO2wbqFjg/QBVA+UfAWlOCEk0y2LWYhpr6G0Qm
u4JqaNPlAgM39yzyVRTqwQ9g8S+oQc1U1Ai2VGTua+Nlrj99wCM0JgeO38Y9kvcICM+ofZhRDAbF
HglKO1N7r+hEqdC2GQbOc9Oiss4/gVRNk7a5kcK7W6QLrTw/NnInCKWbOwg/bhkmuN9wTrxNG8Y+
XCCwhKXKwuB3VujeHMW/m1SU/7C9/u7cW8Fw0Qfa6lSXBjh3rJd3SPugPTpeNVbvmmV7m0wfYYzX
VnBc6ImCco4m5uAjxZDLL+icNtKvyz6wWaVZY3CxJ5w6Pa4amDThOig/M+bkH/9H2nc12Y3r3P4i
VYmSSEmvSjt02B3cbtsvKkflHKlff5d8vjMt0zqbt3rmcXpmQyABECSAtdTv5mEFY8ndd00Rb8UJ
NlcmTWcbCVTqaOXECXNUGcWcxBTEbLgDxXLW9TCFSXkwyI2JHtfiUbJoew9qGy3ESgUYLLs5VqBF
3yfZLcdgvgfwjk9qbINWVftqJOZN20WH0FAfSCcL5Ls1xa30NeXcvCYOoIrXyhlbRr6HB/7FDFaE
0t6JWq/8GjprlVYzHRnY9roxV0xf5JdRqFWENTByEWwZsA2M9lRVxnfFwIBFr+dOObPK1azmPp9l
7KuyDRWSTaKAn13nq4WqzF8s0ymK6WSOjSSESJdViCEZV9V+mP7PE5jbHJSnxo09GySBFgAdMAKh
SFdVppsQUAAnEmWJAmNt7MFvzf4YlckrIHbe08S8NRkhkjS9SSayQLdofGL1F96ep1ZSDpBFEl2I
JLpRM21YZcS3mIjBk2TxEmF8n+Ehi+KuY3647oS7x8pbcNSFSJIsWabVFAY50qc+fc6n0/Xfl2yN
CBmV6DzDeQZ1huahwHNE5I7h8T0iTMpsMKhTkwlPceYITuFJMVEq1AYk/Yrb1+0zSh6S1Hx3pcAp
rVIT1PBErHtWSmlnAGVG3XOuwIlqVIEamrK34b17rvEmRAy7NGnTzlggZB0zVS4GbmnzU/1VA+hs
cpHl5BKNxPibRUrKTStcqWpLtxqsW5aZ76nhbRUSomwREbvVFCiEd2eHKdkDj/W7aOprJ63oJ7XC
AWPUJ2Zxhxvp83XD2L/z4v5OcIknK/qbEOLjLCZjjquhdgCwkd+sQNuju4ah1OGvnSzR2F3PjTgh
DNVJVmZTgtuhytnTYpObZpQ11O+600aEEIGqUOmqol4v1uV0ylFHBhQzEsHu6frKycQIQYg3Y0hi
Bk2avPfSpjwzs3O0XHYJkIkRgs9sJsxKOcQY7Ka3ArKcKJHEU4kIMf4o5VBPPcOCxWZ1tMFAGZZs
wLN2+vVfrZiI9ENTq4prPBx5S2t7SV84+aTdUFsGuyoxMUNwJ7MyJ0Z7iGG1+jxY40cCCujrmuyf
QG82Zuh/es2IfpV0GdZd+T0UXL20x/E8o6V2LdqEX2Up0W5Z19jIW3XeJGK5mlcqgAVXIPH6Nusc
q3WaxZkO1SEDTF343T5XsUfc+Jj66ZcokF2sZBay/n0jnrHeQkyChfASFLx9Z93bFLVrQkbJwsoE
CeFhUHrNVgpkKVZbnEjT+oPKIkddUgmKy/o7f+WYm/UUYgRCupZgYpF6ZnhowsSJsnuFnwftPWMH
230TgsQUZ3WxjNg3DVyJZWCdpmCd535PB+9WjBAkiDFWYWhCDJ2eGyDEUEN16ewqaAq6bviS/RHL
hyb6dyI9haAkuiNJwOq7xA6ui1i/9e+tMUzDZmid+gtvodHQk1rFyIZW1kX9pgdaBcz6LIMm2E/C
0SbxXzlCmIiUNmdsgAnUn7KP/+kbt1sXaOT6QcOLH7h1olfzxCWnxr7hvUkVAgd66CbFMiE1mpDj
o/4UHTUaOmoke8tef+jvZbTwPMoA6GqLlCB61hfA1oHLDq0zcGdVMA6sD0Og/6d8HgHY6vrG7dvG
PxJFdpBRKcpS05AqVa321KXJTd5XP5htv14XQ8z9AP8mSEhm5w7ZZ9FD0FhZbrSQL2PNPdanBzwZ
X4phCLpWvyU5cFFbesiLmIMbYPxQ9dN5HEfqmFr8TEjpNcvit9w+KXl2R6z828hB6jSZX5OcBLOx
PNKa5p7djgcz6y6VWp9C60uSDOckzO/0unWX2HTTZvw86dztKZrj6uYOrPNB1GgvZhLSwCD5wary
O1trAlMjg1uqLIj6/KFYFNupcwaUh7i9tEXUe1wp/THKD01bPWVjeLJafls11iXF/2LUaeXHafZj
MavYAY/QS5GFQDlOf5g9AUsSa8/1MpYwoh78q5Hm91bxzAwdNJtpXdx3M//CeXofdQyPIcDAt6Ls
o40efDAu4QyOSq/N9adZMwY8ZU7OoFhHsLzc2SGmj42kesiLMHXq5XuUj8Udhh+OyFaf2yI7q2GS
OHqqpoe2Le+rzArSXuuOycgxlp1no2dzvoCxhQWswFEV80M8adHjoGLWiyg3RYdyDtdPpC0cq8iO
Rt6eeacfx0wDEGVTgjFEV4LMRK9rW9+pg0mcKlweozr5OucgiFcxWlUr/YdpQGdzBKJkLbGdjFop
MDM5ZrRH7amxlU89QdtTlQNbINIetNl+7u3CZYsyuqZyQC/ExyZsI2eqDBctRN+SEUC6dn4/Vvl3
zHWMAGXVD3PGP1psONqggwD2Mwgn+l4/qqFNHfAJUDSpqmi50/XZ7ecWE6+fGiP3oqpzG1zGnJK2
j2aMQQEWYiZrqA4DVW8nA0hNtaU5lZrObm1iliBdUjfU6ecstz8sjXlGi8/LddfZ9VDLwlgRtYAA
JyLB5nrY6lrdIPiwzu3Vn8NSnhJLRhC8np1/RZ6NFCFXUeIJAGxti0cjxh+7Gd07keEXRvbcZV9L
vZRdB3cj6kbcqvQmN0lBrUnHuF5TMd643ZP2UwORDiYJ/C5x4vtpdPTInb4NzruuhjbuTCuwro3m
gj8Fz5o1ND0v8E6VvozDiz3613dLW5ODvxYSVVSVUBVv2iJepalNDergHZ45lubG7IebemhuajNy
WuA+x/FwKlmaOUxvMJ6R9w9KkgZNuLxoiXnMlioA1rZTMnZrhn3j9ubPWo8+G+MXave3pZG95kt5
mbSP81hwd5iKl8lOnSphj9eV2I3VGx2EBEjVKzVfZhiDUT6D096hoeRA3b/AbiQIuQ9CDA1znAle
QWvmotJ/XGh9l7L8LiP2RzNXgk4p/D6JbuMM9MoYIEwj699pKQJlWgj/bCTQsqXp0Uq1k5VX3vWF
3PNdNCkAmR2va5otFtyzjoSqxqHmmGiBhUJQEt7Wtoy0bm+7tlIE30Vvf93MFIpQozzBum4MdZGk
CbuJF+qYFD1tgCJhYsNbwvoobDFhjCp79REjDT8QK8/T59ktNCc+0nPul4deVk/ZXb43oWLiymfF
7rK1wNFb4yVC4OZZ+sFAEfT6Lu3Fvo1uIvcqZ7qSlgViQgcN6vYS1/eh/SNXjw2TzbObe4FvK0tI
YBfDnkKlxTqSfg6iKfneKrx0eEyPnR13rt4pn+nCC9cs8gNTM1yH2VO1oIZIVcsdyeIgjw/mxVac
xRx/6GgebWL1Jla0C7hwT8ygF3PWvi/1ctJ11Se2cWun2jFSzFOfFvc0Sz/r9fIZzb7En2zrWOQd
yCXC1I1rzPMT+5QboANR1C9mMn8xlOZjlo5HkBB9bHkznWa1+sYSckO0uQtSOx8CKwvvSj25w7t0
7/CofdBp4iVa4wOCz40HIz1bIxtg/uw2t/I7VdWek5y7cz0eBmI927p24GP8ikLqDWmWbzQbf9SR
CVCr/mB3xWWZjG90Ji2Id7vMaXR2tkA4fX33ZUa25uSbo2iirFXA/Q3Ltu779lAoX6xectztOujG
jgUHbWeMapIGm94s9RMw3x01DCVzmjIt1r9vtKCgELM5g4gi+zkkH4upccpW2tUsU2S17o2UslYn
MyaQsl7zzG/6Nyt16B1z0AjzuLLtlXepbBxN5pzr3zciwxI4qrWF7Zlb0IZlr0N8JJrqJspLWkmu
X78dXTy7Mb6L53a8q+IEF2RZmJO38xCBoA/T45Irt5NVfYwXzLa06cL9qGq/1VH6MVKbYJrsYw3g
mgIUXV6FNucyDamjL4uzUHpLxh7ts3F9M7dZ5dSz7hrhch8m0eyEZHwgI/lpYzzesdv4Iepadhxm
64IWvW/ZmN4sQ+abef8hSeZjTHW3xNQEIRdgDN3auo0Waj46tTp+7ZXUreMUl4tJu4UFH7u6vCi6
fWqm+o4vtmPk/R3pVX7keLuTeM2+JbwtlZAiIIR1ZB3v8JZO/Zza/atZy4pS+zv/JkLIEfpqyA2u
r6laX/duVGZeV+G6UyeJN4Vj5nR6L8kI9p3oH4liFxQt0o7wBUoNBQBVstu001xFkzzc7p8Ab0KE
DFQx6MjVssQrlo5YxhoDXYyR/rmcnsJi9q7Htt1dQusG1XWEelNsRuEzt5kKxj+8Q2PUUZ0vRjVL
nGY3laMbGes3bBwUDxZGV+lYtBWMJjznQf9ttG86wNjmwMLu0vfs0UacEOjCbGhGuu6RBqz5Mv/V
1F6/6BLr3t2jjRAhziXhtNLtIM5FxcrwcUwArEeLn6FZSlKPfUEMzTWYrteJ2MOj2Ylu1hGKRbS6
w+6nau6y2E8bCbbT3qWEam9ihKxDiYs6LFYxlaE643Bj5LhZpa/zcLdUh05W6jX2ze5NnHCksqjT
w2jE7S6v2fBg9AQjbgOOCqsHs/3Sq43DJ/AxLclRrdmxHUnQWPXtbIHFImTnNKsPWTn7Y9mlcPKl
8+o55Birz28nPmG2vrLRNq2+DLp5Z/LCt3PjZDaRV4UmgIXNwmNTdK+YxVOqF+7Cm2PfoGBOTP5h
jqrPhv6VKclLH01odCxfODiUnL5aBqcoWz+ZssVp8zR5lx/apoZNMIkhtlKROl4UxHlEy7h2o9R4
5PV7oDopWq7/T4TYWDfEGTei9RIwleBG5rmL2jgwisfj9Yiyb7BvYoToNdmJMeohXiN4qbnZeIfn
eCcvnstYkxRYdwXBJdbpmt/zuH+GlZKY85ylCJMTDe+zqXRisnxoNfqTFuzDdZ12w76OF1e85xmY
mRVCCkYf51zt4R0jwdhJAbiVhQZ4mnxP4N+IEYLKFE5UYR00KrMaBLYm8mM8xpdOltSH6wrt+p8B
wgybMMwmiY0DS97QNlkM9CDicKnJqS3edTbj91UMKzIdrf7C7jCzwbGioWdA/7iMD3WluFb9WA+3
ZSijcdst21EK/g+C5y+CHr4/ZbGZhegG01fMsdhwNX/l6dQrfwq4pyGdckO/k7VD7x9qG5lCehMW
1cSzBvpNLlge/NyLPTBoBNOtdpwcKptqkKooLOcQDnhezCggFz7WJ8XJveKld+y76rTOeyqnd826
vC2pKUJwJ9RSimrAkq6YUL+Bk0DHi9GatWk+/iJ7c9t15X8W0xTBuKuZTm3DIS3PXhrNcuPlOGjf
LCo7THe7v7dqCcecarQtWjZg971HAnKbB7EHqtyVBmH+uA6URahQSjIFiaWYIiz3VExRV0xQTnus
T0B5OMzHxB0+VScA9x+0p+uOvXuOb1ZydfxNrjVUpRov8yosLU5lgzveXH1s2zyo58YHMJ9TFU0s
SVF2o+NGphAdq3zpao4xJs8GcSMojjNgTiffruslkyGExkrXUqKrsH87ju7sOgnwRnLWo+T5upjd
uLhRRYgkTWhkUddh+ZL83iwOifZy/fdlhi5EjaLplbGJ8fs6UPTTD5l1WbIHtCdKdkRqc0K4sBtc
HQCgD/fN84ehrk4qK48mn3q3qUmg8fHzkppHq9R/JXjg1gn3NY7WruvKkvWo/+u2/LaaIjZDXA3g
/ImwaaBPToA/GZ2t2lkwtnlIj/xYp75EniaRJ6QeecaXQUkRk+dL74WHlZndeKh9CrzL/w98Mpm0
9e8bV5s6Y+ryNZaMAQlQFg1CL7+xnuNjewjvZcRxEvsX34mbusYdfl3KMvF5d+G44coQ8SW2/zt2
bvRRqzlVuYrVS+fab7X8sW7ak2SHZBaxqrmREZdzpiwWZITp8MrRtKiEoWfW4aGvG9dQspspG4N4
mlzTrF8nXv+4Ll+2ikIUMSL8g4kIrKLmhd2l6TxDk6S/+yJ0E8BIFhhlmaDh1CRtFY5oydRIFmgx
SiMl4KeKT9cV2d+rNymCImPUxQ01MENiLsGMm1JLicR59w+SNwlCJIySsa/TERLa8BKPjZupR0BU
+TxS3aI6aerLdYV+32P/jhVv8oTIyK2ELhjmxYS8BtJknX1mwB2prQ71LuvIo/mh4yUKzFV4A5rN
T7SoUUxuk0+stYGnbb3QuDig3AWEKOu21rMvua6dyioJBhZJvlS2wUJoJfHM+wzdDZ5tX9QQpcn+
1Cyy0LkvBLcNnGmmhRmlP/2EstIeqwKrgZkxQ3um40uafLy+4v8jF3qTsdrYxhetODZphrF6wGus
OSzxCNAqbV8DaZgWrBD6sgvo7uHHDIy7oZOYIk//U2A4Kh1wn9jKRXxiyyc7fiXRadFer+u1u3Rv
UsR+lbw0JqsGcgie0o+qFpjqi4pprusyJJqYwkFjM26nQwEZSfFLWY0MlFOnSJeEkv2kf6OKcMKA
CNBM9QQdxCx6zUNyGPXudeH9MzoY3Em3SrcxtBM+42VQUDCObYwXNu7SSDHo9qZV6OY7BGs0I7RL
E4aNm3lpOdky+ENpAjMDkS1TNJd3yU2i5kcemyAuRi/H9cXehX/YihcMte6yucmBYOAp+tMQuazW
jxYUnc3BUS0bryUU7OeVHyWT5D6+G2WZSTV1JVcACuifBqsB7ByzvBxeaP6Y0T1SV/Tpum4yCULU
G0Kq8GFYcB/pgdTXs4tC1MO/EyF43cyblGQlRCjzjY40rB8qiTfse9w/y2Ss5rMJJKPVTm0bq4Dn
jF4a8yurjy2aFf+VFmJXRpYYaj3jccYzlZuw9Zv80/Xfl+kguJpmNlYXUazSQD5QOrhZFpSjxJBl
MgQ3UsKoDPUI62Q3nwDSaGm2M6Pj97oi+6n/m9H+fnrd7IaJABhmHaS03gBK4+kA8vBTdFgJlLVX
2cV9VyWg4WECBVQaeOz5c+vDqlOqFDg3ntZgrH4lfjcbIDlL2np3vWQjRch2GtAvggIFmx+mphOj
0yqRYa/vr9pGhODqY4hxoBDNcphiJEGJo5ArK61Lew9yRC+SDdTsh7SNOMHvx7m3MgsPER5V3Mh6
Tvogjmtnmo/dkPrT+NDPnywZ76tsr4RAoHegtsgTqGhh9lTrosdiHBLXzpnk2Prti3+lcm/Kide+
IWwUxjiUM+zGp3x6MQAr55A++ZhMqPnHww2N6SlNLbdT7EDr2KE30kvdt/4Yj5G/AFPM4ng0jsof
iPyRE4/kpOdg8h16cFnzqTpitMWpo/hUF2Wg5v0NCtnnfsZxUOEBh0ZeoscXu8zPXU9do7GcKDRe
0MhXOp05+n05v4xaeZcs6TmZs8/X/U+yyr/vxFv3K1s0reGF31NK3Y0noLQuVtDMiaRhYD83AGoP
ykKaCfBlIZi0jdLnjY2zqQWJDTpOAX97DBN/Jbe3An7DTUc6bbbvhm8i179vVMtNNam1DiLRG4ou
GAZaVBpcXz2ZCCGeTHWT07SBCLzFX4oYADv5eya9AYfwz8IJwaRjaW4Y1vyfOaKEgH6j0YNWikMj
00QIKM1ol+FgQAzVYicBVGPRPV9fq/9hAphpwMC6ajHxTIyqOWdpi+Db+Sse+/qYqT78B8KtPZgP
5g+JvPUM/Nuv3+QJZ+RcsLHWa5wsK9pSeAba0qk9tv46HTN8e0/bObi8/1FOsO80SXBXWA/LJokP
gKQJxmb6aajl63Wl9t31TYxg00Vlj6xYE7BJbfy0K9BXH/usWiR2LRMj2PXSa3qTa9Am6xsfCM2H
NdABm/VfaiPYtmrrLKwniNFS+6AWw6kys5NdkfP1Rdvv9dtsjmDcc9+jYkCwanOgB5pfPoOb1qNP
3weg6RVB8xo/SsEZd+8gG5HCialEbOI4Vdbx0PCcotpi+sVpZRWRTZCsa3TNyoVjkuqA4QbCNTLB
Tkf/+GOhgyK2BO3gu5KafyxPbF0c+6TuUhNruPSf0vFHHssuqesmXFHkdy/TJlwn8RQBlgECxjBH
RcrPabBEmD74UMpoNtYluSZJCAyaacV9n2HJDIxDJefkQH+jP8hgwP9Hkva2ZEJMmPUwxLM/NFLA
Yhj0p+llBBNt75Nfutu/i+V0E4GoEBo4VeY4WRPpiFV+ZpMPQBM+qNKRHom9ifB8eqKWY5lBKVbd
6zFmTiLNyY2bGWwUEq+VSRKiAwfnFEtKKNSi8+uMIvZlfDVdcl6B+QeMGa4FsNKV3dxkx5QI36Jj
jEflCxSM0egG+MbwhIGsMXTDYHVg8A80Ti5rspfZvhAt+NyPSU0RLeo8fSgz9RBX1kduYKyTx8+K
mkm6Z3ZX1iIaM1aEXlUEumaDqoU5Wrw9ar4gibf7nwmNHVv5fn0HJWLExLoHeIyNTjCcic1DwkeX
m+csvDTqu7qqrVURy0BnmDihkPdqtPQtKhvEvtD+oe6fpl7Sjbq7QRsRwgYpBQUtQ4onJc4/k/CH
at2ghc+ZSO8CMVxi+PvL9qaOENEtXoRaM0JWpdwqIwCEGkcz3CiWBHRNopM4LjCWQ7j2+eNUnMpf
gzY4U1t7HWpuWTTd5HrySErjNrT1e56qnqKGARpYfL0v8CzT/KqaoXFwb0mdRMXQGWFHsMAXTka6
AbQt8f2o5rcgrznoZnwBaV1+W+hA4homyeVtf63Q3srQ5qKbhpCoxFGjFfqAS2Ke+KMd+ZP2CtwP
tG7E7nVb3s2IAMb3X0Hrh2xOJwOd9Ga+Xri7KOj0eyv2x/HDvxOx7tdGRJ1b5lKsb0b5UF3SqHnA
tfOcVdbLdTHrOfDX6bfRRDDlOk2q3qohBgWBnGdOXHy7LkC2VIL9hlakpWEOt2e0wXz4PcMTmCYx
XokSYjaiZ2qd0/VsgBV7vFhOGmDXrquxfxAAmdPUMB+igSDwz/0ggPkBTgn0gFf8okG3lme9+cwD
DGy6cqDi3WXbiFtV3my/nS9KzCq4I8p0QUJBk6K7djdJtJJJWf++kVKMqVoB5w1vU1M8u7ghg8zJ
WLxeVySeubtDG3UEh4mmOorCGuo0wGtSHjpZm67s9wVvmcOJWGDbgrdUY9Bkpj9YuUSF/ZLTRgfB
VWg6GTlfIINcrIPmF4/Jy/K0HGbQsRWe+s32ZDDcMqUE18G9K+brfd8r+CWGbxa55E13/eK/nP9N
I7EhXKtZStsFYcxOph+D3n8fJutLaHJX73sHTxnEzSZpbXY/Ed5IFepP1qAsbF7bVCZXdRePOM2d
5eWOedA85UHaC7b65TUdxfR+ICRV1lBNnid35ZQHH4lL7if4be8m7wKOphvlhDChK6wocgXKdWPm
6/ESNM3iSULR7jG3kbHazcZrzXRqOFsXcPndKYK36xtSOM1LBrI+4lIUQMdD/jKmznW5uxnCRqwQ
LNBaZNgDsJG9NPKGMAbyt94GmXHK+l/XBUmikiYEi4nTWK/Q/wnEphszIc6wBGkmY6XYX0QL8NR4
TltHdf9cRL1sUwX0GkD1UMZzqi0u08OVH9XPFumI856fMRU1BoaWVUpFdFidJbHSkBUpZSmHc6pj
VLYy13m/IXOsYXyu4uYhmzBHOQP+Vhkr9LGjojaWTeaMDMzOfCkcZexK/Mf9sWR1oNh9ew8+rUeK
ORWPqe2rOgFQhpUprmDt4JgL8rRRidz8d6cB/k1CuxuTz34UN35GGF4E4nNjq3f2mKH330ZiaUfh
oSSGG9bd5CZZljgN5s8x6uPZ3XhDrAbQqRHof4EFN1avc1m5xIpvIgvJaAbA7REN8JFh+mtbW6lO
P6jWPlIt863SkMHg7tnHdjkF++iNpY0SCzASKrDJus7l1akgsmvEuv9i3NgKEU6URYtpveTrngHW
z9TzYxWWD60OSIOCTEcyRc9L/1HJq9N129+L+Uy1UI9kDLOo4kjLEDUA8Y/X0Qy0tZkaeoCJbEJH
JkIIH6AcVpiRYcREBeiBGh7091AOb3UQAkWJt6Ept6DDUH+vynPGmdtKWWVkWghGwKrSxnkMIVkf
nSzG73MMTv27vRBMIGaDZdEOISIDzEUeO42lSe4Ru2chRgCIBbppAJ39NSDDuRoB8BBzjUl/xGwF
d6tidDE76iiK9ssu2V3ao0aimbeFimCx2LPflpmMZmgvsm+/QjgjTaujFHV2bNhEAdRRB4DV8JMy
u5+W9jarwItxfWF3HXijtXBINinmRTSG0TcMClp1CQiNu0mWEe7F961OgpUnxKjHcJ16JrHyqIR5
YE0qdVo1Amq7+vrv9BEMflTCskOZF/qkpRPas0Oo4ZSp7MiSbZNg8oNV63m+qpSo6kM/LDcVGQ7d
hGYkvLoBQcaSbNOuixGKGQuQEQBGRDgi6UzTJcK107P0M+WXyJDEut2Mmr0JEId66jo1gZcNWCXC
TMDbl/R+NrtDPYyukRifith87Mr63Gn00IzDMYxtvICg+TbhXhxHi399E3cD/uZjhLRUDYtk4gW8
PSpbrwXhcnpZ2txh/XFIbkJ+r1LJCND+dv6zvLbgdXSolsiI4HWTiep5/XUev2NYyDEsZ2KmJNDs
ZiAb5QSPIxzFc+AAAQNA5ejdAHy8Ua+Im5YaqAVYGocSzdXRLHlZlEkVfHCKS3QzGljSYbnoxpcQ
M7RFe4rCHzSOnGGW7eB+WHlbUMENlTGPQTwOJWf6k8Wqk3OPlNIX4b1aztZoBS9sQOZDxhXotY6B
QURIc9fjJWzsyyCpqnOngIAuqh8BA3Vgy6/rJrof094UXC1qk/grha4qxYqXOyvWfdGO5zJSvhTG
BHx02XvHvu8DPEgFcyhaYwRRWp2hh3YFcqgJ+Rlb8VHTapn7r0b3V4qFvpv/yljNZ6MOzXlkDyub
Ac8AGWWl8ym01Ye2LDqnVJqnnpNPJaZG9Vi5zU1ca0gau0amHzV9fH3Pwr59iRDpwjSryJIjsmYR
+6WS8nGcB0/nmpcQq5K44u4mauvcGmXo+xPH8WbsWZmA2NJLxq/L9DO074rmEnaSFguZlPXvm7W1
0ZEcLxw9uAq/p0PtzNN3Nk6ONmiSQ2I3im3UEQxlMZoeYxoQNGGovFvQB/gAhklnVvyieb6+S7sj
GWwjSzCY1ppwbZkgC6gcD90hOmfu7zan8lFWR5VpJRgEt+Ih1Udskh61j3MKcpeWH0amfgG+yS2p
KklB4fdLy1+uACYCXaPA0kG/5p/bZaEruwNvKmowIFxb30QKcCLeNIc8iPz6m+0OnnLonodTFkQX
/XMv6yDT1rPmmnwhUqdKHFUkhXx+HitH9ent8BKe8st8jA54UvXac+nmB9VJHliAN0InCprj9c3d
Dd6bFRCCN/BXenUs8AVF9VyEPzvjlx0lEtfbT7c3QgSvAFBEM2orAGHj9+C1K73IDz/U/jrLr3js
6d9pJHhGBFCCjq6QgLn+0bB/LJZnyhqp9r38zWwEh+CVai90RYLm5Ws1LH6yFAEv0w8a8G+uK7N7
HmxWTnCIqKj0QltRtDF5fjBo4lRGe7gu4roFWOLUZpvqaBPSsDk1nrGGX3YWOVYkqyNf1wMgKH86
GtV0ZlQGVoyZlV/03SFFMfe6Hvsi0K2CUQHLIEzwZbZgtMWu14pd6VXNl1F69d1fqDcBgrMWKIMn
YYhxqiUpHRNv6YA3d9rFlDSQ/8aD+TsovMkRXLJrCUaB1pGH9FZ1FQfolHfZGU2MxmkIoh+as4YB
6tmf9c/XF3CXaZMBMeK/Kyi4ad1HJmhoV8EnEsSuecyD7Cfa9owPU7BigNeH8U49pnfkQQaFugtq
vBUtOG2qtsBdWOfiOn/21s7E7CejbubHXuYOQXgZAuLqwFOuKi9T30WIsJUu+HORJnnXNlA8WzJf
UUnQWaPPtVpy85BZqODMfZdn1lJATIlFjYzbikoS//3j858NFMdY6DRkC9qd0MrVB5FqBkp103XP
DKOTaRZcN5ZdXXTNUtH3CGwDcVQ/z426RfEHJ2f3PCW3HeklCY5EgAjtv0xq1ZnrSE6iJM9jbLlL
On26rsNuGH/TQQT0Jz1J+lyBDqNaeeiDC7jN3TAxnmZbNmYq02ZNBDZ5YUmmSenXSTUafg3t89BK
zgmZKkLwA6sbmfIFv98kZdAXC4Bi7aAFCElXyljgZaqsf9+o0idkUAYbomqT3FZJ9KEASOn1jdmt
+mIy8L/W9RcTQT3MOl2nd2irJUBbSXJnqHOn6Ydj1TXPxtIBPHfwTTUEtnWtOGo8VxgjB+LVIIPx
209eNt8iREVAxOLasM7usZeVvBZ0uYHt0pU7GwEqkA1HyFZXCISk6AZj5WX1Foudm1q5cF6+y3Xx
vKQauApZIvJFmNdjU/I1e6mLA1KW+zTTJTnFbiDS30QIATUFvRNvVxoBvEk7hfJztG/r+qNiAU1A
cuH6H6byJkoIqrPVR/YcoWCg3Q2+HuhHljrA0x7d8EJ89di96jJcjf2sXbeZibzItjVxXFfRtcxM
1/eziSSXDKNLoLL9BZhPwK4uwA7JmmOTNz8Xnt7EKXPSbDjodpa6eJE5xfHotxVTAjYlB5UUNxwM
qtpsOyNu/oE2KajuTLLK5b5NvX2vYMF6qWRTFOPCT7h5CrvRbfi73oAMnaywOjro1YX4M+QKp2MC
m5rm7FdLkvs4NDBZaL4nzG3ECLEHrKbFrA8QM/RtMIXkUi2ha9H5wIv3cHowg2EgGr1sDJ3Jf4a5
wg5NdbZhwiwqDlEY+1WanJdMNryw2xa9lSOcDDQeGB9L2G/N8qCbx/NSpN7Eu/9H2pf1yI3zXP8i
A95l33qppau6ek8nuRGSScb7Iltef/13nO+dabfaUwL6GWAuBo0pmiJFURR5zs+4nE+0szwtG46R
xf1YGw9K2gHnhHgOBd95Vvh62kmuxJsHyUptwZB2BnirTIHavY4xZVLe4tZ82wELBMNakovadr5p
ujgrwOBpGuJsr5bQzFLKAS9i5hCykf4aO/1iZvONjRF4DNc9R2pXeizObzDQ8qj09r6LnR3R+l07
dQds+5sh4kdDV4NekTUwbO6Zt28TU6lsBPBi7fbY49Ty1ana1Uoi6YjfvE+sRAgeNkRO0lK3A2Sf
mx8Yq/28ojtdlz2nbYpBeUNHD7qFmR/hRMF8AtdKawJ0NIDpuZp7tOi90nQl+dp2Cr+SI8R8o9Sh
0TDj2cIudtia+uzutSjejcQdPGWeLwC53LW8aIKxnojfx+QSa13ncXQ/NXr9zLT4oVkQGAGcmnj2
NGKIq55lb27bx7kN2GRdJyj3iTNQmkk6k6UjHo2sBh3u6aOp4BnQNL9nSvzSzYUTGqM6erzXLuh1
9HIV1UglY8H1DGdzm62+Qghkej1aOS+Wr3Cs14SigzMHLpk/adolB6jRZ8KmbRAdKBk2weX4fSzD
dTLVCdVQ8dUelFYH5H4R6MOXHOC/19VabPzh6roSJASzIsZBbAOeIKDjeMySCShe5h5vdE4IUrO/
YhtZvK5+qma+EiqErNnkdqFl0E5LO69z1MehmiVX4809tBIhmCvS8OZAAJYNcqc8LMrXuM5feGtK
AsJ/+CbRkFfoqo0J8vd2qhQXnIPA/ccFfCHgwhDuL+Wx3XXBQhQDsMLrxtpW6l9pYmf4wGKz1kYd
xqp+RzryNOeQctmc97ajvwkRXI9ZsRabwyIEdSVTv2X0VleOrSZJAzfFEDxpqEAkRSVXCHJa0atl
WyP4sC46Rg0D3L1LMZAdB6Affv3Euq1kCYGu1e0aPG0IqGOE4VDzFGumx5Uv14XIFBJcgTrTRDD3
DaceXq029iP9b3VC07dsqnjTCQiSNltD97Yr9m53WWROjgX7kKj1QTjna4DYbrpaEhj+DA59iAwr
OYu+q1tjndYsa20YyEqB6RRVDxnIPN26e0Bzb2g4SsAm1dei8oHM5HtnOTcmmb+XenrPrNT0dDK9
Msc9pirVPdANNuh6V0NwFYfO2Pp6lt2CNeQeLNDeGBXg56tOlcN8a3pBqg5PQOJguY+ZAjirrjxk
aXvTInnIjN53q+Sra6oP8cjBhjPfRFMd0pb5mIe/TGMedlp2VwPc66xq8TkZk/I0ooMNVDAoSPQ9
8D2vW33z3kQwDoIOc+C4iN3O3Ko6MKOhI80sjR3J2HFweOn1wCXsk/a+jmT3tE3rO6qrggMExECO
uDtNQmbMfOEA1CqPaI0f8/OsP31CqZUQ4VCgrt7ybEKe0837gjReMZATdV6iEs0hs3m4Lmxz3ziY
+QOMEmrKItg2t3IAv1YQZuoPs30z6E7IIz8bi/3/JkcIAkZak9YGxTjSdvYy8Oo+VoYLWpcmXydd
Ltk9y/HyYfO46NwBzhScQ2xkTGlp9uViJoOCuok46KeRAaL/ifbXZAgbtAR6EKMGZKSsLY6Afas9
FHhOkTr56EfJPINNR52p3hAPl8QYJMu56YgrDZeNsQoPNGswBVEiHxoHwPJTLbAyp/RQcf953Wx/
dtA1NQW7VUOtWsyBoKEA1Ra3v5a9cTOa9r2Jq1UL/iIjsUOHtN40RdzvgAPA52j2AMz1W/Ili9t/
/BJctXQVYw2a2HKoa3NvYRIbvSFhj5J37Fe+ciGhukOd+/VT1xnXQYej6wCLXmx4AyelnuUGtsWc
UN+g5a88KSVLu7nzViKEbd6P5uhMOW5MeZ51Xj+0e4B/VF7J2slTEI2vL9+2w7wpZLx3mIShHbVs
OMo+ZusXOXBNLcUzMeN5XcxmQF4pJSR+lVqqc1dDKc1qurBVb0aap0GlR3eKWnid9J1Mptby99U+
UOaCT0kLOw21E9jlY0Yy33LD60rJLCVsdQvIAGrnQIiqf2P64M1t4gNWO8pkRtrsNAMyK573XMsB
MY+QxTREafnYI6jwYAwAFuZFmEZaIGGNaWGVDRPFH+evMmff0o+oJqju8LDv6B+aaPSuRQ3VRDBp
WYBGFw/tdNxPk2avdXEqyaL/IBWJ+3gtTYgoxpCZOfCZIQ0s4a71QsAj2TegFnDU+6FSL3NXBWiR
AvWeQU5dXPoGScLETB8tghhbUfuA//loT01gK/29MZS3DP9d133nsQzwdRE4jJDz8MfSLBdU7Oyx
5OZpYIDvKiriNUVzi1hysjTtb9tKn5PUuNFc5VU1cVTE+pFG7U6x8l3JG8lz1pavArAQpkUHj22L
HTV9UtSJEjkLnP1TNj5Ebo4SvNSFtsIk6IgdA826sKnYosGGTJ3M5U5k7s3sYO20w+I/HTmoGP8p
f8t8Z1OplThxw9cKJkxj+E7WL2OG/Jkh/Yz1XsJvsHWir7US9jkz5n7qE2hlmHNIeQqMxOx4fZfL
NBF2ecaRzzkVRLTOvTJVutd33TGJtR/XxWxuNuxw1BUsYA6KqOAMYIlIUuH+Vl17ejl7UxsHPahM
ahntxObDOFmJEk6YsTPtJIltsPl2dgxSo/glz8pTikEB6gx3aIjakdr0SOl6et/+1LjbgC6WnlwM
qO1LnexwCB+Neqp9l1PJ1X3bnm+rIBxHDdLOKJ+x2LQEXjPTjsMsA3rftuebCMEzG26MjjPAMys0
yKEwi1lo34ieP2NNB4DTAFHRUCB7f/6UXdmUCnC7ApXeW/mDRU9NFnsFAFevy9lURscVB2erjtl3
Id8jfQeDzBQXD/5FBZ4ZAMEAzmRKpGz65kqKEJqVvO2B+Qkp9fQEFIhDYT+yrA55/HRdm2XpPxwB
KznCqmX1HJWKAjlWCSrc11kK0LatiGURVDYsBznje7MMyP4TTSMLhRDgvyO0oidRmFC8Q3Jdsmab
RSjwPfwrS4gbhAKhmCxhfUEImp/bPT9YD5oPYFVffe0O11dOKk1wBHWsbTL3i2ZBHwBc/a4/8D8z
iWkY38ikbdvpTTXBH+JhioyxgzClQdWgUA6gfv5fl0/wBWKMkdZh0AjLR/exrx2ce/vMQ3Onn9Lb
WfJas62QiwvEH+5i8dktKkqwRSXYrgxIMJxeaPf7un229+mbgOUDVvmooWRVNfQQECu7WT1bMwkp
TXbXhci0ELybJGlaj2DJDWY7rAFMrKjRJ24LxNAxdEh0Y7lwvVcjRUuVViJTDFTtNmkwJEL8GtRy
19XYXCvQqTp4ySILrMZ7IQBKnyhuevAuqpybGtGZ636i/7wuZfMGi5//R4z4MlWmgH6xS4jJj3PQ
esyvTI8GKujE40O2c7l0tlailwhca0VpHbVLiZBGjadF3UMLctUs1yRBVCZGON07pVfiToGYDq9D
Sjbv+vlFY7Ki92YkXa2ecFBz6rg055CCsfLRY0m/T6o5qNUmBMWqJCmQaSRsHsaogkYAnNhO1+wa
m92SFkm7i8qlxCUW9/1w/pg6sYB4C+h8EVFT1ZQ0Tgu8gPAATagh2+ulP/rNF3tX78dSspe2HXAl
TTggilYzuwSzC3ilnp6ZOx/zONExR1Df5WW9L43aI4VxtrP43OXzl7onyLe0k7s0ll7Xe+tyjk7+
f9UWzg7NAq9xik7cQMmaZ5NhNNZRlUc1ozdjk39zuLm/Ls/cdJ6VQOH8mCoM6abL89bEUaxp8rMC
us00I8CSbDDmy8CgzO+1ovhV6vGhr8uTXrSXKkIZ2lInj7tgngJV1tHtohPNnLDoyM6ZXtxC+ztb
+LN79itxhwujf/Uz/1W37gGEfWc1NvxkjIBn1/gFV+4M+OnQJEAl4rctUCOomR/SGi/mTckPXE3u
Kmv0CPojzLEIWOMGZTQ/AWVA1tK76d0YUQMb0DJHSZa/r46GonCtQkWqEpj12c336EvuB8kG2jwY
ViIETyNgF7B1MB8GXMkCt7NrdLAwGf2kTIjgRWahuLhULLeK9MmYJ1yqH667jWyhBK8xjbFJlBZh
AG+gACj9ZlSXYkwke2HbNd+sIRw+oIV2K5ZCi6pNwohEx36ub00+ZF5Wtd+vK7S9YoBjIdaCIyo+
J6PIV5gGQ4pjNHnpuX0/er1qy56MtjV6kyKcB7RN46wBCSGoJZhnOEkAgH/Q02ICcwiu67MpCRh9
Ng5tNPyIz64gz3KnFCkxis+nbHqp6TOvftvT7+tSNsdoQJb4jxjxvbUyTKXrFz/gqT17SmbeOF1k
+5lijgFJ+W1TOF8UIAhQNt5S60WfHNlkqURREWd24ZIdygUDaoynJ6fLI6+vasQky3pyqPUZt1+p
K9ivSYqUK0vhpmzuZi33pvxO7z51BKyECMf5CJQm4LZBCC8wwpldevKsJy/K9GBI4Q9ki7fsilW8
cyIQ/qUTDtkuY8+FYj301LwMivkFb6uv111lM2KstBJCK1GMeOAFHDJn6a0CYqso/sGd8LqQ7asX
MgbXhc8vJBrvFUpTNAZqFUJGWzY+x4MmS92TatTPRdzfMJX7fBoOvdrfdhRgt4b6tVT7neQbthf1
7RuE2IgHVTDSI2UPKjQrn9rSBCGA/lzwLMjAGqCR/Nag/a0RuzcD654Ynw8zgDsw/Xkwqf6oUPdH
GckmBTfDG1oYF0pFZ6Gie78uRjJlzcwZ0oqCPLisOCPhlkTrzde2pU3yHxmCM1lGU9aKiaK73hNv
nLIz2AKc3CYBGQH4YVv7lFQU7+LZK28lcWhzyVeiBefqOyPKG1LB7DzZqTBpNLBDNNpPsdJKEiaZ
qOXv6y3Td+jSBgp70M+Kn3SdD+4/8O4C9jX9ct2RFl/9kAGvlBJ8GQzStGjVFu80jAQlQ/prK6i6
KwFoDA+oAB2ui1vW6KM420Ej9pL8iO/mDp4rDYcDP6IFRGWHAj+KnUWtSTJtmRQhghpt1ndoQkAt
mkb7HljvqlL5o/n8v+kiuPvsJKnDY/iD2XavJbrNU9uIPDeTAQBvb6u3NRNcnoKqZ+wVjDYvfqcz
4J7ZqcQsm/4GYHOAFBlAjBPBhboI2H2RBVUYjjY98vVa3eUuGIAsWc/Zpr+9SRKh79LBikmD95jA
NCo8lGsqODJa6xmznAFAj55LZrDddTNtLt9KolDCsO10JI4DidzKzpU671pVEhg23W0lQXC3ssx5
D7oJHNgu94z6wDFZ3FnH/00Nwdv01gIBpg4hOX0o89ZLUY25LmGzrRhMWv94gYjBSxuSKMBAQM3q
6OzBkIIHI/2ZhyiY3preEOB5/YTjYz8dZMBxS479ISqsBC8LvAp3tZv2WuFgnH2BNMaNF2SiC7Gb
bAmN5VC8JkcIqyofmUlbuDnIhf2+UkOTYCXLmT8lZRKoVRZo+eh3dvXgUOOB2N1RBZCGOY570+W+
YSVB1LI7m7EgJsOtZiqxZ1oxOq1p8tLm+DmggFj4v+LppW/pTVvEwdRHP1I9O+LkuFVK9CjYPGwb
8wLUNRBNRamPTMxX0dSEvQZkq+sWlbm+ENyJ2rTVSLCudvNCcYdquufrArZLGivLCWlIFze1Yk2Q
MHUv5lCgDYp5aXRJohtVi7ysReP5X2Q+lKbmzdVv1v19Xb5s5wmXt27sak0hyAaIysO5i28Sd7pv
elUSHrfX0bAJOtrAviL2RtllZrb5wHGjIp1PstYbY9lY4HYEfhMhLKRqRV2U5M1yaauCHEh/DCS3
0cMke3V0N0te5E2QsGSxog6FaUGXkUaqV2YoQFC2n6f2iWbqV0DZPVW0ObZK89DG1aE3+SHmid8m
1oH1ZUgz/ZlF1U3RaE/9wCMP49WNB56/I4+by9RQdAz2HQmHMTe9vDTQUpjsDPQe6kb60FjTjVq7
l9SkP1mlH7QiidAWpXhd0pSe2paoYHdDgp2JPpgRuNkuKX+46S/MeXzjOTnEdfGsKllozsUXHlG0
Mrqx76barmvT20qLdllv+ypHy4I+Zq1fd91TPTcn3iUAzWMHpVI1bzCix6nmZzNPCy/R+T1xyX1u
qftqaM4kK25oAy7LvLitaR0WWbonDR5ynHjwsrq6RJ1twpH1wLT1I8g9/bkpQpPlecAbY29X7Hc9
011TtyFJi33aAcGpM41DkUcnzcz2E433bp1KNsGmdyLfRsKNsxvMWe+j56zk9txkcJ0iwZAHqe+j
uAyv7zOZiOXvqwCdu3GjTRHy0RyOUzR25VVl+ZniyEoN4RBo6tQuycJSPzN9z+n8V05nyRm6uckc
VD4NAx0RmOB7r0Zl2hTzyikO6g4cA+R7gdkRNJsoxY/PLNe/ckScqBQNKkBbhhydajdRauzZPElS
3M2j7E2VP9t8ZZHMtO1ywFRVkOWvtUk8y96N09dxfKTUG8jzdX2225FW0oQMJ53TtKgX8ElSYazU
cNQbJbOfRpAKWVkGbKYscr2yMn+6XZN4Zdx6+YATTWGAV7HHX4UmK9ptxv3V9wguP1ZaSesK31O3
N9kyXYZgJIn5MhGCy0+R0mrFgDtEmip3VYxpepo827OsDrNdTFipIri9mtpOk+vLjSjMLmqYhf0h
fm0Bn1LsbDTKfSYjWElbdsjKbTQGBha+oBDqLbmkqXXjzL8kvrL4wockayVCSDrwnDIa2gzbtKG2
G4/zIdZ88mLtDR/c6d/ST7UqrMQJB6cNxtJG+3PXQ05X0EtBY8yz8CDJZKAzi8WvKSZEj3xQaL8w
pwaxbgRVhVayiUumMbY3GiLTUh+GUmIHnjtTBQimyKdGYNaGQHzZVdkeZKu7mv2BbW4zsKbLuqSl
UoU1bEttoQeAVKW0G4/S/GyhM89rU/2oVtzrVOcXm9IL5YAs0DBAiaZULe8vHSbRGHWfrjvQH4CC
D+u8WgNhnSe9mma8W2ANquTFVrS9S/TfE3F/KU507pzqy4y3WmCLn1mi7mtU67NofjANsJNkOJib
KWwpSN/x9O/lc/zLUdEXPQH7wurHMLf7G2NW/o4wCBFZzqHBQ9KSgI8afez0yXMjI91dV2fTa1zM
O+OhV7fwVP5+xw0lWNVYgu2QcfcvdES/1NySvPZshSogwwB0EB1BOvLT9yLQizG4wCXEDVfV/K7V
zwNgHW1Xhni0rLtol7UY4RAAIzA6ejXcnqpa/ZpNpjeR6twrXTj2c4imsqNTpqEby0YtNqfG0a+s
Gi5mDDGwKgSUNm5oWlhQDw9Cd2ZU71wUw9yEt17T5PeDQb80qnJqJ4zHtGlQO1po5Urj2e2467h2
tOlwqiu+qzPyYNYtQB7aPU2bA0Eqw+qsCa7be6vAsf5aYS/VxmzHNsNeKnuM2DbazyGJvnadGXuz
U3+vTE0ib9v4b6sj7BYXtB5KMeP8KAc7JKO+6/R5Nyh2eF2t62IMEeyIK2SiEcwQcK0Hz33nuaUO
IuxYslv0ZXk+OJlmupq23LRUsTEnQStIbZBxaU/XbpQmscHB4Pr9gJEjLS5uUY1H7knRn1gnB5SS
Aqduf1kMpIalHag9arKZsaORe9tko+lZev1qRs1hzNyHVCtCYGlpmFJSf+Ld/dLX8ZlgFDFuy6dW
GQdJgra5YCtFlriwOmmBqRFbLJnQ5Jv6LaZADAPEdJ9qmnLQ4wu+FRvze2J/Dse+twY+WyAmXOB/
0JyV7tGnNwFkowJdV1UerrvBVjRbyxNiAPp5R6NBY3Vg4p4zKcWhzmU6yUQIuR3rewV4z1g41+UH
HQDCLNIfrmuxdQ9YayHYBjmrZrICWozwjYF6lA1eq/gqjYJPCELcB2ikhq5lcYRcz/q+6BR4czM9
2TQNs/IlZfd52kvMsulsKzlC0JkWOD6rw5oxzNmZx14/pjLaMZkIIc60uTs12rIxbe6cCuCSZFy9
AVaxBMRr0/q6g9dk10UEEDtyABrTp9XSM9VPJz3FxIhTS2yyGWFWEoQUmFm94VKOXhTwhV6suN8r
GOBMM+vJaibXWwBYvArNJJ9xhDe1hDPMYhlAGyoIrZPU71EnM+/iNvc02YTK5hm9Uk5whGxMHEz0
4q3VMebzzIyHP0+TTe6XVrTTVBVljFl5qFGguK7f5jUGnc//2k1wj2oc0hYFEfQ2+QsgZAuQ/X3i
I0AbNzngx6ZP5TyGha5uFzB7OAzeh1eKkpHpGvB4pZkug6X/7HTkPkMtuzBthgrDQTcFhuxMW2xx
cInDpmJAqFDoTd7f5zrx6hq93bJIsbm93uSIPQ52k5kdKtKofuhAetRtL08zj86yVH9ze6H+gZEi
rJorPl1rZRJxpUTm42C4pbhvnefrfrD9+xYOJMdWNUCDvjdLVLvNlAOVPXBQJW1j4sco8V0XsZlg
mW8ihP3bKIkzj/0yhEUtL0ZbN6ogXlqkp6KodqxLHq+L23SAlThh59I+n7U+7XEcFcleq9JTjgQT
WEN4miWSm49MlLB5LUpra86xeGU0PGYgshlM27PT9hyVsp7RbVFLE5JjGC4Rn+rtBIXLcUZBTx+4
7vGpuRvm/Fxq5ZOTyqpum9dLQEj+K2xxmlUqxJqGVnWMAiVP59KLUB7qp/YBI2gHAh7lmNCgTOtj
4RinmmGW1MnOcZqFvBvxZfl4vG7PzY0GOBfgw6sYdhZfoA2iolSa4MHbTJunNkkOlC2wLpZsLngz
Eq/kCJmSAtBCxlPstLRLA0Ov7F1aISlT0yBq9B+K2+HGko5+yuav1xXc3B8rwUL+pNScYrIOq+2i
PUo1lHu9aYIYjZaens2PdixrapPJE6yLLvq8ipSlNmwX99yNj7h0nfWuuY3d5OzY7PW6etv2A1s7
CiTA+xCfqm0lZo2aIA+Z+JLQu35aDTsXVPXXxWxmCbhK/58Y8Z1ai+OUqdWSufXWxURiWNj0ubAH
H4CEqIImoc7y3XWR25q5Fgo/FtCzxFemKQECt6HiqHEaCkh49QJ6nMAxa0mGtQmchQLTv3KEMNNR
dWznZX6af7VvYh9gKd+MW+vSW15xxPjZIQMGyN79xNyeYy9d1hiRAqeQ4JWYWZqcfEEPYrirJ5rq
TYX+mfC5EiE4YjYz+/9DA2UAavVYTnw9ar/EpvOK4bfgE7aycYraALMDlJ2QfmC8tKvHAZOOTdcd
MPUejEX82CMrvi5mM0yvxAhBxCSJa9YUYhaipH7Igna6WMrvOZFdIDZ7LB1iGLpuAwUYJOfvY3Q1
ZTNxcjTlFGl+aFvnp8qIl2G0v6z4X0XZBcBQ3pf26IN7FTP+Q/6ZK9mbfPHJpOk4TRQ2gj9QCcfs
AbHSq8fnPpsl+3ozWq3kCIZTgKnGk3kA3l50C5z+pmDeXHOv6v82iKzhf3G4D7WMlSzBejRvbOrW
E2QNt9UUAT4gD6/7x2bIWEkQdlWWjnkFpHdAioLVSjtpGV7aJZNSmy64EiHsKqpRwMoTLJhZXlrV
dwvFd7qLlG1XZpdF01WOQJ1mTNxysX+lv5hU9dsalG21Wj+P7EehGl+uL9y2adB7v9wd0Lu8fM5K
XOO4HIWhFojNDFjk58z4cf33tw3z9vtCjG1ZXlCLNuhx07twUuieA1XJaWRkBjI1hF1barY75RnU
mHnYlWc6P15XY9P4qPkC3gjwF6gtv1+mNElJHLmIP639Ve/yoOJfFe0pVyUpy+ZqrcQsn7GyBuC7
poTbHYBVbS/uf82Rb3cSg8s0EQ0Owt+I6tBkOX+Umd4BB+cuizjQBdq5DK4vm0wfwfqWxWPAxkEf
jXplb/pG/y2V0VNvmh4Tc5iawaO/IY7318zRBpdg66v5DVr1AjOXVZa3l+xNwvIFK6tYYGpKOYWE
vH0eXMC3ud+zPPGs6PCZ1XqTIzhZZEWsN8DkF3RlgNmYYEh3ZlVITLJdoFitl+BjkRaNmPDAAdeG
QxgDIZ0AIM72zF2xcwNdUu6RGUfwtrEHm9ekgOA37UFX95rHv64vmVQbwcMoWgzQLAFt1L0Nblft
EP/MPfR9h3EYBbKHn83YvFo6Ico4hlUVBeDRwe/ehFZ/UwNmso7OPVjfMG0p8YbrwsAW/N7rsrhs
0akOYRhHve+JHk5dElpaloLZavqeDt1XyVIuZ+SHU/pf7T6U0OcSrQ3uhKXU99EhC9mLY/mAzsZz
q3lu9rnPZHwL27nWSqKQF5iamRZ0gEQeDeh+Budkne26Id7rlRqkNf/LKjs/VfrfdT481JMMQmP7
ArCSL2QNAwPu2zKCBufBtTtMbqjiNT/zV7Q2+faOPWFeHfDgEpe9Hk2AIvPermCeVKO0hdC4fib8
pOtnh9/W6V/XrXl945li+ZhQpaGNjqUFRPcxn8djpdLwuoj/MB8KCCh2ohdQfG6dMQfQcg3xqt/1
IGVpfXpUn5R9HkY743hd1rY6b6IET0FdJmf9IsqwYp/x/DyZtSRUbdvlTYTgDJMBpHHDgYimTm7c
Jjpygx8y09xR5ny5rs1/RK03WYIPaG1ij/EIWe6hPEeHDggJ+tOy04pAzmy8fQi/CROOldwu27Yo
Qf+b8UeFzJ7WP86pZPFk9hEOlbLSDZV0UMjsX7Q62RVtH1xfM5l5hJOkSRvVravFA8zH2HhRtHo3
doU/MVkq+R9R4W29hCMlqrOxBkoNosKD++TcWAfnmIEg4BvdWfsIJCbKvZHi1u5J9FsuXB/D75tY
4XBB+ooUswB5ssbZSdPLAq8vVTix+Way5gvHRAq31XFvoZXZq4d29GZLBdRic5cp0V2kjeHYtl41
s1srNTyqFS/u5FxMrX8Yh/a7bjihxtIvALsavMGJgAECn/C0kb2i5cW3Sn7Ks/6V2YbHSXHoSRsW
aXVfx1Ewg8cWmFLnmnZ3rRnvCjS0kqI6dUp8VNT6VLfRKXaHB1JWtl+S6m/SRSG6IvZR2foYCnwt
SbNPBs1zzPRhnoa9Uv/m6NgL1Kb3BsYvWjYdCcD+JQu66ZIYIkeyjm4QTQSiMQujqXMbFymMjGC2
vD3rs3533WYSESLDCKtZM48TjmgAkITFUIbToH0m8L1p8YFhpGNmn9u4ddb6uVISj6bP13XY3Fcr
AUJktfJu5rSFgJKaZ3M0AG7qHOK+CdJM1tq9fWCsZAkh1rEza9QnmERh3SHXk8sMdEQH9NiU6sAI
4hg5SCojGFNgiwPCO6z4yGWH1iLjwzZbfcNi01Uyb/d6pYwq9OWBeWP+IQhyffU4+ksC3J1kB9fm
YICzkidEX7dAfQ+bDsdKoO3mIAsrP7kl4ei7e/vUnWT+IjOnEIh1veaVXmCJdTSR6+xLEk17UkXA
gDP9646zmZ+uFBMC8mxn+tAyOD+LnEDDEPwpqW1/mOqfFizaAjl5d13gdmBeSRQCc2GUKeEzdIu+
dGF0aPfZ3nxKn2igPVr74l73kiCT0af96bP56C+4VuLhZvlXULNvLJ1rDdI1sx8aH62wd5rJxwOZ
NEyFlenZBm8MTzuOabHIb+zuzqmb0M24Z2rJAxgWwjkioCE3bkvmgHT9e0WjgzVbt0PUfQdh5q8o
Bm8fJZj+IiTgGe89btUHI8GzgZJ/0xMXBVx6o5V6mMaFZDNsO8ubbsKCKoPe1n0OEzb1bd3so2Xm
Z3oivJW4yuLj19ZQONrclrNW5UhGExWe0aV+RjEjH0sC/vIrH6WAnsAERL2NF/j3O5uR1mhbtpSy
jv2R7e2jtf/D33K47obbyryJEXZYMXKmpTXEKNF+Tu7i/FjJgsb2ufImQvA5pSycfHJRNGuc1ENw
9lgrefuQSRAszx2riy0VSuh5gzFKtC+11uP1dZKJEIxO7UKxHQNKkHb8Ttze54Ytm+vaBPQD/9A/
NhehjEhdgUTRhBAK1ofe61OvCeiD6WtetS9/FoOXew2YnoA8VvqpxKv/4zh7Ey6W0Ks6ArEThBve
AKSz1ktudDidAdKgeH99MSVOR4RTWlMrCo5FiLLasCVnTJLNnQSMc3Pqcb2Wy8m5OhlHRvU5b+ET
C9TqcEl3yT5G/0ocJHtMsL9q+z7E5ONh0MJOlvzK1BMOZYXZvO744itqu5u6Fl3LdjhZsmC+7Bsx
QgDbHYVuE2jJ6Mt4r6FNaZl0eQUxGN0Khtg+T1b2NHXAkLXdv4pCBj0qkydYrbKZFVUG5Ckt8wCf
6rXqF2YCcas+UGm+u7WGa+UE8+UlBsD6pMbDFbuo5Y8c8PORjLhq68BYyxDsxBtFG1trkUEuY1H5
Rfl11r6wRJJXy1RZ/r7yRBpzXbGHEnYiwBs9uOmhnz6xodaaCFF8iseIZhU0qc1frpkEjfEA9g7J
ibR5z3dVHEa4X7ka2rHfK5JgyryvImyp4WbAEEO+U8L457BbUs3c/wzFyEqYGAtVp467BpwiQeYE
Ka0DJf7dDX9dj0PLufBhB2n450/VDOgT7xWqXeImMyr5QaTvNefZRtVTSVKvT0664xduFl4Xt7mB
VuKEY0qNeF7xAuIGyz73FZCfyyI+THO2Z3V0cuhAdtcFapsevpIoWAysCmiKAecMguAQagFD+MPz
RZ4CCcAb/THEQGpgRh6OfCmD6daBiXbvf9b2D0z0yutnkpNCV/9PtA0GUyAygorODmxvAc9ksed+
S16v67u501YyhYhIMvAgkBYyNf1npO2o9dhKd4FMLyEKGvHUdnTGKnLgjy3jmZOtfqI9YL10Quwr
Ms0Y2WI1F+D/XeJnbeEn2fco+nZ9uWSqiPHPmKlTRLjMjXr0t6tMPjM0yTOzTIQQ+7TMiNJIgSro
i9m5bQFsZ1sSXjeJttbLJQQ/q9MAWThCBsrryeP/I+3LmuPGkW5/ESO4gcsr16pSSaXFsiy/MGzL
zX3f+evvgXumi4I4xP3UERPdDz1RRwAzE5lA5jmUATK65HZ1Iz1EHv7pC37ial7qBI/ao8lJn7dj
4srkmBCSKSB0LzqA0wbZ7ogG2VN1+FUeSyd+4jEU8cybiR9SFONQp00OZJDsyZAejNa4azUeFzEn
aLCtWLqYCQPGQeBFY2oXtaNVo5OaRzN82zc/3t59aMaqQT8rlH/2TvKoyHEATeUbOiSZnZTR4ma4
HGMkTHgItWgg8wzXDb5DxMODmrLXQ83Zmj28eNmdH7gLx/w3eyRXtkmYaFEmldy1w58lji4d5Ejx
QinaIBNxyYnmn9l04nUXccyE7ckSwcETkh6Yg3kSoGGFq5Mw56TXPAwmdIxdCjussZW9eAyMwi6z
i5Z827ePbTtU0TQHGnVQcDOxY2oRyqscdTZ49a1xgtRKfFOaqRVlXI5n+vr4MRG4QjEhJOgCvQkU
XB2k1uAMx/gU+7OHmOG1nHixvW9XICZcLC2myGb65gqJRwc9ROdOVV70Iv7UCXKFYSJF1UHgp6S3
xZLw3dBmu1uOZX0IUs4X2k5orjBMemGUJIaQIlaz5B4YD+2ZQABe/lKFXxqVc7RvQ+mYHlHAYip+
kCmc8kDMMdfldNNT0v8lpqmVZJFF0tjWxvlTma50RWPMu5DapAhzmDcddlac0EXVUzt/V4yBW3xm
qAySyf8sjrH0WTemLoYOo4NRMCsUChsjyTYY55zPONQVhrFyWQq6rqTp7qRDBQwPQAvos5bvU8fj
Vfwfkf2KxJj5PEKAWqb7R3CXIFiRnXgRKJlNv3AFR+EF2c1AIWM0AcLrBlgKGDNsJhU9eaC/ctLZ
Wr5Vx96PvORn9ZLdKL7sZW71LB8ym3B2c9OVr6jsaEdAJzvUSqGXNf5oPsaKpZi8oYhtDOjQoeQC
nz4719HoymhEBgTsgwxtw7k19d8zheNZ22cUbu3/C8IEi6zTMlAHE3rTKEN2CWVdaM2DO+EaWrGR
44II6WdeuZ+wxRUo883msc6IgJd4B1JIP1vRgL53Ulq1nngK7m33sTbvgswrmEHD/6oW6dp4HkFR
8rc7L7hNLYqj/KaiEIFkudO+CK/60bClS+GrjxxoesB/OFkUSad6sxogGNcmZTMlMkp3h1ZggjX6
0iH2MSFmD3eVrx/30TYdYQXGOLgYDmMR5HjrDdITWi+tvCJ2OL/VcfkZ218BMf7dZYWKpxh43JS0
jxFmLHOxcknxqZuTFQxjmVKHgSw9wOb1o+ZkcXIY+8g1MOS9v23bZfIKhzFGWeoMKaN9XfVsVef4
kJ/QoY82HtTIi43pB1TJmY3PxdnFzTPtCsvmv40SymETYxcRR/xqKEZLBH91WuZgh+gf4mB+3l/n
ZjRZ4TH5bzboaWT2wMu66QZUNgdDKewQ2tb7MBwrZHPeyFS6MgUpuiMnpl1rNWVcPhtZZXdGyaFI
2HyPpJOCooYrUOj5MkuK9Qia3IuJHFFIvSWAlQzIDAyp+9F3Jqazm6MmF7eBidmHvD304m8IP/5s
wD/PyxhoTf7Rz69/CI0DqxDTV+MEUnMdpjrIsyuO0T1RIKwz/wZNhLcMmGwPtRe57n0lAQ1YNkCL
JxFLNxul1/3d3/zIKoEqogR+Ocwnv/9DqsnEJFuOWJcGpqvFvZ2jIYs0g78Ps73zKxzGN0cTkqx6
pv0dU6Vz4UGN3SbfNUs/dX7oEIWzw+rWBq/wGB/VpnGSFYo3TIUPeuhDVPKmXTlbJzPHxJKYQdTS
g3Bo62NGMltfiBfGPPENmbMUdspkNMiIaWi6FI92S5W3k6d4+LdvQqWAMgTl586KwIthKQ9/D/zT
OO5IvEEG3noZm5XUWImCGtmFKpRHY35V5Bm0Vjxp782HJXSa/9ciZeY6K4qHit6A4zoryARLrrSv
6HK2dBVP7LHxUCj6q1LpdmtiAEUDDY3aTH/t2+pmnF39AfR7rHyziUGAGwhYZxSNPzWlvA3wYk0M
HIxTdCYDzzWo5X8IBSs4uu0ruHQO8xCrRGqjYagiNE6gRLUTUNToaMErh/JSaTwKzG2LwqW8KuoQ
F2QFUauhiTpIz+HtzuyfofzoE7n8sr+J29ds6hWDSS7MuavKSaUR7tScFacASeap8mIIP/yY7OCy
uEgVLyK6FnIn9AZeibTZLmGu4Jm4NsVRC2UHLLF1K6RS89fCQe+JP3/THKomlHuho3LaALfzghUm
E+PUKRZMOQUm7XbRvcyRRKv8jet6R8btQOIWv5NT/8IrLDY/Jr4iESmbHRjy39vPXGYCnptRVRMz
hlJo7qJ1gnNubno+dJ9wXsl0Ap45NsFfoRpQnsf9QPslJ3iVl92s/dS97AqECS9Bmiu5SVtQ0yz9
qvZtZZdJ+EKkqnJiosyePoEPNpd6SxvRm6fJX7RQyC21r26XqLOhP3BUIKiSZNlNNc6wqMxuZoFX
O/J2gtlsbLUcjaAVRJt44GfHwAfB5EW7r0FwEPyCJKcVuebbvifxIOn3X8WHIO9NCEVgXzJwzKbT
YPXBjKqf0xOxjWKiajRNTYcRMyjhkPSVicticIeQ+TENbvuOs3mbgU7DZCHINEVisNNWc4YY2tFG
mIE0bh/rljpGTok4a0gtbo1Fd16y50/s3QqS8cghMGJ1lOmNU+h30o8cdGoq52pz+/JihcHsXNwq
CyhIYRKdU/5Q3elAXEiI2uBFsgWHdym96exXMI3JOSZBwNTAREuPfHlJ5f5+mAZeGKOO9uFAWmEw
3t5CCwmzRsBAa+wvycmQqskK7r2jO9WTDx1PAZbuzx4c4/dVOdaFQCcvEnN4FPrFm4Lk3GrDZajH
O10jpyqQPSMVY3vfNnhbybiyquWDEcfwqyUuz0Qxba0qOBbPsw2N8d0RIx19iikInEKTI1iVlzjp
reqUmLCOPfK6v6DtHHv14aiPryIFEcq4brQ/H868gL3XTpzgi+KP5wa2WNj1Z0LGCo454cNxVlTo
E8B/l+9Kelv1PxWRA/HnZNkzDuYYB9Ni1EY4+GCLo0sn1fND5uVoIx1elFvzITxrEELOcKCnXvkz
9DSOL2xGxdUS2fiR9Cb0qACvLq+hbi3Q4OpTjh1uppsrDCZ+TNAey1SK0SWGtSi5pTVHCIfq8aFW
OeS6m6X2FYptkoDg9zQVCaBSyNYY+r3WFW6M0dcq4qyJZ4qs6F1fYquiHk4N/hLDV5zEywIHrmb3
Z9mpbGG0eK+d22EE1DwKGNBUXO2+N34ZESQcNNxWJPWtKj7PARoH869LWzlzA871rxmPYWPbNq6A
jPlHolHohYYLXdI4yrTY9fwrTx72XXrbNq4YjPmbUyGGRodFyaApkWfdQivhd3Blfxmb7ARxYk68
2g6JVzjG3LW5N0RtwYk8JhAcAfe4CUrv/RX9j5B4xWDMfaiVZqzBGeSAysCR8cRZY3Iq9Ntz4VY+
LyXnLIidUehLoTUDmmLMsuKHTXVZ0k89f2v/rIedUVDrUomQ1NB2gpNaPprFKY3upPnb/rZxrFth
Dsm8FiawO9IvE2R+VY2WQtTK6vL0WzsXD0Nm5pYQtIeynJ72gTlWzjIxqqbQJ6WAz6UksleIqYOX
GvwRPSdg8D4Uc1BKizAamMPAh+q8LJGsUlr+JQITH4ZuVsOYumtV3TbSszK6+xvFM2yFiQddpBWV
itgE+YrJ0WK7QjfEz9juHRxQsyMcAx6JxXaNuzI9JjqkUhooE900gnLJ6sLhUMyGBQkBTBQZX2hz
cwvGKhAMvahDfawG9dswIes2FaeJhiOJSs5pvW0roLg1TQkUt+ww+mIOIebUcJMRZl97UAgneWZV
PFb17ZB4BWEspayy3BAa3Lr1OsbQFbBDATeyyq45GS1GMNLF2f+wvFUxhtPJddDrMS4yAuNukZ+L
6o4MnKC4bf3XNTGmI8ujQOXEYZujn5j3GXQQ9tfAA2AsRVMLKW9yAKSQAMF758g5p7YTi+sCmIND
EOslNaCKAOUUA2xduEEmuGchJaWD/72/FN7nYM4PHZSq5WLg+2uBYfVm9tSLk6txtTP3YTR2AL0u
haIZQTyFZtKLGqdW29yG0ev+Uva/yoeObNOIpbSg74xRqnqFqkIz5VOdvhCc/9slcX3zPiuayTCn
5YxlZBWxxCR2tAzNlAWPCGn/+4Ow9z2MAMk3scRoigOZrUPfge99kRMLwnillaO/eH/b/kdyeV0U
3ddVnZM0c1JWBayN3rMNx8xrforH2ftTc99mdvpzH2/TFHQNjyMYqwEfHWNxUzaPc00XJ4Sgo7tP
4i81pBb2MTZN4YrBJiqxmhtFCwFufJ/MqiGYEn/9dwBMUQ+5mlmS6eOhGL8pma/3nBC2fRitVsBY
2jDXaSrmWAG9GUMD71NQ2OP97Cl27Ynop0BL9tunDpwVJmN2VSgrRR9gUUvqGdJB1MAwetjfN/px
PxSgKwjG1gbUFI0QASKtMyvqfnTywyn/ZZSHIuQ9WW2/fKywqCGu7LqIc2EEez29SRpA4xzZ+W/d
LY+o0S6fGYEyV1DMiTMXNeiPaeoQBV6P3GR82982js98aJVvjTgqTGRbENqyTWP8lkSTS5SFU9By
t4w5eGZV6gSZWkCJabQ8M30zkzHO1Z3MYa4wOTbampLY89BFdgdSbGMcf+wvdDvtW+0kEx2EWu/l
MsVKMfN9IIaFfhi7y8FtaeHK/yRNPo+LdntrTUPRDXB2auxMpk4CxVig1+qY5XRamuSmFAwXwu+c
iPSnIemj5V9x2K2Ng5EkkBR10jZ2SPldF4919lcwPgZpgg6+GzUK7KLjvAJsx8ErKLObmWQWTShh
cQbG/uOgcEvyGQ57TGr8Z/909mQ3q2WENAQ69PrJBM1F/QWb6eI5klNLbx6JKxgm4Bp5BG2+CNun
FfdGdlCj77F5iBJ/3/w298tQZB3kHJjpYsc+g2gW2jTBYowQ49xiZeWx+JnCCQLlIliOccqxFSD0
mIo2i1MUuHpuSfKpQ2PZ/iI2LXqFwMRYRYbIqYq5d0yaGMdcj3MrmUtbn8WSA7S9W9elMAG26uem
WbQMo1WhfGih8DXnn/oeVwQmrmI+opmoUBx48vAYF2J8UP9UqrDaLSaXTw2lEiTIXzutCh5v8xQr
n/HBFQDj+K0atotSAiAp+8OU5H8lQsx5UNx0DrDhQ9pGk2Rwvr0/6QSzMKHnjQ8Rm2ipb4L6YVbS
GyJiyFypcm/fvLY7FldoTGoimXhgIBENKqJvXujkQOiadm9amW5plumXnpFbPH4n3hLZ3GSup6nu
4f9S/cWs/bJ60ESnDjgl96ZFr5bGuk5Rz7VU0CBNcCdU/A6zT3V9mApB/akQqMswEblpwd9Q0Cm+
tPXa+BdU9ATu0y/93B+OmisGey9dxqUcyW2DV60U96jRrZ5cjOg+FxurFnzNOFblSR8PS/vKMQz6
DfZwGTMcy2Ai6OHBUVpYxi0YMdzSbw7iU/JV9Mj/RwffVrIALjNRxfytIetgc3hv97ISySUGIehz
huSJrn7In8ULpn888ca4+0Si8A6MiUWS1Mv5MgKsJbk9lY2LuvmcQiBxfxc3ovc7GCYegZOiEkuh
olORhSWo3/sot0Gr4uyj0F9hPtU7FCYoDbkQ6mUGlIo8RnJmtZgd6MpfufojWUR3H2urwHwHxtg8
CA+HtiXYOXKJH3VvuUleMmipYJLeLx3B4YWKDSdew7Gt4eYojFoUA06fX5b0WxN9oi/8HQBj54mu
gHtdR5ZQtLqT1bW9dJ1fhypn3zZCHmAUAzoJRNOQk7y3blFCAiLP+Ea99DopzxivdITsHv/6v2ck
wNEViFzhGRrj7O9xonSUiypDvmAoTx26J3nqqJvrwNiIJuGxFCJHzOefItT78YLzQmhOmfZbBNNW
DOY1CT37+4a26TpXIPbDi0Mjj0aJYzDqa0vuv5Thj1x/+AyGKpk6+negPcO4ZzMvWhcEITIS0MPM
uB9G6+up0mVOFNg6ZHFDcsVhHLQlaC0hyEId8RQfpBvhLrdBleW3jmHJjnhIbOltf2HbX+kKyHyl
BXdAYmsIijOX2q2IzlWxU29BkK0oBsfetuPBdW3sQICZqQEYfSLEA8x70TerKUaVp1qGaUG73kdb
dPqyv7itwna9nWyn8hQrY16a9LP5xgk9XU+CLXwlvuZVvkR466MJ0IfgulofkyCFIP7p1RZgdCq1
v0ucyCluFhtD35D55vGIcpfGhAlD0OKmSoHWgjdEs1vfOIoXwS9OoadzBtu2HUzXFGjEwAPYcYpm
Ai1B0ODDiXplZephyWNrmDgethm+wQD5XxBqqKtrm8mEbvGYxbAO/ZcQ3HO1Krb6CmELVwDGhaOk
KgwhAkDrUtauyK7IZUycwZa/LW7qFH5+MQbw184z59DdugN4h8w4dUWEUQxKIIunyZGc+NQcKK+Q
fMOrY7ed+bpExpmnTEJDb4YP1SvfjNhvqvsFnQOfyohkCSJpVIRR+uPnqy81j2SoTYJzsO3zYwQN
6bEfj+VnaOtUcQVDDWYFI81TNNcIGmiM8VPdHQgnOGxa9er36X9f/T6EFqF9OWIZVUnOuhA4s6ic
ioXXmMyDYex6aeVMKDUcg3J7ntSLbPihzqkDtyiM3m0VY9pCrgZ6bQCDXuWrbnLJfyhe4Q03iz/Z
7bkEr1mRWiOOD058pUHmQ8hb7SFj2T0hlZmnyFVoSCexBVZzcAAgpFvx6/9Ps9T2GbICZCy8kCtV
BcUlSt4MiOFBuZms1I4ysO0uLnqgHd5012ZYugKy4wlRL1RBYQJwzgPwq9WHPqn8/V3kQTCJmIrM
f+4x3OWoU+njxLpE5vR/L3DXBvJHFnRl66YUhUmFdwUnD1NITqduWOicVfA+DTtxgP6GQNULYAS3
fxsh+u6/dW5gUTKrwA5/7u8aF4+JD306pvhuwNMeMOWPmjO1xUuPRInWnJldHjh4HEdmW6NiqKkK
Ca2daBMdZRXoe2d6MZwWfenNCRMkTv/ScTvwtz0MUi9UxE+Dks37KJUF2hBhBgDXSEfijbftb62w
jXN8Vk7DXXTKEp/LnrCZxshXRCaNmdsSEhEDEEGD5qtu7M6JQzm8VVzEy4HNO01obPoYQq5wTB6T
pF00kRlwkfo2JZfefJRl2QqzhxhNfJxPyNtMxmRiUW1qXQAWnTCPbzI01MW3sT9g/idzBcHi0lvz
9pI5Y5qm0IUhB+BoizZSXmu5EVzVojPtscd7jdo2UN0E5zkmX8Ez+d5UalFvemXCgVlVF6EPrVQ5
N5h429/DzRQDly7/AfkwPonuxyorANIvh24KICxTWLH4WCu8xmIeEGP4otlWCa7MUT5K56l9wu22
ncRHCCdz4tZ29L0uiDH3alKrUCMogwN9dpQmvjFUmXM+cz4MO1sypaDOFjC6jrTsoVbuxPS7zlOw
2C4cV9+FMe05nZQ6rrBd2oOE1t7sEjnaG3F7B6eWnXxvX3jxkB7tH/wWZoYmQ1lCTcqY9tTKU52i
b8rpoExW3ct4yM3w5BDKVpX9VNu/9s1ucwsVQ0ZblYlAyG6hghl1RaQUwyT5LknPZXOMUs5TEw+C
2cG8CrROoCwhpPdH4ZesHpqAc4bwIJg9K6oUJGQqViFi9q+rO9fErKOkDd7+Zm2N3qu4Qfpnt6hv
rY77KJHCrkfDCg6N4j45TmepQmJmOPhSVmiPT/MBlxhOjSqY1z/MWyGN9ivkKtaCOqTkJGWuvKqF
+g3UScdM5GW8m06rEsxQwfo0jZ2zmeIxSjTKcxarwyGuwvuinHmbKG4ZuGpglkqRoOPFDtp0qWEM
Ep3rp7Eb/TEX0yV+dNP4vFJ+qz0f0wtXJCaLXvrMFAbKfJ+cF494/W3kmCCNWw6mOxwodxvmUb32
WF5Mp7whx0885b6DZ84NqDrUQUhHOOTiDgTtseqaPKHI7eL7ukR24mZoi4CIHTBUf/yq2gVYp5zs
Z+PSbE050cmKuLDER+Ft3xO27eSfnf0gLxHhqBpnwArDfSe4VcKJGdulPS5FaEOTCFtkPLqUDLAk
0MaW5NgclUPuh8f6KB/4I0vbAX6FxPh0ok9mrehYCk0/5a/mS+DoSCUkG+k12GnFg/ap++4VIuPL
s1RXGELD2or4sTIKS1ku/ZRw8onNL7QCYW0/kZISjbCo8o07afhL/YRYNJRLrh+IMe5prKdWo4JI
Ap70sybzmzk91TE5StCJ2Te2zdh3hWK7z9Q5zgJSY7+WST7KueGrkejLDXnah+HsGNsq36PI0iOk
Zw6ZvhLQZUgGb3ich8CkRMKkz4FERFQA4rmevVR83F/Bdum22ikm5xebCLSbtI2OhtYQeThmMrsX
tBqlR9FJHahDoMziYNI/+kO+ssKki16dTJoK0i+dDpHRR0MVSp16iGm8HsVb5xuPDccWeFvIxAUd
A6KlQmPqNKP7RpduRzX8zK3sakFMQIBI/RD1PVqmDDk8GSKe1brYE+uWs5I/Nxx7G8eEAQUVaDEs
WEpxnpzInp8LwZYcyQrd6k/1C34p3Dmrd5GOKD7ekLf9D7ftVRAHpSP2osSG8EGsmpZ0+G5L2jti
n96iy/uQZzxRB7qKj6u8wjA2ny4lZv4wteNkwq1K7vRIQW4RWgTO1fVf/t2SGPNvy6gi3QIsE1N4
6h2p7rKCYxz0439Yjob5UqRIkoHG5ffWXmQtrm/NGn0Tw0tl+uMEwvylsRRhsvbXsmnoqJ5AfIL/
KWxjgyjVcZ7JE+oOyReHV0n6tv/7m5//+vtsU0OoYjx9pnyEpjK+yHJ2LufES6WG062zfbyucJhy
MzWyMItGrGPwjNP8HLqhr/v6rehRvsjEhk4N5wttX9quEBmLKzV5WAitN1Q/OGVO+jyPdv5Nhz4Q
vTlFqy/+GQB44fWibNrGCpgxP0FvUy2mqhuJKT8YGXS39OY0leRmyGV7/+tt9TODHeMf89Cp+ayi
bpe1Y9ZQ3cO8DJxESJ06iZ9UvTz2QeQ1DZiRTcUOcfflin3mhSl6dhu8z+igZokJGiGknqc5smmw
4F2TMD2vQqWXCWfFCHaJpe/RaDHgCrl+KbPX/TVvWixI8KHYAt0g/KnvlxwWoSg0mDB30uEiTt/i
3hW4yrvb+7oCYfaVjGA+MqG/4IyG+jAW2W1E6tvBjMHpj2R6aby6H/wk7g51r/wQhdBLJPOYFf0R
Q59WOYkpJwxs/0HIglFz4v3JYLsJUkxYQpY+hlL6rJwis/Wlrj8soYawrX6vZi210IxgVQoUFhZd
/6sCjxBJmttmjB1I6J1jufH3P8P2A+nqL2L8awKJXzcZ2KLkWB0rbzhULgScrAqkPrw7zO0yYIXF
fPO2NaORBFh9vgwHSNTa6iI5iRbf5mZ5hvaLJ5TpF23SfTybfeZq39ToABt0qmS2zaLqchBWmyYi
PQhv+rw9j2n9vL+Vmy5zhfiz+pUTTym6RzDTAYvOIyvNJzuLY479/MlaPxxYKwwm/tIqDSeWgTsy
vf7eBq1fBJUvEGjNBQb6IMoyt0Gi6clFbCtz8HU0W9eQZLerJBfynV4rSXdDlz6Vi9rjiTqG7jtK
6C48habs9lNkJW3vhSr+T9Jg66WBJcxfDGH5YqT5vTTkR2nm6ZZuxoHVihj7C5Q0EWOERhA9nSO8
R4RvfcIJNbQ4YjdNQiccVAFkVDlsV0oCTyqGJCROFsLf/lIGf1pMWxZDaEo3VpS2v/7vhrDGY4q1
BGMCY0a567LB15sbonHK6a0tW/8+k7VUeM8pogK/Py+TPYMRUwt/VAYHZPOoX6GwfShFXUMBMgbK
AAYwDSypjeTWuHP5I7yC27HkxJ3r2Tpy15CMdZdDNERZDsi2e6xkt2lPkOi2iMQbZuVsoMHYnKnJ
uZxlMIixvg/Hh665D5XDvg1wt4+Jdcs0CZmZYi3abe+qYNV0aj9+Nn/ooMjokLWEhcXra+Atiznt
8kLJknDBskh21lrDStEPVUj2/sJ4IPS/r6JcSNJg7JUAdbUKxYTlWy99Dc2HfYzN1tW1IVBDWYFo
cVzHhQ4Q7Xu42M2xgJyHeoxyZzyHdurxHqA4AcJgkh0wsKm4eANcvsi5FScQTiDDUw8yPGtU54dC
a+8GonNOJN5GMlGiWEKhHAd8LTGeLktHfjad8jaDTHd/L3kwTLAY1SysMwl2GAzmxUh6t4oCNy80
jllwttCk18SrL6YUVLvbAEyKl666tdLiR4nmd1mnVjiWvPc1zqpMJlJMAih5dQ1wOno5OtmqzaPS
D5zTlmeGJhMnVLOsUNUDpXUDfzpmTu73r4rfHymjW9xx4Lbyh5XRsxPthZGk+lQCzegfIamxTJxU
j/f7THgQy6kspR6/ryqvWngata/7lsb7fSYyJL0yEjLDi4b6Sx0+5rxUdft0UIgi/8no2f66TmsW
c4EMuVPpubMI+dFMyS8jrVxzyHiJ+rZ9XbGYABSgIuvMGViy4LbBY67aSvC4v108CCboiEEyyImY
IisZ5c4S5slVDFyPy93zPs72tmkmFIJ0jFX8uWVceSZp8UQsyDlx+rw7Z3NwMAb1gtZdyCUGv/eh
NpckifSZBMT7GtuFoSgBCaMS+X2RC84UkLfJTBxC6s9cuUsrHMYvDa0rDSPE1pEqP/RLc9vqxvc5
FTlsa5sGLaFKw52NiUUxoVNVqrhdMhhBPMdnoonHeKw4EJvlF3oD/4vBNgoUIfiAyQQMycjeMF93
gZTYbSnokyW2hbtE2XPZqee+EG+g6OglQ8OzdM4iWeGRNgrBygy5WKdTU2eKe5+Ey9O+WfAgmM9V
LJlc6RrWSCrFqXvR17i117bl6bKu6agvVZZZOIuJ1KQB6iLZeJKV2jKEk8JT3t484qQrBnNgC1Ay
a3IFTABE0p2wVs5CWj5VCp6Xgtgppugh7mfeEcRbF2OCi5JIYzjRdSFmR6VLmju1/FRKd10Y27zX
ZEofpxpAlPJVCG6i5ldKeHZOv/GHGmyFwRzYjVYPNW6uUbOg63uB2CHoDQ66TU5QB7zhPRVzvhTb
x5dEbVXgFMHlVWVn+kypi+y5OajJl8G8aYS/9s2b843Yjr4cT5tqJAEtTnFf96hlHvnUWbHaPeph
qxgu5Zk0zwQQZkMsYk52Qzx0zFr7C9m8n5FWMHSlK5hYFMdMLgBD1RZaS7oJITVDlV15IpvbmdUK
iTlfS1mrpIzofz/TClbh5LchpAfoeKTA5crdPAFXYMxJGyYYWo57+oHqDoTvi5VoD3M726XSOPs7
uB3p/gkRMhMijCYWIL8GJEGx4xDaRvwbRJ4jMRGhk81oQL85nPXSu2iLOTQYGBtOi02nNXre/C/9
tR23ZR9r64FmpC3Q5hN9uNeOih8dcq70EOcLsY+1UkSavKWcRGLwNOtuukDn41VcuNo5tArZWw5z
Ei1VIiJxBE5cgr+4M9Tnomy/NUZ532j6uTIUyUpj7WAYeDDGjFHLcTBqaHvwzJ1Aoaj/OaVM8yKG
T0noa8JbMiiWqPCmvbY9TBZ1iZ6Jos42nvVLuWTpQLNxj/bhpm4CamM7eKruOt8cLZ6m4mYQXMEx
Dt0XQtGBUhkOLZkHtSrA+qUe0jBxP+FgKxjGlUmQJKZEawyhcTTzUaxf/t3vsw6ctFMA+QBUy0Zw
GjLIXhghrh32QbjfhvFhXaiIuPRAUf3qCLFS9DBBp+dbdJAP+j331n0zYlz3jC3NAxUX31EDtMmj
I1C1HzjGuXEFnyoP6W/7a9uMgCsw5pzHCEekpQOKzMY49rlgzb3McSKOpbFFeZcvIEmNgBDGt3Lw
GAS3JOAVGJuOuloF46jQQxbbJMOWNYVop2S64MLQaYPudjHUkyLIv/7dptFNXZ27S2jIcz7AefAG
3QqPZcdJwHkGZzIHO5GDUtbpeui8ZOHQmbsO0oKSq97wn3k2s6/V5jGhAOwhUYNqFLcmy6UJvwuz
abfS2UwgZwjF05kn97fZNCet8NiYAA75uaJPO7RNZkHLRW24wwsdmSy+KrZsZRP4FspD2tr7X41n
JEysmKKoKiMaYY2xt5riNh5e+uGujc/ScNhH4n4/JmAsEjbRjLHEDvIC6tcWLKbS42Cb6MevwOTm
78NtnsYoovDuq4omxGvem2MHxho0joKvycyD13FQn9B04qJ3zJUb3PnuY/2Pr3cFY2y/akW5H1sc
yX8ER773fm1DTrH4GZzpxEjuIHWPoJqTWzxdCt4qGZ8op0xU5BTAk35cKgfiKpYE1omJl3RsR8Tr
Ahl30MpKoGpscIequpFbE+/7pbe/idsh8QrBeIDaG42M61Cciu1h6O9xdEW8Imfbqa8QrLHXSl43
VDikQreePi8HI6hAuNnPh1ibrMgUXsUsetlf1uZrubQyRMbsC0wlN50GUA2zUuFN7ae3pT8Eto5m
WM2rLzHaXSzlbR912611pNBoE4ViCXOCoWk6U8YRdpErYmrrQf2YypHdavohjaMYqhQ5j492u+6S
r5D0BF/Ff6kVAEHXqc/kVZzDzErK/BWvmV6Vpc+SCtEire6tMal9UfvM2AWSxH/Wy3g7WdJ0UCaA
S/NLFwhWQmpr7o77m7ptoVcQxsuVmd4W0nuMLvxhGr2l16kFLWleMKF/64cEe7UWxqflJWjGmdZf
rTsi1cm81JfuJtuwaBGb2Z9Leq+rYl07V4con7F1CxQke9FKA38UeVU5b+sY5x4SdZLbHvao17eF
lltL+FCbr//u8zDeHevxFFQlzpc+O3S4VzDFgwIe0n8HwnhzPYpjlcvYrVGD6kfq6Bmk7Hnks5tN
sxJ0WCFpaBgE9CDvfSnFTTdoSJEe0gbwvLXIoVEOsT17gt/4leGSV16CvRngr4hsfj1UUOIpNeQB
2kBs0teP9RjxGj+2M4AVCBOVZF1MJmXGsv7DCmHFUIgOfToiF514SsCbIXAFxsQjiEVKkUGf/pf5
9yjdKO2PHFrN2j3ocDk5FG/vmODTNlJbVjWQ9NYJxsoKyWcG5Fb2YDKRhxjaUiS0z6xv9Luimw+V
Oj5lTQpe8fB538B5i2GiT73IIXqP8KI7qMKbFlW2YfDvf3jfhok5TZGkaR0CJBfxtjpWbqphnBs3
0UhFb6ZIOldmeTMl442WpcdZosE8gRBxPSiORsA8ps+PsdC7cqn92F/9ZpxaGQ0Tp0gWgHYzgBuU
0nTsyZM4ioei4n1OHgoTqUxSDf1E68sSPhYT0+kQSObq8O/WwgQRoUhJaFIHmGe37PAm4wsjZ9px
21hUFeRFEIqQ2bkpI5LrTJ/wVhb+P9KubDduXdl+kQDNlF4ltdSD3R7jxHkRdibNMzV+/V30vict
M0oT8H4zYKBLRRaLxRrWan8azdI5cowb5Loaf/EaFyHcaklRljelBiHGoqB6ld+3tnE0kvzWiDJM
uEnTWQ+1Y6S3blvHN/VifTOGUsQpuK0pGj1VUwMfCD/8MxlmURcte7yEidvGSlBqsqAvWSSCOxRp
Zndmx1wwQCsZs6wz6EZwfS23De+iBWfeSg/OMJm90VMr9xsbmWQCkNJlBkPZdUF/ucEukrhNM9th
mQcdysSg/ALB91FDh9eNcUuABzbvtddGNPAtWj3O2tEA1ypTDIFjFcS14ur95P03nfg8sp6XGBtl
AYZ1i9TnTtmX1FF/WDFLQrjlrgyMRLBfbD/+CAUBW/v/VsenlGPN0qaZJSQjKQpkpTup9fyPRuSv
jYk6ZzrXH7rJLvK4O9OIwf5dRFjEZtpZEdhTk1DwytvcJl1B4cpEmwhm6d5HNmZGZqkCV6RH5Ruj
2NcgPLi+S5tLthLAPmD1DOnIlDVNCwELlWp0PqUBQDL3qd4B8n64oVotaDEUKcTdl3NfZ2pIcZUt
IOA1qiXQcvlwXSWRCM4xzFreFwAKgwOkllvYy9exl79fF7E5+aPoOt7XYHi3NX70JkravNerCj3d
rfrPqKjnfhz9qZ0yp88TNANbaLlKfmlKcxpo/imP1JMmj7dylN53ABKzSOxQDewSekJ9MweceYGE
syZ9AFkXr/fLV3L2WWTRnMsUX9ks+omY6GWaiufrK7HpIlciOANN9QJ0GRpE0Fg9yPM/lt49ErsS
HOztzkrdUmUZQ8eE8EM7laoPSp43aGiRpWejj0tvSJZfRUpjx6bI18pZd2/aDNkhbR9Con8e9MKV
h+WkzK0vV4koWbyt9u/v4X2bVrdkjrra8NoMiNyF9qsEyIAD7hAR6wsz1j9c2kVx3qUluOcLu4fi
et4GFcaj3FDP7soJKelFE73WNoUZCq5sA4PdwGN+7wykNIkVgMTj5ITyrdZm3zWT+inGYGrs6gfs
xgADtcrwW9Aj/15UAXypUUpgN8Vk3EVJsuvI8jDopsA8N33BSgznC8icFRU65LFPymOf3oSTwBFs
R1uAeJCROrJViwev1tGto2sVNbxMQ4XeKvYVTvLUgd/bVE9jpQQ6RXZAH9KvtqzekLl87Ovq6fpa
bit5+Qb2/5UPR3aqkzW0FHmTMu4zfTqBHFMUoWwavImWKBichsw79xZthomODe3RiDdbbjaSk5oB
f3HsX66rwuKcP8wd1mfJAC+wDX5mLiwBpy4XLVqjCHrc8aZ67Kbla9m2ro0IL59yR8adcV3m5vIh
caCAgQMDWfzYE9Kz1Ggplo/BTyi0vesSWRD4b8d3BKRxKiZpASrKmbtl99NYLOi4ko+kcnQXDINB
9El/QpbKJf+UAVqQP6DUSiBn+HE1Wmka53D98qHUbytRBWbTVax+n3MVnZUp6TRDodTYmeltpz+V
YGA2Lf+6Gia7P/4wiJUcLjBOu043TQl9ZNUyPElzcrYmBJKy4hijelZT8wZ1hHNZd580g/hRFWHK
q7Fc0BgHSj/4ZRuWHqhVvloNudFU5SeZ0GBn1w+Lab9YtL8zKVEdQHffVuqoubESPoCG7EGx50O0
JCellIMwX54yZfFns3hR5iYopfEhnfKgIaZXadoR02OPlQ04Lw0IiVr0RHG/I0X+zTSHXd+GD3rV
BnmlH1FdAY5T5hfzfACy7dGyrR/5bDiJKR0q82XIqr2uV/umCj+lsdKAiFe6G8v5IQ9DUccK25tr
a8rF/rrWoeEhxt6hNQJUy8nBrgY/r5fAaup9YdUf6Ua/bCE/I9UXo160FKYohbfaGDlq/khMEYSq
QKe3nsuVDwQp8IT3LeykjxY/IeGpUXs/QQNYUWRBnuuCA73pM1Y6cZGVQWQpBsMJul516jRDYIEh
7Lrlb0tAitxigFUm4TzGokptYfUlcgX2bpzObfTj+u9vH2DUSXVMJgLlmHPooWR1CmV9u7aWOCFY
3Ibnbv4sz4JZXpEYbqH6ykjD2MaooTkfQtRvqt6Rc5+GouGAv3jYiz5cICpXUawD2svw4vTTkD+X
2W08/+qmbl+DfLQJn9P+RhuyfYYJffIPpqbd68u5XbciF/lsP1cGmM62Co4UyH8r14ICILV9UNPQ
U7tTXICQWI5Z7+LGEQFNbl7MK7mcnSRpOOhtCLlDfJrA4bm8JCInLFxbtslr3fRyUmmITRy+AJ54
1wXmgTqmYxw1twBcuUglkc1wd0tUSrBJApWyOnZIApRglAwy+YnRXlzfte1Ddtk07nZRrGTEyWPW
mYCChn5PRlH7l3DtOGcLfrp+NNDs5s1R81zF2fdKm9E1Gn4f9OgfTL8FqTHe0jSRHIRevdMYzfOk
FXekKl8/oCtYE8HRZpsKivzvN1HrOrR6ZnBZY7c4DSlvMXTx+boIhf3GHzfLRQbv6gvMnxomgYwe
Hb/zrnOVvf2Yxg6yWRb6gtAcGcRnwzVP6GembuLbIj7nzdOw+gDOq5VZ3Fc2iOC9dDn3re505JZK
h+tabhrNSgbn0mSbphWx4DmHXnJn5XNifP1vAjhXFqqZvGQNu1ysCcMoywExxP66iO0H9UoJzl2N
qtTlNMNCxRVJnEWfflnmzwGussQzpciyzLGtGoRn2SHDK1ozJVc1k4Ao2WGKJ4Flbp731bdwLmzq
20wJWcZ6Nk+lcZuQQw1AouFBoDLb+2vGyXmxmRgNRpoRIhT9kjmRZjikyjwgqLl5Fd6rkxwoaX/X
SvO5yZrT0s+76x+wraYBrFI8bWxkMd4fwNquw6ROkDMwJOrYbQvX9lCngP23RMgjf9ldm13tOoib
+LEpk+Z5ppYdbvWdeVS83A894zwcGaBP5MVBvBOFX9u6XQRya1uqUyLVE3RLlyea34Kww0Xu0NUw
b319ETcPOB7aoDfBiIrx5m5XV5FER6ULkd/z6HKSAYukL6dOiLy17bRXUrjTUbYWKaQap6NrEsD+
+4p230anLoqcNv0im4Gm3qWm7cTj4qjTl24QJEk33ehKPHcg9HhOJwm98m/QaaXPYoju0Aa9wAls
OrKVGG7TpG5YwijFWlbTrW4HrST4/e1Bp5UAzuK7lEraYiCGnUfMSFRocVH7hyRWbxN7uFWjyh2m
6kUL5yONxickgkUnfrP1eyWfu94xFxepA4WCWnaDDhtXK1/Ijsi35XSk2meL7KktCtuFpsP2dmWg
BY0Z0jxkMiDd6dAEChiRHf17CAgo+XPvdB9KRV6U5Cd5rE4te6PEIhvFwyw9dKNP7V/XD932vb6S
wV2rclPPdRbCIM2vE5ABaj+/G07swetOx8ydXFAvuqghho/Sa3srak0UmCk/2RNWU0arCCtKFuIp
qbKXmkTwStn2KozsRQGgHlJB7zdt7lRggKtIE6Ih676ddRf4dKcsVAXj35vARmiaRIslcDMxs8YZ
R74sUp0xLvdup/nhS7aTXNOb3NHL3M7rDoBbO8eBOKDeRD1dyeUnDu1a6QsN+PBokKleFB9ECzsV
LeiFG/qdx0Kx6qA6+kkseXvvfivMTxpSkFcuKQP+y+rHsTvEovm8v1jmRQAXjJV6C/zgFFBvIOIM
FoCwgRW9Qrf74L4yXpjOZ/ToqjN/q/Yi+LW3J/IfAcVlN/me2XzQOmkaIJuq4/dJoohwJ+qHRfnU
ZerzaM03apbd1EgGD9HyCI7Fr5JUBOqQfrbi6DvI21A5CG/IIrszq1BoxvTYjbFfJdLtmIa7mBJf
y2pXKoZXoOE+yHHkgUnlWV6sF6OKd3acHpH2CHTbIA4wNMBrkd3kuXkemgVYNPaDPinORKr9mJoC
Q94+L5dV5+7H1Na6vEGLA9hX2y9J3QT2kN40qSq4QERiuHuwMzFejpw72nUN81QrRUAtc69GxLvu
3kRiuHswy1MNkFjsdIAmho5u2B3meBYkCNhdc81YuLswbDoKgC0s2aw9T+l+sohTAYI87M+FfC6I
sruu01/u3ssWcXcfMNRSvCGZcXoMXz12o6N6IAG4fn1RVzX79GuqcV5taWdKQkDAgmUq9vWGuINK
v9hL9lq2tuJOUSiqU/3lkv2tHI+ZO099CagVEJu3HnEmUBk3bnqXBEagua2jnmLRJOvm0+Fy0vly
L4B3bL3MoSFrMNRusmMSTMd43wB22BAY43bsd1GNc2hpF0pSN8MY9YAeukDaaYHuF76IvEO4hNwj
sys0vTZNqMTilH8nhJTH74zLoLoLhV2zQnG8x1CbLswZmC1l0wxu6TeudAYegQv67rt4ZwqeCaJ7
ga8vLmgYy1D1ZmOtVmD+ZHwGlme9Ukd7kBiOYAD/yvj23MgX3Qvbr6+VtXD+pNBnOS6QeEVKTvbx
KEp33aJ8jaX5vinCryqN7uKuNBwrawJdIrelYSAB1B0s4MSTJnq+7gjYwl45nCbvd6zOKnBHYZpc
fW2Vf8zu8/Xf34xpVNQXwWan2QAh5QTMtYT8foizSD12ErHSpWNUnvGNgXR33rILT9bn7hsZ3Wl0
rstmC8nrthbN+ThkyBfTqEx0GJHBiZb6MOvg9lWV8TCPg+BcvoWZ14RxXi5pDaW0RwjDTE4SZLLt
hjHZawrwy6buXJeK00nag2yoeEtFDdoS8Noe5UPR6kdQrvvITYPdIp2+GnZ0bMzwHum+t9xKLY83
dd4eri/N1ravloZ/FdgFaEC1Al9ryE+y8Zh0T//t97mIeShklc49fr8Dz1C2r4TgAVuX8loBzg9S
rSI1cP3YjJDmLwf6RGVHw/zTtKPn4Vby7Gf7VcSTuTmUsRbKOUUt66w8T9F3H+mlQ4C9oBvo6NXG
cxbG30zwjqrJ8FhM9BCFhWDDNi/stWy2o6uHoyKDcFCjUNisToV1Q8mhMW6VEXZyv0yfUM/Qsn0a
ihBPN2ex1mL5GAs9vFI6QiybpMMYgOna1IkyL/R0p33RdunkoFcvekNcvW5CgtOrcm6S1Is2aglM
qKR4j8/RyWikn+li78xxEQRfImPifFS+1HMzsmEpVSsdgNk6BZpvSSJI24ikcO6ISEYKpFxIacrv
bf3ZLr6rtcjbis4154W0EpfLxCZ3erfflc/qDqNzp/YbdRRMR6Vfc+FcwLZSJli0FUW1bX6mPNLl
ZGnYAyttv+iJmwD1GXP0gv35ixVepHC2oGqKMnQaCw++q0d5Z3/Ogu6T5A6MAeE8eq1Dg/HzR+J+
jIz8Vo2zCiK35aI1ECprz7puO0l7zD7UILQWwhlFow0mIOkhhJ0vcBw6ydF6G8QFevLpIxwja2Gc
deCRX+UaReQBHF9HrT/Z9Y9eBFG/bYG/V40ffSnjNIk0BnreybfxcmMPj9fdwl+c8EUAd7XkEXBP
+hQC7EzemfL4hRbmbu7DY5GX+1hTfb0zjm03Jy6Nq08C4VuR/moF+UnzjoRhZqCpEuF3tAePOy50
17hlIzeYehQVVjfbSIHcCewsGRltQI+99/lgQrCAuInDxSZ8GPFm84lETnGswHFC3CpxcKaPuSs/
xjvQgKCFWRBAbe7lSj535yz9WDc2e2DHKEeUgEIWdRls9setNWTuZXWroaMvbsoCFtl6OqtEeOEh
utEdxio2nkTES5s3ykodzovYbTgskoa7LLZ+muE+VCMnAsBtLnL0omXjHIfWjEmooicV/JvdXu6Q
SsO82XVD3HS7K1U4tzEhw6KriBu9zjpX5r263BvRfxTBOYuBllMR1ewFqFaO1t/P+vdOxEa0+e5b
7T//UlcnVekS9lJv8MzU3T5IveJTFETPLB/e/iTP/2nZ+Id6I0UL8GtYNJM/KdnojNNTIoumu0XH
1uRi06iZe0MvIKX1ABG/GwM90PzpuWOAuafGm3YtiI1JkL2q+3kvKrUJjO+tY251ohbadLNqY9vs
pfIyGgVZXu6ur6JIBPv/SoRkJUqjd3gzJmkRdDC8iVL/uoht+2atTZgsNEH68V5ENUua2SeItMuq
dtoudnUzcYgIREEkhduoms5lHAHxwMv0B6t/iMkp7EUVn+3FumjC+fBca5VSz9iQUL+T0d7U6bkg
OhJpwW2Hjv7EsmZAd0Z9O0Sx1xh7efx+fT9EWrBvWG151HQGhgmZjOKhDU+lKZzTFkngnLOi1VVS
s7dVfqCH2nIYHFzmhqUz/GK8DnVgPupCfmm2wX882sGE9j8z4zy1vhjNWPTYHJacGM8N8mnUWY7d
IXLjYyEIzkX7xPlsBSMAWqhCQ0r3c/s1jx6WTDSvs33FXRTinHbV9BJcD2QQdXK6znAr9WWOb6RY
xE/BfujKyvETDugZbAek2lkCLdkre7offdOX96Li3l8ChN8K8QMO8ZSbVv+vWUT7Fgbhaefc0Y7K
rg3I6NjP/8nONc4jRJXeDj3F+6kO/bA7zolgKpEZ1LVl47xBklh0kgcsm21+pTSIraOc3FvZKxHx
t6mC86Sx/69ObEn7qCMlTHsBPmChkGMn14tjDOl5DPPndoj2cmgFqk5fEK5/iW1kEuIw6KXMLaix
LwbyYBbmOUznXd8p3+y4Optz7LVhfNJS05XJrW1kIhynv4QDl93m3MxYhrJCGbCBVJK7uct8zOw9
0lC9q0Fl41RS/molAGZb0tapOzgJgzb+qIKWTEgtLdoozh0lZDD6ieBLyvYhtb5Gzei0SpClr4O4
HUcki/1/tVUmOq1IZMHouhZxvgZ+3caNn/TR1Z9zZ0SBcvn0bydlJoL53MyDqwpgQ2QUYDClwvmL
oZy6Ks8wolhO7Y7YqJa09JdGhkNj1cecDt+UYnALpb1VsgpPDGoc7Dg6DHK3S0PzUJv5eSySvZ32
bivZpzEWFN63jfj35/GPSWMahzhi4B1N+RQ2XxUhmOq2v7wI4OIMKWxS0thsvpEoHhnLI/CXnaGc
T1MSedddy3YG77LW/NvRQBhQa2xOffAVXwU9dN256qH34n3+oBmCoOAvjvOiGedpmopm0zRCGqtJ
sbx7U7ks+gTdtg8IZlGyZPvoIlOIBlIZT0J+eB3Z5CElLCHL5LGeMstwGfk1yuxOG0RPs6ixRSiR
u0+7JB2LMMKx+ZeXLvcY7YXH+qlbFPkk70P390pD7qzkjVJGKcvwd/V3Kbtr5VfSfrpuI5vmeBHB
P4dm0F5j+h6RtZbJzpzsLfocZpWTCGEvRYI4u8/6RUJEB12SJHsZSuMgkyFxeoOC8iU8XFdKtFH8
e6jRUeM1apiGXY7fSEVOixkf9MIOenP+GTbL2Vbs3tG0MYQX6WTHWhR/jo3cyZf+A50JoPr5n5X+
8TpCzQCg9PiUMvvUJS9Nf7SsZ4G6m0ElBrnw1ehCROPqe3feKoR0mGBhY+aYBdJtoIkVn4zEAt5d
CYCKet5PeZigVRCT+1Z8G7btHqxaogonO99/RBqrr+AuMFmZF7Wq8RWsgIu+lzsbRHboxRo96jaZ
mweSf13vTV+9EsjdYv1iTGEqwaSIogDvP/GWUVRn32rYQ2T5e2W5E29JfTzUBXuF3AEvGpTwaI8J
TL+8FXkzkS7cUcfdXxvZhODJHp9G40z11/+0Vnz0HKkILQz2FMj7XZXcV+PP67/Pvu/K5vNR86LH
Q6kzBD3cnk7V9s5sHirQv/QxBtKeqx4zeYroehOsGR86l6MCoAD2ZM+QkD8UwFucX20MvNuI1hmc
QxxMd8m363qKZHKX3LwM8dy0kCnpuV9a6rGwKoFe7LReW0r2CevgTE6ztkhhc3UMyKMb9OYIvf72
XX2xa43zGJG+6HJlQo1paNyqy3B8CCCxwGozZKobzWoQDgp1DGIc53EK5EQNMiqqYP/FTf8+XRrn
MYBpFs0ahaYoxSPb3LkIBweHQaVpbnUX+aL7VCiQ8xiyLS1NnUFgw+JeFBdjkMsWLiAR0YvrTufE
F51roUjOg0yxWmG4ESIpUnMsKkom195NrhT0d6Ub/xRVXLYPIiYBEfoAIosH6KhBXtXWEiNHPQCe
PQCkrx/v20CEzrV9Di5iOCNViAIwX3SOwufeq/OpElUiNl8o6uX3OQOV8hnVCQu/T6cpsJX+MBLV
m6fw2MbdmWrlw/VjvR0qr+Rxpgh04qhBAwG7vIB+gbzpWLqMsVsBslkjmifbbMjBDv3eJM4OSTkv
Ur5A2oixpOmmBL4OQaIB40E3sgdK0UCUZdj2KReBnBWmIel1M8JyVn20SzJjV8wY/Lbz3fVlZKv0
p+u6iOFuMS20pEZGs5hHJL+vHsOld6dm9KVC+LTZDnn+JwmPyfdOMgybOEYhGPbhg7x7t+zLvekA
ug2Ju8gTtWFsnikNhVnNVlFw5pP4gPmrqo6VV1gLnHKydwt67YBOeLi+ettF55UcLhfUknBUQ8bi
ziKotnZQnHpVU4+5C8uRvV51M690pR/jx142GMEjICBWNJPvTqMD0pJVxOpuN+UBg7duxfrAj0jV
YKBSvKCbw6kqGoqACQ8IAiDLv9++Vq0bo2eglebXfrd409PyLVXc5IEBJrPefaVmFAxCNTe91kos
57WSBvN4EotSWLu76S5IW7vpZ4mebWAzqp56ShCxWK+CbWVPmz9OxUoq58sKTM6UKosZut3kAfoa
/KbNF9WvfMygCA7g5jkHka0C2gqTKBrnWBIAgE4ZY5m0hgIAqncayJxElZLN07CSwfmS0M4aQ0sw
QGp/Nzu6H7JIdiSpbh15oEASyv0eHYVOVNWCdRTpxr5rFRcNvS7nqoH8wmw8qNI+6p8Nyfau79Wm
gVx00zm3Ipm5VowZJv+yZva7ovLtTFQC2o4IVjK4l7Csp22TMvDERZk8WsxfSK8+9bqO4iBtTsBy
e9BiGpi5uhvnzpmrEU9lvFZVbfpIrmv1IZy7yWdTK+sYH1IiDahHQQ9oxuvLuV2YXIngzrlk1W3L
mA0R/ahfx91002MUot6zWC/2WDtNeu49OyiApOiIhz22b/WVeO68F6U+qikzmRbDv2zIZAld6gw7
+5geJ1ECTHAu+BnHbIoZgxF0hc4vYF89zWm1s7X6CJpptJRpfpqOTtToL9fXWHAsdC5yKULL6HId
u0iWLlDt9l7v03MiySJmwM2IzLAUEEupAL3iEWPsWFWjkvEmV43tUgt04N3kAnbiy2BUj6D8FJzE
7UTxSh6nF5yJrOcMm1J/aIHU4Pa3k9MPu6ZxElcJFMTrwDp+mm/SnQJPCjxu0Qds5jNWH8D5UgmA
aLR84+EMil813pcoDwYN+Ead5jAE4qfCtu+5LDDnV0GTPOoZI8FW8rtGezFFQNHbUedKIc6BJk0X
N0APx6hqr/6o8v6gwFmbcehNFb0pesUNgTlkm22QmNqRLvreXoZgsMsbuRi+XTdagTHxc/ky4x8v
GLXhHH7BaG6YvhRSUCmJU+lE4IO2j+XvZX3zEatro9HTYYxaiEoP0Vvd0AhYKU/07trUyFQMi5iY
OgZZ/fvbSaFUD3sNCZwp/Aq4pghsBXp5p8UPRJjX3zzxJlB8EahZGKjmLpApx52QafBqZb/Like1
8HX50/X92Vy0lQjuajBUPa8BdsWKrYaPgV8UW3W/DUTFVpEm3KKlpjSSXoHvMsPdkj1MBGzVghSe
SAR3BaA7pUoXBoPSV4FmPmT9rtc+UmJdLRb7hJWFRW02KMWEgzvW0a5TaVDO+VEeZuqa5j/A8hJo
tOknVuI4x6gWqBolDTSi7X4Yf8bN4/W9F/0+5/cSMs+EMOCaKoMWd2rz+t9+n/NzSq7YZsHqRGF2
tJYv2vz8336fc3NhXpl2wyBKyRB0+n04CJ8RzPr/COgvO8BPr1ZjgxImM9tp7IMaPWpDrdwac/9P
Qhc0Saqe0iy3uUJ9DCW6kvUjpq3ABtga/fkFIDi1TR3doTx2it00mWYxp2ZOn6rpwbLynRk6FdBi
Jjtykkxg4W/0gVfk8f4aswDLIFOG1fKWsLC9ah/d6bf9r39Z2UmBeN9JnmVw+pTf2p0d0ICkYLy5
vrPbZ/m31rwrby0bIBgmpr6b9tuCAAcEm6PoEb5t/RcZnOfrImAEEwsyxqxzIl26BwDfR0pCSPn9
/+a9PRBW/qJOAXViIgkD9HcQKUaSMyrTaRxEzafbDRkrOUzVlZw5HjE1MkEVLUPv31LdLgC218FX
XC5SCoqNzBk71dUkelOP5tEcQyS1FWDmTbULMObvlgnisRxJ2WX+HFlAKxjq+bYtWeEdf5PeHRO6
62YRD/rmBiAPgfQlblPAkrz/6sSW5CFJAB8gV0GOAWQhkNnm3bYSwPmfrJ+XMFwwvi/F3qifI+VF
txFagv+4dHB/F0njXDfbbY0MTXvTB5Xq9xr1UdTUQ4rDOo5onQ7DA2l0gUltp47IRQZ3KRhpZTTg
34FDkMyzXoynrs/2UoI3j/GzSkwvD203sePYqdv0xizNkxT1QaLjuDbZfgxroOt8CL1VJQiIiGEC
7ZC38xkvopwynD2j8FXFLwCA6xepwDVtxl0rIZyRG0oDsLq38A4sxk4Y9+7SA9bbKn/OVXUscf0K
dnPTCa0EcrvZlcP/A02C4nffp03uVNPimar0oc46xHeoHQOjE/TP781mXrJ0iGSkjTKM8+nW/ZJF
mM4G0ORsedcNdFOllSTe5y3JkpQLsnHTcgaspSNjQDrR//mIEFiCbWBwB+Mr79UZZBB32B2uZZrd
hMh86Ts9FkQWW6kVE9ch2rksC8UPPlE7DSnQk2aV/Nsj6KCCBcs2wL/C5rDd+dscuoNA5sbhfieS
WztgyhtJlRrEM8yA2tgkkRmIBHAxct+1/YTKOvFa6Vgnz3n1eH1fmGfgrvZ3CnAHaKDmNMuhTjxq
fgIwtZOgahvKv0IQJP03QdzBmRtltBcVgpa8cqxkOmiR5GoD9TqdCgbfRDpx3jApC52Go0ZAlyjf
p0s2OEVOgoSWp9TOn66rtVVLNVUg4qvoQtJM+w8k4rw3pwJjyChFLD7xl32suDKAoFA9YkM65RRc
F7jh8d7J4yzOtss06VoYRC+1h9IAOXsT3yB/f+7qxu2M+dN1cVtpA8hDTcC0ZPQI8LUB0xpMULJj
30zMFrjtofZTr1w8CQVU5LDjn8DN80Tlxa0CwTuh3A6CzVy2pxZCp95huRe0knXuIDvUSTCE5NhH
1aE/Q1eYxNs8bStluegD1LgLupRwnAvrc6jiujSEfedsf/44cCsRXPxRJbOUKSNUY7E0o4pkxKu6
w6AwpIMoLbHtElfSOLcLlp7cjnITZPHLniL96k/7SnIqnEDnXPz40JMeLyMLtHUgIjANPh1pTFWK
PkCZeI1yrKeXaH6yRCH6xnUFoDVVQQ4SZQ5wQ76/SUbS2TNtcABq2S8VDc8AN9JEaaMtQ1gL4Qxw
ktvGKGfoMdW31HpIFkHEtuWi1r/PGRpJl9xcevx+odLHqZxOvV48TNV0M6SV4LEoEsUZXJwauiQ1
cFCKQl0JAX2kAr303FBBB9jGo/TdvnCmNo9zX4Qd9iUa+59qVBwLvb+VSiWYJNWXAdU+9mR/3TkJ
TIFHFWjtLqP9BNXq6anQPg9KsJSC+1EkggvDzEaZ7cyGiFS9r8gNUmPg7BZOvW859ZU58JhixlRn
cgp+WeyRMyhOeVB32TH01Cf1YB4YZXb8qDqyIybK3VbPAAUZYPRB68Kp12a6ZBrWTLyZhp5ttIG8
AN5lMP3rG7VtGxcx3KW15EtnWQvEyGbqNf1DnufOYvhw857U124Vi7qoto3+IpALm/SMYnZ8AkDb
DD7Sph2OdVfeDWn8mJJcuHvbzuIijIuhgBaogbMKwsKf5U18z6DMKtfy5B/5ix3UR3GtYKuyhbMG
igZGVwGiAO6sdVEpD/YIifJkeUZWHYBulDUxgoK4AF14dSJD6yl99EtJQz8pciW4vp/bZvNbPp8C
Q6CtGXYKe9XoDmShrlJ861XB004kgzNNU9Ylmk+wmc5qD3Kk7RKr+wWa0G/XVdkCUlmvpcHZZtvM
cWXYWEs29Ez83Jewf9GO7qVz+KOjaMsZvchNd+kn+dR/Nh9N2SWCUuy2tV6Wk7PWCAQNS6TiE8wB
9Ag0vZ+W3q8XI3QSK3+4ru9mSLCyHYO31nGa+k7C3oW2FAOYLbbc2ixeDWQDpjxCjTLXHrI0/BqZ
1dc00w5tlqFoWvZ7IO8K/PdmcGmghsGYX20Z/Wrv7/I0DRfax2/BEBsa6Nz8idFmd1782GIgt7xF
W/p19TeX+iKRvzLS3oqslOBt0Ou1uyjnZriVp9TvUZy9LkikGz9SCswAG+NFkFT8YqPmfSAR4E13
X5YWBqUh2Ku+gSDoutDNe2SlHWfLaF4Ic7TKYW/xOEAEde4HZCjSSEG8rixOmg2CS3/T9a0EcpZr
z3OtkI4pqdZOtTyly5frGm16gZUAzlpTspjJaEOjkuwL7YkYPh0O10UId4p9wypTanSxYUYgYnnz
AAybLtlZo5PL7LHxBrVwmitv+SGQyvaCfwisbJ/HmxntCJUp5H7wEPgXEa9xiwB4sAFsw0sFQaBo
n7h4s6/qLFoqtk9wpotknGQquga3RSBnC0oeoCDyyCwNyXK1LvHUoOzhZGL2Lxe867dt4SKBne3V
PtmVmsxJxCQUkUvQk18eJ0XE3rvtIGwN4KuqidwlZ9E0l9JBZs8LfZQAodW4qnpO9Ydm+Hl9/7eV
ucjhDFsyZ7ucLQSWknVHxpe2vq9EJQCRCPb/1XpFmZEPRQ5V5DxI21Oa76X023Uttjf9ogW/JUPS
D1PN7CpJnWHyMhH4vEgHznDnSYki9EXiarTPqfVK5L1SfuT2BUTB/3acBa+rZbJDNCM0zMVkrebI
c5AVhVM0z4v++fpaiVThLrs5IXWcJ7jsWoT4dOicqtsbpShhuJmQApgvATYw6OnwUH6vjpHO6rIU
EFMAzjNg6ZrMnX+YaKysvDIQ9clsKgVOVbQjEF3T+YlJJZ+UoR8GlO4r4od58grK+peoN75fX7tN
O1uJ4ZTSSGs2iQkxgGF38y7cW0v4kXhzJYK7O2sj6TU9HeFd2r0+YAD1aRFh/osWi/MtxjKHRfZ/
pF3Xct04kP0iVpEE4yvTTcrJkl9Ylj1mzgEkv34P5N0RBXEvyprSo6p4LoDuRqPD6QoQUheeKMrY
82FGXHIIzm/WNoxtYL6oZqGkl9cZUiMeGMNzNltUVPyzVLusuT8PsVWfhSfjOwanNBri3tkgYyna
brwYn9lwDRjlcW/UzugajuJmqTPv7YvFz/0oELGSblUWfoDndClRWmlC3gKm7ZjfgC4UgcnCT73x
VO/Hk4KZ5E0w+cZ+PjX79rERBG82hVEjSL6wsK/KT39UaKyP+QRhnLOrLN7pIiJ8dj6fPIP37/Pd
WjUmZltmOpgo47UXRzJ+4XEJiuXEwyy6pyyv/fNnyfbqHBynW11UhZEWYTljEL2VJ/+heBUFdTcv
1tWqOP0q5qlsOtrD31FuM+UxVu9wnztVLPBIt725FQ6nZKjAsdt0wXIwh7kH4X3oISI/pA5B514W
mC/SL/tG2NLBKoPP7SF3mzd2NhQ1eIc9ycicWvZm5BvIwzDuQWzr6tl+bvxWGDba1HPMqlQwQgcz
Hz81+xjaJHcldNCS26Cver9W64sFhAXn5UMEw62tm2VDyS3ALLX5q+/QU9rKxl2TDbvzONtib9sa
G0iCP86kSLSXBqXFw7QZfszD3Ux+TfU3Vb6xpK+8KZAsR85TQ3aV19/MrtKhSZjnjWwNNGyIBydT
fpxfDfu1nyQCSRM05ComEkOcEVZ0LU+WHrumKM1tNM4vkt3vZRO3il0cwnK4rCLRXIRNDVtBchuI
LpWOFszuY3rk1WyMrrUM95U1IKhXfmkL31fH2d9I61A6LqNizyKjI8XtnpgpyoI7gUicXxGGbWKT
V64ZTeuyLELAZPFlKpXOhDYRK0Goa/LOn5YIiLOBRWjTtKMAGoYfk/09Rl5h0VDTJOTt3bw7MPMK
pH2Y8yXzQo5hYsjXIdPmqd13Tb4xJ8HBbJu/FQB3MhM6o+wwBgALZ7H8Ul8dBuWUuIM3e4VnJYGi
nEQkjFsmwlBRroOaVNPW+Bb0sV8iPVoaXMdd5oTjQZoij3bUPX9Im66tgTkVMure0NXOGzwVlcrQ
IJj26To91IdhV6HFHKVn1Ku82Be5tpuRMgQyUaqFWiTjUz2BSjN1WHrok+7MMxoDyT705JvGmwMJ
7S5eL2yr3Dy8NSJ/R7ZkMOSIxTwBV3psKOtcuvmpOshe5qX/TC+acCLc5tmtVsndl6Ya59lkAFPa
q0eNMe5Gvu2jmqavXRpkN2BG3Ce/e+KcP8wtRVgvlbtVWDPPnI2ALa1Lc/xBirvz3xeeHlv3ynYw
9oxoYqmN1jNuledo38EVoDft7+ZQefVlLDBVQjxmYlZ4hpGBS4PhKffqbX+h7yMfZvHSvFSOKXj3
qi84oev94+6XMkYdxdCw5dmv3XAp99/O75/ofLjLZOjyRMprfD/VLirlfph/nv/+/6PM79rFGao0
C81Q7QDQe1bhs25ly6t9aXZZdr/e/VdtNrm7pOio1YOumOExggqyx0ywPRt3w8aQDa9fSr2vDsjk
rpTatlu7YFckM1WGgXbOOFB21YWlOpWXeLkr6v5jJ857HEgFIT4GjxAvM16RO9nqI73G1ZLfZ9FB
LWcvrTNHsSUPZEoC9d0qOURRCGE3mQW+WL7upS7VQou6jJkq6i8X82UCy39Tn2qU/6J/32t3FLlm
YUXDpliuYDkLKde5GmZNbsKpN4LCWjwrE+UONw3iCoLbR6sAgWIvAYIuxiFqhwOh6Y6q2pcMxgqH
s4BdPUxanwAHqbqAeJhac9XuGYURG7ChFY7o0SxaF2cQW0AZyYgTi7SHpT0p+f1CBEbjLbj0SQZX
a+KNYB/lozRjTayHmU0Vn7wS7/PyGjEIN9zPwVtN1LF8VIPcT7wvkJF+EEqmIisbbOoUU4CUFHdZ
3f2IaXE9h4ZA8EUCyNnFuhip3YwFwmuSvpMG5HQ6EROuCIKzjHNVS02vMsHQ0QQauQ34KQTGlxmf
M+fEV/RHvTIrlQyIxl8wfwtXI3EYN5i0U/dCbrAt53plKvjC/SjGdlUNBI8mSbBMxsHqJsfMYJ4K
waNLIOJvd87q/KfIqOEfYlm0ifxGHV2zIUGUfKEIeC1mb67ACkbO0BUwFZABefpBtO9x9GBbT4IT
2l6KoWE2LqozCH99pLiqjGopEWRyp85P9uTUf8vc8XfrM1dehiuvvnYCn2ITExcHIaDBJQrf5GmV
elQ3Ssei+RHGiKeumeMdNNUCFdq++lc4nJWQlCKy1RDRks4HfYNbeuO+POWOvasCioidYCc31WmF
xhuFiMolqVng6WgdM3/6Frspuo9/gmJf8bNAQvW7IKOwWZ9hmGCG0BFfsC2Nu0IGc251NcJ7SNvZ
zwhMov7JNxxMF0JF6BwH5xe4qV4rMO4eUfupD9MRp6ZF1W4xa09TvZrmaGIXlfFs+7jsfWdiApmF
N9hH+5qlpRomrBoqhk9jgzayQEO14YxPqZOBKEJUM7wtKCs8ztgqU0LIIAOPFdfqqM0w74yLztMC
dZ+7y8v5fdw+tRUaZ3eRSmHjroBWXuQ3wy4CN9DPwese0M10OA+1KZLvSHwVgkanaMxZ8i8mTiT9
VE1RFnNTk1cAnPNZ1VpvVuygyIDpPiNa0pwKNKrnV7HpA2ISnY6ST1sl+qdUE7WNRhrh4so72jrJ
D6VyGMdR7KFFfHbkQMXAP2SdsusvdI5Cvd6BOS8Q1V05VAzAlv1NK++kAn1L2RdS5msMTofjTJt7
xN8RbDDA86jbV1mt35/fwK1Tgh7BeWZjPyw+eRbq6EzWdAT6R1zC4cmwDl9KOa0heEEopDCK4aYg
8DM/oQljdpZiBvOinAji7qK1cEcyRZTSsIGVVeYnix676CbSBIPIN83PejHckYSjKqNLHpaOlUyw
2FZpBxZxfrKKcHB+tjtMWDh/Qlu2dY3I2da46kzE3rGqRD7kUe7LUqA1R7AhCFRpc/cw6tUkskIs
gw+gyWMe13UKfc2ki5hiFpDh162IfnzL6qAy+18Q7tqlUdbpJIdEl6AQQlKiDH+f3y0RAHc9FDoZ
rLlkVsf8OdS3g337t99HGxkSHqjAZ04Rzx5sxSCYXDAQC1ngIsijySvs0PtPELxKqtTsrcKArxoT
X1OvKpoIJOrzSX9Yg80pZD9OWrGYCRSyLhylPVn63jRFr3MRCKeM3ZI1Rb9goxT7VTIHx2geyrEQ
yOyG+f+4FE4ddWo1RiYxFHRpICuEFGwcyC/p7BgP0YF6oaM68S150R/+2xkxMVy536Qa0XE9AbeU
jr2SO3UkGqLABPXj8+jjytj+rhBsgieYagIhiltHza7q/L4ef1bLRZI9/7e1cDppEPQudISJg1p6
CZGvS2sUeKOfbdjHxXBayQKtNCog0k2J8zAutfIhTEHTaf99I+FHIM5bqyS69FqGXRuKqyg9JfGu
T4WzVj/bmI8gnJMWq8jTlDGeeGNQPmj+tGcl8mSnPgxeeYX3w74Smc2NbqQ15Kcs1ChbqI6f2fsV
VNPJqThi3Pi3ch9eJxWcHB20bNKvSDQx9/w6TT6+ZtQKme0Em5nOv6PxYZYz77zkbbi7H5fFGYnI
NLOOKjGOK+zcRq9vqE3QKK6dNDo8N0R+RbFs6tSNsdel0ZUiW/QwYwD/v5aZMmc/lNps6ZBC9vEw
26FC9rJ+tb+z8Fe9izz576/yj8vlrIZuZuh/YJdHkR3V5Fettu5kKpjT+SrY1/PGw+Rf0RnN0GzA
9K3z1SN4g/HaDOGrRL520BzrJytsnp3wTvnrNP3H9XGWRJkGywK7GKp+qHZJjejUI6Kofzu/OJFU
crakDqdOQ2AATvGCer/s0Cc/zwOcv7ngen20vFKMvrIEFdqeGd+VZelWIfwugZsiwuBMSDOlVoOh
Quze+jYoCaZn9vtaNGpsUwp0Gb69qdgQAm6nbGoXysBCUXX9YowvqfxYV6duerLtf87vmAiI2zGb
ToYsUYibJP9jg08dPfBteZUZvooG6P8GxW3cJMcdQu84HEkaXJN8t6wMcbxdYd12qaicePOQ3veP
p6an+hwVeo39K43O6eQxMBFrBQ9JcH5JGylXqA1m2hEwN4GInfe8y6QtJLuN/hh3NkegLw8Nueq8
P0nlKfVqRKdSXwDL3LxPtm8Fy2krhhTnBDQ1hkd1OE5lgNzQ1fD81RrNj0vkRLGZ7NCwFyxR6o9D
+UORbiSREG5Eaj5icFIYqVQuMP3rT+CfVdDrpoNmf1/DkB77JhPY2E0ztNo9ThC13IgNgoJab+6Q
hZeqiyoUzYbZVqt/5YIvwtObsMoWTBzyuiJx8tSxM0yhMR5b+XkSbd62qL9DcU+CMh3TPB8gC3N+
DzYLZ0YcoBZFhARbRthlvHJpzT6qBsR3sZ7F0cynJRSYoc3vGzJ5q81Awzi3CGWZuxlWAN+XL2vl
R9Xdn9eYzU1afZ/7/b1uNIRGFexB+SDZlTO2j5Nwk5jWfdLKFQjnkaSTMTVGjcB+Sr8NxU2NvsQM
PpCUl9751bxFSs8hse1cHYdeJlq0FFgOGyYiVQ5jxhxRo6jeT3CAekyCZyxLWSBMS4v2kf1/BVxp
eEMnGs6JpcGJZyNip+xjkL1//5NVGGQQN5GH88sVCQdn7Ui6qCmcIoSo5++2eRXaAisuWhRn4Vpb
KkKlx7kR+9aEcPTaPclFdKbbNm4lHZyNGyIQQuYVzqzzmydWTxLfZ6523R262CldYU0pk+hzIsIZ
udZEP01oY9OmYPZZLnUYLkeQ6FQvLNZux3+d/IEFf18dXx9R2vqUIFOCSv6fjU0QiHLjTCT2Av3i
k1phNFd5OgEDo/ccRfsx0OPS/7Sn43lxE4iDydmKRZ7qGIWqrDbmcs6IkyI6YZc/zoMIZJqnfETL
iNzXGaRhWI7whAsRB/7m903U1oI/CWTxPPHGYsWa1lr4fms/5rHuxHisnF/B5jatEDitjOSI3Two
GJFj9RSl5S80DVzVOkr4z+NsxG0hWisgTj0lvR0b2cB5/JnVBM6LU7/vnd5XUekAH/9VgMfO95Pm
gDSJZd8QLeRn0fVxK4N0mzlXrto6eqDsk10BG+spfurbnijDuL2P73Ds/yuTqhMw3Xc0NDxFujb0
G2kgjtS9/Mc18Yc1ZnZONQZyzSbXKifjJnP1HXg5nfQo6nDY1NPVBnIHZtgUVChgbPKodDGWz3IH
SvjoQsolkWSIto4zqRjpWI5ZiVXJx+nCcKud5Kr3Uoq8onI7+vIF4/PXpcP5vXwbR/NJPlB+y/Lc
CCWb3IEZJSnKnOJtYYek8GoljeAStcGMqhjTkp6mQdor+XyhFPq3eqhyB3NmAsU09tJML5PSOPRt
ebFgYo9DtA4ZNnJVafqDpI/3ZdFdgV1ul+eTOxJ7P6pVULT1Xs77Kz1PfLK030CD4CrRHJxf06a1
WC2JE4+eymSSbDzNmjlCaDm7nMAi/hUIC2UB7L2k8qyTiYJqMmPCQ9MOqVun8qtuxn8/ARyWwv4X
g69LSbOGzBhWxWKVdI9X39OiGQJNYrLLH74ma6AWRK5Ftnk+vrjpIilh6XJDC7rpQTEwvP2GSpcg
WPPOb9iWFq2RuDMxwi6OMx1IpE6v7BGNE3KL4SJxvidN/oXDAUucBhIPkOKAy+OjDYrxFE9H5k+a
8l0V7RL18fxatnft/ftM/lY2rjelMuk63BWanrpd1zum/AgW56BdjsJ55ltGYb0WTj3RvwiCaAVr
QXscAsn5Kc/mF9OQRcyMIhzufKZRw1iGEmsi8V0RHZT+rp0Fx7IJoSiWhrkdoELk+VVorKhznLWI
AiWpqy190Cb6fU3T3+dPZ9M11VY47EZcHU+d0qRTWQG+tlOCqUSwsXfmnxKIWJMg34lqjzczP2s4
TtqqFroVLVhWkjvlxZ/4Rar46j3I43DNWk4TsCk2tYhUYVOjVsvkpHAwh7aYJODOmeHQ6ofWz65O
D6aok2bTY1kvkBPBWDXKwZ6wn8xj0S/Qhef2R/BN+UngxX9daICk7GpRnBiCzq1U9BE55rz3q/JC
EzFGi2SQqfZKNmQdE6fNAt/PJp+Qa83ehbPA49q0DqslcNd4qSCFFek4l1H7afeG02IESN8PLvg+
qaQKzKpoPdy7qKg0o5oMnA1mgxeqGtgj+HbQsCNQKSZLn+6J9zXxmeC8nXsQ4wJmDAjqxbNbMMNi
jqFT/4hYxueQXk6CCL5Ii/ncsCzZA6EjtjE+xA+YNQS3VbmlGMgLbjhPVBC/vT5QNYCEQgWbDreN
qlUb0digMiQp9lJ93xBRJ/r2Of0LwJMEdaFWjIyOBOa1eInBGBxGxUuOiUbnD2pzHSr44FhNGiOc
/SjeXVzbLQVrs2fFRyVBnkWqBQibC1khcNKdlBo8fFauaDRI2ZPv4eAaoP8+v4wNvmaYARUkQLai
YHobX0ylkoIYi4FbL6TzPi7tI5IHt5FBAxWFArQdT7QbSlDb2pdaURzhaXqYIXZIl6p2erxzpyXz
i976lZet4jRaf590mLGiWz9UWztiNO+pVmnixqX2hbc2+qBRlSGjnsziazLGPo3idMAlWg0XRQr1
WHwD8azzm7N5Au8gvC6WLf3fUIhZyK5l2J46U6cYhCMJN+3YCocLYkqdWhpyijNgZh+PLEfZZ5cP
bAZCiw461G+60XMPcjvB8jZTsWhFBXuojPcqyis/yjCGLRgz/ELWaUZ92W/c8XXZMX5N6SAJqgE2
I49rLE6apbnOynGAG2/q3X1jTi+Vpp3mJd0Rq1NcY9BfZmn8R6tSV18w76RRs104/Z5TS3aGBuHC
xThKne2meFoJtmH7lN93gbNISSKlSaVgF2bpvkyuc/QSKpKo/oYt75NZf99qPq+UGKDdCXuAaE21
02aw6ralG2GIjD1gxOAon+JiOpyX3rcc0mdMMIwgx83am9nCVzewNeWZBf+feWf9gfUBldf9fsCl
grnrAbbyOkGnXX2l7jG7F5W0Dkq+r2I/Ek6U3nZryPsP4VyNFidrp2DqwAVjXyf7PKiqgFwtVzOq
GNqdVnnCYYfbZ/qOyEm2lGt9hr4rOMBzgNqTQSqcPMzc8xu8fabvIJxIv821ozVAyIDZs0PSzM44
z4GhmXvSFc+KWd6gG1cgrZv3zmovOWktG7AQGTZizn142aYPdSNQVMH3+QQUZh2U9tiwXEQR9O39
l1L5rIIWE+JlC30GnFDOw6ipyKqAHF7fF+Y+GwTezObJr77PyVppSqpmYpyiVxVwBsG6OEo3IxG9
4TZfBCsUTr6SLk8pWbAKrXqaEpTAD24SXxV/T0OEy3kFw0lYWRd5MuhYTKYc+vA0h9fFFyhVPmJw
AlX1E5XyAhj6/XIzBpjJwJoUG8fCjPnFr0/ZAW9UFyMZr+2DqHhk2zK8L5CP/oObu4lQ4Ix59t7g
q2jJ6C6rR0wq9KKbJlBfi9cvaOwKjrtoQRonh1UEuBKXaTG+kGl2mvpWKwZnJMEoUYEJ3n6xrgDV
jyZ4XDIwCRSm4VmP5UFyiFccIz9/Va4m9Mn74R+yQfAcvpxf56ZDsYLlHspdms1xGL2J5+K2GNBC
7Tta3A76r69QxX+QH5MZlNUtM0m6bidMFfR2csD+kP09ZRkDsOGbWhbCGXyDqUHLXAoXCwBg1omC
yI5BkCAqvdz2hVYo3DLkQgMdvQmUfNQxsH7aGVPuoGDRs6r+0NXK0e5Kr9Y7lw6Rq+etSFI27e4K
n7OLtVbiCUYhKWxeJ+OkbP6R7hgnZXPo7u1D9yrqchEBcoay08ZyjtBK4elau1uq3K1DRRBi+H/U
+/3oODM5qwRJMdA5edqlsZN96VW6S1/7I2M2Xf6Z98Jiu23j/47H2UtMDB+Hrscm6gitLc+DdNmI
whqbl/7qnDhz2dS0zvsQSzLCqw69ankcqPFOak4RZsYk1fSV6/4dTuPax0NzKYpqRKaimpudqQ+H
LgtvzxsLwabxk91mOW10I2U2is36oJdSeokJcucxtiUB3XCYkYHMmMrXlWYZcuV0IQby/xRDMeGB
euYdOii6g7ofhEONN5e0QuPMbpIVRFNkzfAGclzQ04wTgtoKjkYEwhnZvk+aGr/BwACjxi0resKA
XD8qyd35rdvU09VaOMNkWH2LKhrcWTZCJWl9ikW1jxusZjCwKwS20JUFr1sw+ESUIegoesNL4khm
4tYj2EZi7UfW6neDCiKrpH/pOvs09ZGP3lZv6dNdbM5+ZU3PdM4wwyO0j8OsGBjVVLySRRJFYbcv
09Xv5CyWlTUREhE4VeP75CmobU2+Z41j+9VzddFdKGhyrHqneK388wewHR9b4XJWLEd1uaVDR0BV
0nskKL3lFB7ke3tn7JPrv58z8PEwOBM2zJJWluwwpkI6lG18mGrrmHSawM3fLEBcHzpnx2g2d0pW
AUeJvBrjNeCWyE76bQJ74/6NfXav3S2ilDz76KcX6ftO8nm2pMU40IpZgfSQ7LNjsmNjMeWTKMYo
sjZvl/1KomfVWMjEfFp5ZxzRUnmUfO1hRAMzxhrvu73I3RJJyNv/V3iZrCp50UIy1SV/iPt5dFo1
fpGiJsiG8glOYFCo9j/amFWOIYHjxkCVgFuBOv1LJgnzOeEmyYpucIeKME+VYWgKTPmIJAVon7UL
uxoE+rBtkP4F4X32eC6tHGWtbLzXQTMPdBaJ5ubjik0Z/bMKvlwHJcw1COYBwO4KdHYGeL03j8VO
uet9xe0RMmgbZziFQk4iZrE/i+c7MHdtmGqr1xNbWe3N8Ru3YxzML/KBIqWFipFL7Uum/R2Pv0GM
Eb32MY6rT3w5nDD+qnIFtmvzJbDaS+720IrEnBTpbS9Z72LupY3fGG7o9U7z80+dbHiXoV1gEUb6
t13qFTZ3r3Qo+8pqG9iLgnE6xGPt77PCGnQ98XACVXR43O1Q2iU1QEMD27LEQR82T3kLTZPLca+Q
2tWNxClIHBRJtVNIdYsGkOtsaV6WULKduGsPGMB+0dZZoKjSsUt7zEjsFreZ9dyRMN3esU3NySNR
/+WbwTsncdzVModyXpYdfvSfKQAJTCICSOhEEdFgsr0+B8RdK13cLtFo4CyU6WYBsYeJ+hIJjMMC
cRMdAmeAFlS/9W0ImM6ffQNN2daN+tK/lUC1O/NGGMIWmAqLc48XVOeGC9u/pfo+LbmrVi9JXDtI
gAtWJtg/PqNuNmANa9nLwmhCJyPTKR0rtzBSge3bXA/ySQbas4kN8ncc4+oiyUMStyFqnb252Od2
6cT95EfNIZoKQdnl5jNmBcTJQ9/HilWnAKL9XZM+mf1lJWVuTR9V83uZCGJym0ZoBcZJhRJmWV2X
AAtb00ly1bWK5CKVIO2djooOER3P5lm9w/FvJpUVhYcD3kxFrASU1M9TvHhqER/OCzv71Z9UinFs
GiYCAxiW8fGs5EUeWmtC0RALryt726cYVy3vRaQD25kTEwVKqomoqcFXfI7THOkDLlxQsrAYmebn
D6wsN9rpl+aOXkRu7NuHeS9yorZ38R2WuzmssbCLqENAxAKRbVj1wYSm1KS2BA382xL/DsPtYoTE
YYqQM2Qj3WfSUymD+mW4TkDkf/60RMvhroe+UDJtwOXuTciolqMRzDZmk3XW7r/BcApMCzQWWiZg
KuVghHdaf9ATgepu+l8reeBUd1ClZIp67FgZxZiyI/uJlOy/sAoLRO6aASME4suPoo264BZDIhSs
YvEHXfL60iuU1jsPsrmOd5BPjwFMJAYPH0Akq3TKCTPsRe6wsmnlVhBcvNdq+6wwW0BM4Jiml9ER
7UHqS/yaHSxwuaDG82Z6YV2fykEXGIdNsV4hqx93cFRHsMggv+qhrMwpTTN2pVxBwXa/o3YnCLOJ
sDg30sBzx9SQxveW7pnkiNwTlDqHkYfDFRhy0ZGx/6+uJ3kwOynrsJ+DfCDTndbe/zeR4IxBget8
phiQgcdvvWvy7HJe0AdzHmP7sbY6Gs4SoM1TNYYai2A+iuKlwbi3LrIDs925O72cR9s0Oyswzh7E
QxEtQ852LL+RNcUh7WOdiBokRQLAWYQUw5T0OMS2ddm+H39HUKS6dVsiuli339Wr1XB2Ibe0UYtj
SNp823uMtT32OhM1f6x7Wt43vfOlF9I7IM9YpMzNMhMmcKqyk+vvufbt/PFsh0EsUwPzmElA7sud
jzEZdpjF0NP0EO3N18gvrUBHG2Z1oaD8aT7JJXIOAgnc1qJ3TO64MJJWb1UMkPZqGjTWk9GIgsbb
QvcOwB1TqeJ+m9B1g4dXFyx5dI1hJm5e1IIanO2A3Pvm8d73OMd1QpHMhSYpQfoz8q1DVbkG+s1H
P3K1n8Svd4Q6teYJTm3brv+7QN4b11TVbGQWvKLuBLbpHLHRffJoHMokkFPHOlgXGL4McE3FwL/U
6UU2RLDBFmfd9XBKe1Ct4wqeTqAfcpf6l22KWpE3xQRJcgQcNBAx8BXjSTJaUlVDq2mln2KzBaF/
LXC+tp/oKwzOFoIICiKCsBE28g+10XIq92wobLkTtats290VFqdqi2LEpACHvxdfDD7zmFtgDd6C
5phE2HC4KSErME7H+r7K0L0EMAMkXXbRODN6sorvOaqE00MnagQUHRWncKNZyf2AegCvqYNyuWxE
dC0bc08QFX5fDl/UGKNPN67B6463BgmsFt2TMeKHforUsTv6KmjIwzvpluWTE6/p3NAVKBwT6E9v
nRU+50j1Kc2bJQT+n3d9s0Nz+n4BhzErHhJVBWxeZyswTrsiNKVpZQUwq/k9W7qX2LsyfFroIDAj
m1q8wuH8JlUlhrUswJGay3j8VRXBJOLTFAiGzv6/cpiapOxHa2RLCW9oIWGys6gSRYTAFrlC0Jqc
jCkBAkoUc+O2or8ER8924dzRcyYCm6THkw2AKQjBq8uYRcJD96I9M0YRus9ez+NtH4pGFBXTnSz9
zQVZrSds8zSfCG78vrm2ZOpU7aVR9l+T53cU7lxKMo9LrwAFdu8o+3je7FDpcsFqH21PE1jZLXnW
FeivChWW0cX08YhqQ0skuUKTFFW6I1rsYcirfTLGvqLU+7/fvTUUt65mtlt1mQGld4cSz6pCAsW9
qHJgM2q5RuFkzlK6EdXBiHz0VPFs1utoyheEtjdhmtwX87Bf6u5mGtvvULEvvHV0tpXwj4hl8uXK
lWSaYHxAGemk4hFXjMeO5he6kvnjJMr0b0mirmCeuAaWDkShOKMeK5Ol0QhERXl72UWpMxmBcM7k
lvauMPgKY7Qv1KFMQY+QdIEcP43k/ivy8O8a+NL+ItEsC/FwVKkXviSjsDW5NAfBkWzuk6qATxLt
JLrGVxFLUzFhEBFkLswUPzEsd+hsJ1U6gc5uatEKhrvR7VLT5TIGzDBKTmE/I82219JAV0QWdXM9
RNdx7BiUYvMVkGbbtE3Cuvrj2XDNHnkmzCCKRL4zkx7erKJyTzHg2dk2+pQ/GgVDGqXJKIHiad/b
CwlMDN0lEuu7xN1NruWA3iuYvRaxPVFc701FeGQUMr1VBWNAED/OBNTPddSaM2ruaO6PCpok6uGK
do80lQLZiHYgcnqMTO2oo9bFzSN0xNrJPhrubXPwJrvcFaS5MrT+xszCK8uenkGxPTqTPTyfF92t
8zYt2wIlNJTvE7OHmQz/61PV0ZVB7mn/ktiHSO698zBb54A9UDWVaKhG5acyFQXt5M4cEX+k8vMQ
032Ydse0I1cTAc8aaHlPi6L6kvkVKTOR/ELkGH16mGHz8fz7GB2zXTLhZQsu2fYR+Rg3Wmbn/OK2
zMsahNMZuda6ISoA0s/fOnpviEZ9brY0rwF4G4nCkbAOIUvRYMxOJCevRa0dWyP2825gzDXJqdWk
ySH5aLmh3P0MW9K6Qyx7xDD3GOX0C3xV3y2J3i/d/NiqNHT6pmtcouSBWt4XY4HRSMSng3pAhdzo
2PSua+g3Je5v57S4qXr6z2ANd+d3bcsAQOxsEKIiBPppxgR6lkpJwqAHiETumCpIX6IgHx/Og2wd
zRqEc3KLVKrlugLIov3IZcyYEtqxzWiNBV5XHdPATIQ3Ph0OjfI0GwyPSIH9k1Ekj/s2cjqMa8fz
PPPE5CFbOrtC5DMvlZ41i9n2eAfFKpqGlOohUQn6KsKDOWqCMPimF7IG494kEcq8rVzB8uqp/Zar
JPZmuQjqcPyRwILppHaUuu1w5VV72oSH88f3Zhd4K2opoOHVYJow+YQJ0cpPlVUMYmg02I1yBmnu
OBzrIT4khqTsLEqjHeZ6OepkOTSPTlab+OpU1y54hJ00NprdNNdeiit5IqpnRnXkmUX6q24lkFPE
wwu63V+yPNpbpXUsqvRUS9WvpipudLL8SGTNp6ouiOtunpsqs9Z01mTPp5jKVoPjqLWQlPQCfShJ
n7qh8V2Jf57ftDcGjE+btsJhSrHatCGVrJoUkI9hmEKHkPib1tfPdtM/Ukny9AwFiEpl32UNSA6G
anoaFcXL5GYAG0Syi0DuLXVj7hZLWWFGAFLzaWhclHKJqppR+11YdeiWpnKbF93otn1/t/SxN5Jk
dvpljh2TogagsvqL0sipYyuS5GRtv9OgDTTJRKVOoi3l5CMpxy6Ssw4vP+qV+bO1UHQV/aOqwpQ7
s+Gf9xR96HguYS4OX+ukqPEidTliD4zSScNkA5UVD7uTFSw76ZLFZSkG2DkmqKplU3C/sEvqHDZn
xNRUscJwhPmXi5ulOtK0cqYuUOiDbn4lpmlhvPD/LZN7RGlkpHMIXfMUckfnHUFplWiS0aZJXkHw
0pmZmRyn2Ek1/Bap3xZVYLFE3+dEgphdmJcDliCZmZOFT3Yj6jITITChXOlXWalRHKdAIDD5qTXd
6Ivtn9fhTXHDkA5iyZj5qJucS0GiptcKltCw8t6rJj9Ms2AaL/T+emmfYvpwHm1Ti1Zo3BU22gou
yRpHYoRFkJDbKbYw1OKYkcfzONt35TsQH8quln6abBYvlHcDWiEzrMsrv5Gd4rZOhS4oYUiNHfYn
1YHLCbobPDM+8YHUhRpbg4X7Q++IS4byuo4w9L1vBO+M7Q18h+EkQs1pOJIUMNGsemViHKmaYDTD
5MhyI3CbNoVvtSLOo6XgKaMSW1FShz5KXI6TKgpviCA44aMFmP7ViEK+q/DUq+NlPdaCZ6boXDiJ
w35JJpEA0VT17dIkV+OouvUsVNVNemdMyv4/AfgU0lXD2oKKouq6dMLL5ip+zoP6m3LVo+uq/T0c
2sf0UUjuJhAHnfOZ9DHUVRSt/A9p19UjN85sfxEBKlOvSh0nz3jGfhGcVjln/fp75Lvrljn6msAY
C+/LAF0qslgsVjgHl4U+vY4+LtPGZ0+jobjR2OeO1ulvZADGXJsHdt5rk6WgRhUQ+VQ10VeDTu1d
ydRz3ReKc/0ACpZd426SbO47XaphPB3FEFiTgzeEWmkmCEC2jzlIi2UQABqa9msafuUg9SxNtXLJ
h+Cm6h3qAtzFz23m6JaWobdUcckhEhFdb5bJmIEcGLACEIbr3NUVdfrcaEs+ux1ApdTHAPZk4Y4p
XW9104uZVv/AR3xVC3ZIcunYlLrbEFAGdZNdBcMp08PaLs3o6/UF3w6fwdcHCAPNNN71CsdhxxqM
MCBxDIgoK5rNcxePbtQaJyMZb7U2OPfhHNu9373RxBRB8m1WnthFPN9FXI80K5sJIWdBzL0xNY+Z
qjqgl9xnDfuemiBQJ9QmRX3Qu/ocjYj9ruu/eRJMKG6Akhkk1py3CnKp11MV8Rk67i1N+xIpptV1
b4XWfcShrARxPqs1StAkLYFgqp7j+Bm3lyJ6S26b9UoG57SaoKfyWEFG6/iA7PuxkNITe97Ru95t
Z9BaivA8BavHP/S6tOy6doDAMtWeoxSUGJXxRHr2Wg6j4Mxu+XyTKhJgkqmBlNziOVZHVitLqQmb
HA/lsreAawXO7G/XTWEril1L4O5IxSiHKRoK7NAcPGlx6vimBgSCsP5GGSgEy+QDd/JaHmd6FagR
wCQBjeI6dIqQ2CjVv6kqe+z1RBBybrnVtSjO+EYdeSW5hajEV4/LK3Wui8RCnCMocYjkcAZYqaxL
oh5y8q64S9rcohlDdlbYgLLcT3zUhFqTjmc3Q4WIHzYd4j6qW7+EPkbq1Ix5gWy4Fatc1An/aQfZ
qXXypSnUc5IFHqazPnCW1+I5WxxLn8UBEGwcg+2I9JKSe9/4fN0Yt839oiFnjEU/DJmuQMQ8g7gS
uYWiFfE/bR3etRac/eV+Nycsgeut0+421mUrVtOvIStuATwksAuRNpz9lfVQpA3BJVOaN0Fym5cf
su/LanF2ZzRJO7EZv0+mytZHFMPL+1g4trRt3b+l8I+DOSUakoXYE1nVgF0x2slUuhp4Hv9q6/mu
liqf6y5bxLTJmUU7VRQ9b2b+VxvPt60kBRIjRY2Nn5XqlHTjXQGyhr7M/wkMumv84qxW5LYokV0x
Q9ZatZ7PVoVkrZXV2WSBkOqHpgRLfQdjgknfeAqbD1GjeJPxo9UHwXNiM0BZf63yp+OX6tb0ew3L
wcwg9YBnhxc5UjZtZpfAMmzi6IzXLsKE5AGhhHt9KwRHhC12vbp0IsDNdFUP2SO569B4ULdeOL5J
H6GEWKvI+xN1aFQzhPn2GHFCZoo0gZUQQaQnsl7OozRmSo0hwq735V2r3unsRRExcIlEcB5FneYm
pir0YCO15bg+mKNiTXkr8CabuyJRgBWp6D5GufHPXWmLQh3CFOlDf9rr6AvpbkYNE3aCZOjik97d
MSsp3FPEZ9KoDDmkIBkqYUARhEVTktlh+k0JX9Li5bqlbS7dShpn5U2o9gMaHPAiqzMrUF7L9FVW
Ra3W20IQQAHqi5nv+rmVNkKTIeQ4UujqSWo1viek/NsMQlHI/E/Ir/O8OjN0RPAWFhAy+QydAMGj
RKRXJU9/FkW4J0n+poXxQuwj7TM6N1ad50AlxQhkR3JRh6VAXz4nmlFtjs0cz9xMumv1ziLBTSkk
z9u821b6cnbC2u7fZMQwU8uov6uSqK9XpAZnG2nZ6kYwY0X7qn8YsqayyinzmCy9XbfB7XN12TnO
27US0+ZMhpyIAnTrWYolq+3PUiFsHBEptPx9ZSKdEhZmUGNfgJj3nI2BM/vyQUnpp7zBeF5X7U21
vZX8trT9yrcxS39sffylDY0XbWw+AdX053XNtz8IFCxIw8no/uUcF0Aw/i1YJc2PqP8MdGbQYIg4
MERCuCCIgZVJD8rlBche5sEbJAATFYLbcnsLL4pwgdAcmU3a65BRB6VdM8XNMMlN6eNkCMGzN2Nw
wDf9u2Z8NCTRtlVICI+l7lC0Qvd8mP7CsmnRe4hm2+sbtH3ILsI4l18oqAfFMYR19be8flKCh+u/
L9gbPiRqRi3J035x9vVBnX0bhTALjxmBFpszXKZMFQNgbOBc5Xt5m9GfygIVcaf8vqSdJiB5Wo0d
uMRtPP8JpTA3u8+cJLd0gV1s6rcSzF3+xshIPZTIqxld6c6h6cQx85Bmcq4v42aD6lpB7iDFJB4q
Ui1ynhYowdwZz7njH+RD+i2ytWN+JE7xOruwEU/UnCr/ylq+u7FlVCSWHIH6rmdwmpWhzdUE7j6q
ZpuUjz1LdlMt3Q85Law4bVxa1k5Fu5dENQ9Aojv5Y3YwJfgZw+/2mj46TZ0fs8BPnVGpdAstP48+
kY9Nxo6+FN4ZLXVN1v0AFMu+0cJPRuTfSyS9n5IaYyqyo1P9MBom5ltBBxjlTk7RTyhrn8aW/NCk
4LsyGV8AL+QaSeIBtN2Wwng/6ZNXNX5ijZqJoC+2TYBuRFLTAN69crV4PLCBPTWa8ikdx2NTF3s2
RKdOq20q9/s5nc9Sk56NZqgsufXvJlo8EFT3ZTK7+djs52o8qtS3tSK4Nwf/mTQKYD31vRmonhIz
q5GDG+o3j8UY7/PCuJGrwQsxMdKi3aZJEO/UCQBnGumrXKluG6N9Iw8BXxBXoEr3fRv5u1up7Z9m
mX1PgsyrAsOOUWwy1GJ29H7aBVX3OOTA15Lw7jNjFHTDJrYLJXwyVIxks9IJTdljnclsvaiPPmnP
Mp4VBPgQdhiC3DvQK2do5NdummJHi+XvQVSewyJMrCqbTvOY7SKzeFT78ntcjuDGBc2Z2e+DvHEH
Xz1LJrntq3Efq+yTX1dfjUpp0Z2tz5iDqDyShpmV97NrpINsJUXYW8igYfHm2GtAGYNx8XyyDW38
TCf9q6/Ke5xrLw3z0iJT9KRKYIDsWQh7k12sCsCni+5hRAigaoc57x5UA8Bzddw9G6H5WZqJNcmg
LE+UAzPT0qpU4k56cJRZ6NU1aaxwMF5kOszWLNW3bZC9Re30s0ry+1EawKdefA2qZldE+l5OQL1A
g32bqG+JGuOr1LteHYC4kj+0cvyAJohzVCluiixcGoGfeB5Q8BmdpWEy8E3bSLL7CfCEQWTc4Cy5
LdXu+6ysLPDfmV6fzsA9V2TLaEHYXPXkR501uykPkZRPMDgXlf+EmuKpvWIPefOiR6E15LXNFPN7
rpkNSu2ZZ07BbcHkm3loWxAYTaOtk/Ily2Ni5Yr82jbTncSCG73zZ7vP1J/a0FrKpN5Nsu91abcD
0D8odjt7YKjI9wUdrdmgbp8mP9Ru+kdlsddK4T7plQfQxJ+JCnjHNL5NWmkfA4LG7Jtvma/sJzqe
s0HCsLEvjYJX+rZHNfDUX5rGGP9Kb4p2QocynoZBeavraMVH13315bo73bz1FBQoIEIzTLZ8wypO
IqnWt9mSHI/lDCNIzIribnddxBIQvPOZeAkwU5aQhuebkgGyoY5VtjQH+Xc+udfoz9TMDhJ7q/3H
PjtGs2CyfbMKsjw9/hPIBZlTERVpmuCmpZp0kowGOJm+NU/juSkDr5O7sxQxAGj2KrCOZ8vv+mfg
odl9/RPR6TkHRyg6jr9dX4PNrdQkGUidaF0FxtyfyxxlfjBHKcrl/tBbmXQmkR2klcBeNvfyIkSn
fwqR+z7ViIKYtzKLh0IKPxGJ7q/rsf300tC3oyxt5oxHek11s8vHAWVyAgovgPmEnnrI9WNrjbZk
y1Y7WnA112VuBpwrkXxgYVZUIwFF/SaFwwg/Fxgxy7UnkPGJYqftBbwox4UWYWbSmiAh8ws0CJjr
N7kD6AXbPxs3y9xh4rWFQDeRRC5gT3xC9KmEbkpVu1qY7do8+dst42wv6fve7NnSbPIwe4Y3n4g9
Psp3s60D/SPcicirt7eL/UJdhc/im35n1GXMIMITT1dLm813eOO5JHNCUSfZ9pG6yOFO+ZCBd2YK
YO2GcaT5S4HZcRFLwvbuXERwzlHGpVjFS4U+Aj79bNrMNwRHdrM4aaJtcsGoXVaLM+6ZAA86oBCh
sgztZpHpmhomHerwtTQrFemT4XGSKsNOGGY3QYHzGVP/gm8QaclZfU9kIBgrCKib8Iayn2jrEZ0r
0VZxVl5nRTJ1S3ZBf/GBTqq6sQeYN9WaPONltBGrYzDeFNwCIq04q1cjBN3dAK36odslWXrUhcgm
19WSKedvkyiSJcxOohSlfg8GainSgxF/v+78RDK4V2kkITE9oFnCGRSphm9Fw1DTP0+lKOH5Pxz7
f4YoU/nPy8PPgOaVoCwDNghEfXfRMWzs+XZBjo3Bca8hpBUUVDY3aJlKQA0Qc3Y8n+bABrVofZzf
XEckhaSMqGV8c+kAgQFumqXxnQeCbNCHpCkmEhVNd0aLp90qR1qJ5rs2vd1KCLdssl8B1CLGstHE
t6JoPw/zsQ0jS51E4wMidZQ/N0ijAfMTAmtL5Z9D8DNVC+tDAzbmSptlz1bR4KwFSq+OkEH80dXp
OFg5cDmUJP923ao3934lZ9F1JQdZBNUIWsipui/S0DrZMAhuPdG+cH4VjDNFNIaQkBV4WLfajaL2
to84ME6pc12ZxT++i29XynD+sy4izUwZ7MwwGsTogWVMhyI9z+NDLT/9nSjOkSpjI+HptKxbX9uV
GeJJsjfnNy19VfRJcC1se4SVXpwHjYMOrEs9hNGj5nU32Y1p60942WHefdqzW//rdd0EO8Yn9btK
7gJNQdQuq3j1YQomlZ+7+PPcifpKRYI4l9rntdIWA1zqFL1SdMAhhakUTyWoPa4rtNl3tzpNPFZj
RAnwbjMs4HTsnWgf2jGgh6x2H2Hqak6twI7RBNaJ2rQ3zZGB8oaa6JsF6fefZwtzi1WPvCIqZKoG
FNenWj34pWYRIOD66QcG8vBmhPdmYHR5N1rWIoNVt0uZV/G9BOSJknlmwSBax8WHvjtgKymc1Qcj
ieoxxQFrHWpTd+GXUA81uDULrzsR7/qubbqmlTBu+eQk68uig0p50dtknI+SOQp806Ynv4jgW5qI
MTFMGqCGKQ2nEoABGqbb4uframzCjay2hq9gMiWj/VBAD3k3uPNB8dBoDCjZxB4xS69i9kzYZyxY
OXXZxpVTZ1nWEBJA4lCdmPKjVl6vq7Rt2CbFRO7SSMe3Z9XGTMxoSdBLpNhrfY8rV8XwCMJVqR92
VIglt63PRR53hRRRN8uZCnk9TexK6c/g0hTEQNvJbHaRwd0dUWDEOVtkhGf/YeErYT/8Q+IGx+im
P8rffSt3ASN7yl+0++nx+nJu+/eVbO5YZZ2mZKUO2bXz/9AmgRthKHSxj8wLPCGn3hKgvD/GF125
kxWVOWMFpvd+YbigIOu1J/2cWswCMO++OgnXdsPPIybXASFmyIj0+EpIGhph6suYHV+gW5ZRlYi5
NVgDgScE6EsFrw6CQ46RAlcEQLJxwEEQD+w1ZRkf1/mzFzSATo/RCOvU0mMQu7mya0WRwLI53GJi
hgBDEWA6Qssifxiyss8gOcTxJhXS1E890LjK+Mmfa0tKTnH0/bqxbKwlhJi4VJAnlN6NbRHFyMy2
jxBODRjzv+lLgNYGr5qwbiuSs5zJlQ8JotlQmwpyCHssY/Rnh5EzqK3bRIEgvNmUhMY+sFFhMpnx
ezTlhg7UNF9zfNBBB6a/K+nnNrDZFO6uL92GG0Gu7CKIc4t+l86xVmGn2ozd9KHxyQh7QZvnhr39
IWI5eatVG0M/0bsGItJW2zeKcaoT+aiRwrmuiUgMtzkT+utC0wwQ6Abpruon12/GYxLIgkLphp+H
NvpibYbE3tHw6rkc5WUAbfrsrpgtisGLrkS9sjyMkQgWd3tzfsvig06yzGobi6y5OVQ5OqNMUUFW
oA3fIEIBbIkICYuWNvu4eVVagOJSW5JvJuMDWIrrhXsXb5JpLpQBoiaNnJKgtpWGneQ69a6bwVZo
8Ycczty6lNHRIJCjlb0X66DyKun3IR3drp5uUq1xiV4FztCrC5Od3cnqPtLkz8pcovBI3Osfs22T
lw3kbLJvQ/TXU3xLHp7iYt41wX1vNIIjvClEASqqjOw9wCe4mys3cqZgJhB9YNVtDxAFhmb0b9f1
2DTEiwh+RodMqBNKEURk0rSfM8XrQuJcF/HLmN/dGSsZ3MNn6Iy0NhpTwwsrvFVl4zPRMwC3ySdl
9j1WoBO9xlzCnGrHHsYjEL64uWvCOTcoSaY/5zWE02Px2CXOuAfwgQ1+ls/DU76bNYE8wZbxRaex
KHotiSBOr/pDo46OHg/uWItAWEXbxpmf6oNG3kQTv1NF2nFqlLvYDAXbtnlRAaMAyBSSintqcTAr
566zfGxRWkeIGDR3KC47c09mMBXSlyobRbOviyW/36WLMC4mDCS9CxODYNmaczMcWBfblBxC5LZI
ckJ5GfNpb9cN49f4yzWR3OFiQNBOJgrLb+GMrVoZjmjeqq2BhvdaOGRoEO4ewn66HVvd06ZUtXxz
fFaJEVjgk/yU6cNn9Gli5DmO3GD074G08NJ2xrnV6y9dnt2pRnP0F0a+1KQO9bODRstHNMjc4KH6
M40VNxybR5TEgVdQoq+b2gNawCo1KOwiaB7bXn69ru/mfXDZTh5n0k+aKCUx1CX1oSpeFXIq49mR
mIOMtfV3orjzXigTUaIclhNj3L+eQLuICbQ5aa1gOknZ1+vCBGYqc+ebjoqW0cWBTUrnDv2yjrsA
HK7icsL20f5to7/g+VcHIimpLI8yzlzTSPs8DQ/VXNm0/UD6GCzzFzHc0S5LtVNph6NQdCWA4UxU
kBGPsg80zCoSktPABWUMGC3c8VZrtTLVzEAc2k/otiitrAEYTCoJLu3N7VmJ4Q52Omth0AYQY7Kb
sL6j6JIJgpMhOs1bJL9/qMOd5sr0CUhIIEcblS9ZT57prL20U7dTevlLBKBdS5uCXVUPR92v7YLK
d+DcRYcMWpsSbXCRhbNp0ewJi3d1S21FCe5C84ceax7m8q1cY4dYEjH8bgc0eEgBWArcpRJ/WcT+
qPgJhrLxUux/wc6lzAoefqVKOhukqXvyzEQUINsbArRNnWJO8x0b8qCyJGo7HE4J3UCD9qoWD2OK
i1c0qL95WhZUz3/lcOdS0wt1QmMNCozgdjbimwGIs5kIQHQL/hrbfpHChYQ07xIgwEAKu4luZXs8
zCe8t93EjuzaRbPHF2One/Q0AjnicN3vbOqnUwPMZcDqw//+vB7juCyjBnkMZwShr67V1ohGb0ya
CHypSAznDXDN+0OVLXMHcvXW+BrS++0jgGEEVcutpAzUuKizfMfKuWkTVGiWsbMFY2M+5167V63g
rFtkV6NKavz4u9VbrHQlLp1SLQQ70JLtJC5lFTqrzH3uFx95oK604pwcAZZKKMvQymyORvmqgQHZ
F6TSRBvEObhIjuVKKSAil15DMNlHbW3pmuBpuh1CrxTh3Ftaz1Gm6shxtjFmhgdwBLWSXRaYQmyS
2ylX9m2ce2wyblDdEsSBWzhAF9MwgBb1516RyszlTsZeTdW3EBicbXfvhyZGLMzI6/0vak6sygCt
RhPdlt0zq8DpESMwZX68M3zAQSKDSQ1iF4z9kPMF5Wps7Kkcz1KJ44rfID7qEZ18xoCvPaE1VRsy
DxDcu7+wOGjBBSV9MwWAkFnOa19Zedeg+6+yaukjRYM/Vovze3Ku1FpXQo6eumVkTW5oz3s9t5XU
oV7zXO9E7BlXDRCK8Y5Il0AmNUOglMZOUaboCJwP6Hv9G38HMZwjaiLFj5V6EVNp1gwi1FZ+Vpng
vC4/8i4mR97SBFc5WgP52rzWp3HwK5U/RdG3cBzc3uwEIraX6yKC2x/seEPDX6Wj6jiN3hS5US1w
CSItuB2JhloLK4bDmvXKMon8FvTjl+vWvBnNrxaK2416SNiQyhCRhCPwuYx9VodWMis22lBtIHy8
XBe3Hams5C2ruvLXsY5HSVCjFDZ69UGysoUuygpuIjv/tHRzaQcSC7PZm5HKSiZ3R5jBYLRyAx1J
cdfFhjXnx4Le9rkIqEG0XdwlUathiQY86BbNjd23L8nYedeXT2Rz3B1hkKrs8xASqhkYq52FZ+YU
i+AWRSbBXRGlMWgUDE5oVyzRbSAtYz53U32jlV6EVu3rCgmWjIe2CMxOBrrwUhkNXdY/6+bz9d8X
LBjPjzdRVY2HpRg6BF6OoTNC3LpRPxRa/fYEBucJdBqNaSlBiGHEVmcmJ6p+1YJJsPcCK+aB5/pA
HTFHh6WqMdWb5ocoyuy0nZxZEzVOiBaN8wnI17C6WXxCRNCjb74W5d7UU4H73Nx5A3j5YJgHyS0P
6pkAo1ylS+CGW8dG7+BeVwJBLLq5YisR3GmZI0WdygUfwCwKKw9yzJQ8Rf5DmDXuB6xsJYg7MYUW
TcM8QFBMQ3TbEoW4oHM+9ZMvWLTNnfktCJncP72nOUxBRQbsjAIAbswZsOGpaDPnujbXl03iA5yU
ziYGb5YwLcLAx8CsbELnZvOkTqK+yk1Ps1KHOzjjkBlBtzx96oIep+lzrFaFVWtA0kFuqWyLWnBQ
t3gVwFzyn9EBme3P9Ru1NGyNHKoBUHSnKjKa5aWbZYwGVQ7dGgrq+RhLmjXzMQ3KXa9gQMb0ddFX
bC8wMJgVoPSBN4q7J8AQLPWATYa/kNGLJFWOP2IuBvm+vQlY+r4KNKtlIEruuzG00xSZNQOUFr1M
9pQVN6QG+k7c1FaI8WXRp22fysuncUfGkFkkgwYVvn+y2E7yLbBgOoltjlZqSbZmKwGm0kQwy/9j
WwAtDAhjJJF42vpaDdAStnQGNu7syXa3A4Hpg7lbpiQHSwRduP3UNy7SePeWGkTV1AFtYTu2A7hV
eh4xYgjeEKe3AsnpvBGzd/Fx6ekVgbJsn9+L6OXvq+gHDJuGqpUjDF5BdKVlu47NXt8NHzrBFzGL
Aa7EEEbKpFnavqlR7Zr5WZPHh0Z61YvxI4IALAtoKEM13lGVT1OZ+8BmRmRFJWoFYfMpzo3zTCKY
dScyTnnTXaykce5iGEhVSwskql+o+yYsj9mQvFKlGy0gVB3TvLLbPvjeN9WnDkn1uhpvkxHtBGTp
OZcywMn6Dp6Le9wKRwAw3Ko5O+QxfSU0u/PT/oeZRG7lk+Ac6PNeCftD12q94IBtGsBKBc4BVVOd
yUYGBz6joy1qqEOaxM2TUrAvIjGciZuskIZoaUUEYtcunzuv1MdDH0Ufid5W2nDmrJNiwMw5tMlD
GYNn0k+trgzBim06y5UMzpalMh8Nf8HLaOhNWx6yWEZGILbAp+Rev/aWNXn3ZFwJ4rxy30tKlxSw
5Wno7KzrTikbBe+5bQMGHJNkqAyI9lycoKWNhAc9RCT0OdVcP7mtpcIeSGrlkQhLbat58xdc+r/C
+NA6KzG1qIW/upUG8Msil1mcyc/gvMw5FWAVlmJLNixT5F63l/G3jnzELU8qyTQDOo71gHk8tD7E
s3d9p7aTWECC/0813hFUvVK2De6LGtn1uGtduUztNhqfghwlP+ABjVJzMnx/N1eVwEq2T9ZFNHeA
/apTqkyG6CE5gNjPfJqoQMJiBO/sEI2PsA9VMd8ht0ymUZvSAuLWDq+14rK8s4b2iBZ2uyXnth3c
0BTNjf2yhWsyuQX1VSWKagNT4XNqVHZYqG6Xl/+YZnKoI7Rn+T5i5yyytCh0qyV68qsDkZLXOCV2
NGu7eWpv09K/k5vEynT6NAF8qAvzzm4xBRwnoD2K9FNRgGcPDfnRSN1OTuwBwA5jUu0zWbaKMbmV
kvrJkLWnXpKPZTDvYkX5SpKFVHM8yUWEIx/Fn6ie75WujaygV760KT2zumut0mg+d6l/MrPxmKrJ
TTird6mvPtNUe42W0qFeYki3qe1mLAKrVotj1SQvqqJYgPS68ZPOAl3jZKmY7Sbm+Oj3rV00CUZ9
fXpXSvSeDF3kql0paD7ecm24M0FpoYNOD/Oef17TMU2VJl9cm2IWb0OiHwKUIFyjkN7KkIpgCLcM
dyWMbxTqhyXwWGCaCoR2fvQpkTE4LqRX3PJwaylccjRTUylvlzy52vSnMQNhJFVy2O9402bDsVJS
RXA9iNTiLLdJ9CwPZqzh8lAp6Ck1bODbf+Cek6mGjhLNlBDqcFdDAlTgHNU+XKeJeVNVOXCbWsGp
3164iwgu8MZ0cQPIFtzYZa7YvYLaMCNPZcMcVpT21GXP113otuldxHGml07IwQ0DvHSYhvs4ym5y
84Rpoz2NRaTFm/fQavF4DBR/wpuYLYvXuHhozU6OF4V5OygYnwNr/HO/W46mLYq0t66htVTOEIfA
1HSkmXFF9NKTHE4u5tM/XV/DbdP7vYY8HoqZxrhel+B36l6C4AmmYYigajaraWs1uOumiAKS5Utq
iR6jfeSO1CpaZyG9UezyWNq5rZa761oJLIOHc8ODNYiiBR/VCL7q+tMYHYBbb/UiJiTR/iyLu3qi
pLoSYiICYhQCE0cnkCiLufmoXC/douhKgswyP45jSGgdyVvin/ak3bTukmX27fH++qptq4P+BwWz
JOgv5tRpUPHM0xq4qICguPexYKj7CxDdRCI4fQjrpKGXMwRWzaGTToV+d12FbXO+qMA5uWCuk7Ai
iDsUiuevPOzpVHm5Ejt/J4ZzdFOqy0G5YEKkTfSiArSYKcbd0Iiuu01/KsmyaWJEEi0R3MGpozQm
Wol7YUDjxYheEfnYjv/oeuiMcya4HrZP6UrYsnUrUzPaFhwnBnQq3ya7PqCAel/FmEQozuG+3KU3
fe9+YBFXAjlzM0e9lRHPQLvqPgeuiE5OI/A1rgvZGu0G5PVlDTmL6zopNs2l0rmcoB4spAz0ozZ9
k9z6holKG5t+ZyWMMz85DJiEZkTMAyTRnUzqTxrJMIhaHOuk+XRdsc2TtBLFmaDUd/+2QkztlwAs
ruMHsrTrdeMu14rKMWUxnEE4hmdzKm+SaThIfiowgi2krPX+8J14swLO52qx8YVTuHDzg26PQIMH
4EMc22DztRFJJBZxqtYSoeMLdovnFqSAm5GGFLuFpLCtEmAVpvuhuzd8XXC2lr3gXyarteS78sCT
gEcFhY5tGb12GLh2ktZ8icL+FoykVhjSDiWqSvQg2ixTAu3dwBNZUpCS5MKHZjCDDk9ZzUnP/Zk9
yG7qEbvSbPCcTV5gg83zVZ0+4hlXMrlQFmDNNapIGvpIDd0jmBep5PlOaT+SHFyrxnnGuQraNIDe
TlCAgTd7DiUVqbHemVDpu37Oto3ksoicW2x9U4mHFuijCV5dBcpUMRyxD+a2uhfZ49ajea0U5xBD
liRtS6DUwk2eHE138FRP3CIhErNovHL0WhxmmEiEWSih5nSAwe/DG9PAI/REzJs5f8wBA3B9DZcP
f2//lzXk3GKL1G08IVfgtPQ+oG+z8pkogsBi+6q8iODcoUKjrGzxPERbndqgIk+/GBH6kWkK8sjQ
LPcV2lT/0tQ5DxmbBevLBJYRktQGMw64tR3zA8gTcI+/9eIJQ9Msm4JkgJBSCXFwc5T/4acK0fS8
wMp53lCpTgGaVi2mB3oKZDemG9LO7tjVT1NqCm6WbW94UYlzEaDpnn/B+jlUPUWh704Ns9I2csLu
pwoYulk0Y7Z9U17kcb6CAC6+AGAfhjqCBx2+3ZBE4aBIAucjpqmNS4yywdGyAFwfposS6v4jR8hE
3U/FuM7/QyKuDm2AlssWhGDoHB7vdeak5isRlSb+RwR4kcFtTJwZnaSnUCM8GGjVyp15n9iA3bOV
43RA+62gsr19ZC/iuH1BGcFU0A6AfckCS4nvuminN3czO4X1l+uLt21xF0nc/owlljUoIalLT+P4
OAU/WXoItZOW/hh1EVDWtjFchHFe3BhIJsUNVjFmgx350a4LRPTz/yOovcjgXPjsA7hWR3beiUJb
P1bHpbzptzb1CjDDiyqbm6sny+i3VPEPWb4/7wuCbqew8GUMLE2R1+bkW+7H56nUn5DCfCtn1coo
oFau79gWdL0C9ITfQpePWtl7Xk2YxeqQQlIf9CMAwHa6LbvSPv1mPqpOcZ6c3l6mh9FsdV8TKz1q
h+sfsHlJruRzzp2NiZbNARxiOntleJ+Vuy5Gdc4u+3ZXaYeRCqoqm1fkRR4fBueTFBpgwNAclseg
KbSTILHqVCBk0zRXQriAUAKwKClmCGlq5ulz+Akn4+X6um07kZUMzolMI3oyezh4zLP7u8yNjr7D
zsrOB9AGKpSu/JH080oc50TGSvG7oMK9XwHnrGTRAkqJ4fJn9EYITFK0eJwTacwaiNyAB3dQAD/2
IMMb1FIQxGzewitlONeRkrxtRraI0NV78CTfB0XtRYgutBa4sYKN2tZHp6qC/8BnwQlr5Q5gkw1W
brCpveTl/M90sOLX+cHYyQ45TJ0nfb4uc9vILyI5txUXdT5FS5ShVt91BJ5Euqm6H9dlbB9cUzWA
PbmM5XMGQVsjMxaAc0cHi6hWvUr+az18luVwR/JdM30vyNt1gdubdhHI2YUx1nEZdBi56sfUZV8n
82ecxkAqNZ2/k8PtFxSb6hQZYWegFeo46onJqafFhR1/qEMLGZPfa8jtU0HyOk8ViAIIu6XqrtJ6
Gip4f6cPd63UmTKOWgEh+kwPmJGz5wj0sKZyUsd0f13Utt1d9OEuk/8j7cuW29aVaL+IVSBAEuAr
B4mSLI+xY+eFlWGb8wjOX38Xc+85Vhgesa73a5xSE0Cj0WisXmtE/6CQJZZoMMt93PBD1OMep28B
21Zdb24jQhQwVCIWZ0ZtAD+XhxhRpAVO2mkHytqvbVb/KNGSU3N2IGyyoyTaKNuuZwNs5jhiKBX+
TWvap/kIPl3cEdCOaTSJo+aAIGut1wRgcE7AcZz2iVP0+oH2wYsM9Y3pXY/5Hx+wpDzVjCRrWh8f
AKgZEP7QnW6syO534CJ1NC/db5KmzIfIXxfKC4OLgyyKkqHGoy7aHI/zITN4vjfZ4OW1QhfqfvZ1
79kc3vw1F7lI1jbBoM+N5xz99CA7Rw/n5KXgjkd1ikLFGDiELY7zVY+9GOAiig0pzdOyhCsNnFtl
cy+rOwWM29cHxramcRG64EohMYJ53QK2o5Gya+rRFXr8BLUoz2zbW6X1PaI3JzMR2n7ieF4mUX3s
QS4rkwz8mL4t+GhPI+p2ZTPsslG9JfxbWpVf44A/0jz5FQStx8MgsstY1QH1rB6NunVQ5QD5LnEn
knhFL75cH9f82X95B4CPlDEw8P/FjtsUumzBUotyA3N18tC0G8fYHC6u/f4iPNYkCwtaqfNlWf86
IbtXouZckXinDhWamodTaBTv/25Ii2A5yKkIEXN0CLrgFlOnzphuvXGuutzFrC2CJBTc9VgPMGuK
eit9j8lduVXMoGzG9l6bukWIRJP16JcFjOil7umyOTUj8l2/aQ/jhKY0kX5tyuKmDZvTwOmrNJRb
I8h3IMjHk3JrK8ClWz2CqxKD8iShj2bB/hmzwJWl+SrwJmIldDyrY0YsqeNOFGqe4rNvoyGA/69j
sou03p4MKP0q2lGvo2+FSYALGd0iQ/8yH51+Sog9VIFHw/4WVGtnhU5u0k3nMiCnqlTI3ujHF7zC
2o02cWvIY9MuDN3W2uafTIG+55ShiJ1V4LUussexrA9h2u/YoP7DQnGEYvwpUo3cakx2VEvhmqOK
DdS+Nwnu2Kh9ZEa3KybzWOnsOSIjRDkLd2LFuOvMELy3RXJQK2Z1erZLGXtmyAManZ+AqtnFsncm
AWJ3KKkzwG19sLejVsBeZMJai5qvioG+fe6fypo5SpR7QQmhkD6L73OjeeAMyMIoFz+0cIKQeAzI
S7ufwsEtEtPrROR1NbC9mp6hXT43IVpgnEIpnqNYB2Ap92qaftPK7Jw14eMUkxGN59pzkXSQzJvu
NYGOenRTWj4DFXzdnNuwuJ3MwC7K1vYL1Qtk94NN4Uk2sAPHU0fylkaBM6jdXhuMV70mb0xkLYJU
YKu6uM9ZFTosUxKr0TUPr9cHPzYeGpYeojkghaFHy+JpzP27vNR3eWA+aRPSJD/VTlVAS0DIzF2r
DA9+RGyZyfeQ4MUr4w+q31vgbLFEp519k0dWqBQVpORjawiGUzVlu7LmqqsDUF21034WpWeYszyf
fhihVllGON7kogLGR9FuBDCaZly4StyBfrkLrJkISEV/VZK1YEgwdmPBf0iwYJU+pKagguCUhgm9
+7A9cNW0aJx8VwXfZ5JWdt/7bqVHX+omemxbdsxTEH2H5cFXxyedRxK+rZ7x4hRYsoR4MdoMQ0uI
1mZZv5Mitftu7L2IcGCMxuopVdPW0mPpxBKEdAZkGxt6bnPoF7Doodb7Nx2Zw8AgUBb7KpRS6Vue
DA9xBJUEFDtvhlizc2P8fj2+recwmmHoJmR5jL/4qgHjSNGyjsCg7UcX7YjQSuGuDpJL4m1RQa3R
vYE/68PW4tiL9LEwQxRdHQrpHLw3/TZmDz+424AHLfya3PSOitJCo0BJdYtwdz3Mfhif/36RTHQR
IVkOrRBHKve01iwanJQtFoh12MDFCBcnVC7UgvYRjLTH1oVk2lGx2Rn5mBu7pqM7G2u3Wsi7sLY4
nIqElUqYwxp90F81N0E7nK3ug7O+Jwd9L5CWUav/2nPrM+QQVCfEhL4z4ArLBkkS5jm6LaaZPew1
5a1V85MZbPV3zHP115F1YWSR/bV12QWEjagwyMjmSgSks2Zz7Yn5v67P47oh3FjxqqtT9NH/6Rl5
UGVBPGI0ExxQfervTAPhdf/vjCxGo2k4PYqB4BY5eVP3a6ha2+xcRdl6HFlPmvWP0Swy2LZMJTi9
YGg8Bh4/BW6H7ovxVVhox3MjZwu7sv7YidICaPg4NbG//py9bMr7qAFn5e+eTGmHO+apgdXuDGt0
qBXdISfYeq9bhfCiRPlfm4ttZmQBaxUDNqXcZQqocERomag/FYjkzHzM08OI1mBebpSz19FoBoPQ
iqoZgrDFWAuzB1IjR51ICZzxJXPn13LRuvN9hNn1ntk4qB3goq+7zmrkurC6GK2q5F0wgbnDMbIf
lN0LkAIhr/+MDbQMQUADRa5lb1PXKj41FIysSrpvGY7KKkueCrLVvr1+3BgfdhZHQAVAQ5LCe3Fj
HYErr/YofYGS4zCH/fZzE/dhbLFcYOXIZJOh0jYpnTvl3RcaQjhJnzbqAOvr82FmsT5Dq5kpC2Em
UZ5YNTjgdyijwv3EAnHCVfBQatpfvMZArJNYS0ANOaoHaGpp0kuSh+sm1k+vDxtL0H/DIcZgaCBl
6e3e1UAZilYJMEdZ1SF1/WB7G8+h6K8If2FvEXjNbKp6ZqJGk7/mB1CUWuoP45eGVIA403m7U2z2
rb/NzfydxBAgN1ocl2gyalC9iFESSktk2sVTzLY61FddgX+YWNzlosk3EwMioKBj+dIC/g1EzfAJ
aQdw8XFdMKIhWSILdyt7H9yJA2owXL4a5pF+hhTy8vcX02Smw+gbUAVzaHOj9UcebjxDr8/Rx/cv
5qiuiOSU4ffDbKeLhyhwIV69ETLXT4iLSVrcd32RcAijYZIgkxbbihoeB9TV9Uy51cx216T0FaEo
tyZIktnNYD5e30nzr//laQLNryZRUeHn8xRc5JoGaXUpI3hapO2EBim6mN/2Qoe6CYvcknc3ZUVu
hmH8TIy4MLvwDFEU6EyYa55gT7FaQ7NjXLMNInbXR7e6gBdmFg6SiQnM5z4WMKCe4Heace6pt2FC
X92sF0YWXlJOlVIkM0FUCJ20st8bKdsnE26n6OuVBEVO1lt9yZ2UfB3A84LegdccmYDa5vtKS25b
5VGnncUM5TsTeL6kjcUn0+Ma81AgfksU0yJKZ8d+upPNYHdVvlelxP955Oy9qHqnqsQPpfqhtneK
2cMK8Iu+9HqGMBg2TtNUbomDvhQ/VZ2ehri/U0phCa09ZASNIZB+S1IKEv9hOBdhf19oipOBdsEI
kYzX8iFHr79MgGD3H2jauEOjWmqmQ84wtaFEi5pLbIMgxk46/7tKkwPz3/z6ptFvAw7aPLV2FBBi
R6VN4tDF05gTSXEr5EOHcGNCPgDPIihFo9F3ZC6PJwhzVPeVmaKG8qLhkO37d8V8AuDERb+lU7WZ
zfgza55KnMVlkJ5AYWejALDLusE1aeFozV1f/ajYW19VX/mU7/M+RG00OqustgPyhTdHiVVpyFMJ
SVei/YR8tJMGfK9W0ilVtkcUszosUpkrO+jOOTQNLHRjooxzFPyX1CGWSYND046nocwsBuII0nMP
JJb3EoqHhtHaxEwc9ItaklcPCW7HRXRfkDfFRAkrHR7NegDuuLab+DFtcVUvH+LAuJHNOR8DB4US
uxrSQ0K53cXoXWPcpl34GGnElcQ/GgnwqOOJmIE7qtMOQpE2NWKLB+/U8K0qnbFMgU2k6ebhcI5J
dyjJjdoMR5VEDmPMbipi6+WjOt6PeENJtYOEmGAAco0yqX7kY2KjhxsahcVOrRQ7rzprSB5UUKzV
gKfKRLkRqJdodIcp7sKHbuzskGMCCmgY+qjsotW3wauq2VjzZpDo9gvryVN9DRCE+FgLryi/Qlv1
W6YhokDgI4z2APjaWZA8VCy2e8mxltopAZuc0ceeCIo93iw8TQvtsCq/i5p5bSNBIs+17xkayjXf
lr3/XTbGvkEHt0wGFOjQh6V7SXQjJzCHJKqdJPWxyUE3m7xEJe7s/j9daljhYBZWmAtnCJhDomcu
Goe24B3N72XfOT3F8MPRgl4g/lm4DAl7WP1sW7DmZvkrVXzX9/H7emux7Cdg1yinHWjruwl7jocJ
3dWmLZX6JLTskMYvzaCcjP5eNUI3UrlLjae4Le2IGHavn0tJ95OClt4sDy2mI8YL7uTsrUoKD1T5
Xswqq5DNaxdCPr3hvxKCqmj/iwFkgC5rsGkqVtyhkFMZr02ofpv4a0JQfyu/0Km0EhJi45rHMdDQ
DoYiaKQd2vilyxQ7iPv7vGie6+wHK01XQ9mm1RwCnUVfQwec8Va0TWZNg2ZTNnjTkHs+KqCZ+g9o
oJyySM5Tswur1G2H6rbl/RN0vu+1ok2ttOdPZXcXpZg3LqzcpG4hQ0eviJNWjVulsR0HxVkNXpUS
oJCpMb6TEtVXNYst1kL+YEJXgQCWF/sxtCV+osiSX7IO7DyCeiPkOhWUBrXuixo+RE2699McqwCy
TA264nBkLFtNrbQqToYee9CBhQQk2w99cMiT2i18qIvTd0XLEJMzW680S+mEFZuVFyQvcZ1aBntW
w97WzexXWwdOG9RQoBzsfF57savRxB73NfgS3sDkd9OUqOyW7JE13C5nDdS02fVt5vZ1tFfH1k7I
ZJsGd+JK2KZeWVPLj1nJH4PhnBDkjv7DKDtLMwGnN+RDkNS7pPpZJcpOYZ1LgALOh8iKAyS2WfKF
d40DqVmLAwkvS7DxytoqUmCwpl0dKA+Ncuaj3PskdWjNrc7QvJq/F3Vt4717b+TvEEG1cgNC3lFy
HAU9Kb1wFIO4DajkCiVzUZOU2veOz/TPxKrGxg79V5KDO22gXts9Kkyi1kl34BffydQ46qP4VemI
AqFpxfSxNAyr6bTdCGJkpYUY1fjeh3Cp6dy0t52Ib4QK3e7ScI3q59BrtlbdEjPbKW3l8DSz6iC1
qSyOPBZOlZb7Xo4HxUC/Nb4lAynPBG4o0kG8C6RDShFi+95Cjhy6udmeKF+SiHoTVCElth5qzH3I
nBQKT9EIBdcwtvMBR0fx3rFgx3N0e+qvaV/fGVp4yqk8Bs2hpJGdse+yVi2qjofACC2dZ7u2OnZQ
iedhdBP4jRsjtsal7gZmrAGCI/cRhOaMlFhKE7yTsLVErO0qHTcQkoidEJrFgKRWmm4vjPGI8xI1
9+BE4sYpOhWPZMG+oeFTreje0OdW1UtrQL61kWFupXiLBDPJWD22GnKtij2IAU8SXWgNGsqK7HtD
9iw5tKiLXU+K1i/PHznRshmuJj6KgT1uF35R3maVvAnDbs+7HNLJyplO+k0Vhx6L6Fkj4wkSyBv3
3PWUDNK6UL6E9uVSM2CS/lADCYtGxj61IxO5V1sfNoY4p6h/Z84fNuifmTOdkonHI2zMOmxh4EjA
z1ANdie7vwnsZMff/M6CqLczfEJgjFHxYXlRN1MyraviBJZ788k3hC3ALGTmz9fHtzWF898vLgam
KhKw0KINS63eWv5C5RaD9fr88VnXxGAGiOH/NFCbyggSWoyCds9tjDcr+SikI7st/tb1O8B/7fy+
f10MpNSDrC36uUslBzsSsmujCmwTD3GfmC9TZfS3MD2UKv4cTs/9jkYdLlJy5m2uzzxsNiysDuTD
wnJPhTpuDUyBBU5uBb5fSb1hs7F5ddkvjCwKHTTvBR8idMhXuVtqd5m5VbnZMrDYNkIn5mhEiAw9
jvgkVvZqFzt4ecIbKjn5k7mvaPIwvxQYjb7rRI6OCp/eTxn/Iid9i3x+PU5dDHexlULWF7E/F1pA
bIgi3wQog90BJDvDRnHa/isXWbac6igmil7B3JLhLWRvSfB2/ffXC9wXo5k96MLV07hnGk7euVFq
dFX0Hxc2tFJQ8kWPiI0Y4WxJyG655OIaH6l9bGZzWaxIjgxkxaLdBzjErg9r3QgKidRUVciXL0al
9YlM9TQFQSjZy95NkWb3n6kTAPz1HxOLcYBaJ01Jg2DHyvao5fLX2OM5rJIbtYJ13/8wsyhHtKzH
u4TASDJ29tsCclhbDj3/wl+H0sVAFrWIPG5MsxjhYqGSOH3whavPxfS1Zz9Z+vPfrcoi3o1pptda
O4dvY/w6FZCJUuqzGjH3upn1AUFvF6K7OjD4iw1qkjhilQL8UZFmrxWO2SwaTxp0Lg0lRtKUTRvO
9j8iwofBeQ0v9hCgH9imEwyWqPYdyDnc4XY3ujNXFs70jYiwdgYy6KpCM+L3ib6YxHyQeKiZ2ymM
BAiFnzJ8obhe4m7y/z+JF2aWmiV6jqcgH+RWTi8BRzObQ2b6R7xwg2/X2Idhu9WTvjEsfXGImEow
pMi6ZnTJoz7eyByPNIarFJ/pJETXIgrLghiG+M2AdrFWgUr7Gi0ieMNub0xtH5jPffV0ferWtuyl
icUKQb2ryCkuFhDzaNyId25E+k9UmS9MLHH9dV1okvswQfN9FAMGV5wibUvWZS2IXhpZLAnV9Ljj
KOw6YqydiUW42pU287cEeFbfdC/tLI53LqaAQX17BmkEnrSDB9/p73Vg+0Gx+OS7/UY6McezZby7
NLcIDz06Ff1mhieGMrGJ5u/izvdkku/90ffEELrGVG50SGzN5CJAjJCiCAaQfaIMcMqVt3zmApL/
0sbiyAN3MFNDYBoAT7wv4vsJvNixpm5Eha25Wxx6NDX8CoBhYJGLX5DShADIHRjUBAMvcsqcrttY
qq15Wxx+fl7JNB0xpl7NbEraE94kHBZNGy1jW2YWJ2DIGxEEOpYni2tLb6H1bPzTgkL4eliYt/01
v1uEBXMs6iiY92wK2Fd87493ibyPQg62J4h/o4o3oUJ93eTGwH7jJi+CnWGMrVqBCBwV9e8Z1Ce4
moOOfatPcWsDLyEmEeRQ/697y3ew0Lk4G3rd7tEB7AI0B/B0f5Jb7XBbI1vEjKJLwpglmEwlek6U
d3N6mLot7or1I+m/R8WSetNMeMegsoa4VMdgRx5sv3aH4KEzt3owNg4MtggPRkg4MBBYpqQ8qfRO
1l8/4QYQ4QJJkyA6ulT+zE9IrYm+zZHj5+QmTlTLByv/QKTzGSvgAwDbJXKh3713F842MT9Sox5x
dZwANf2RtcDAbr58zsH5r02kfhhZrPvU1XpKZyP9UTsadvGNqEi2DIvuUreBmIZDtuA4q552YXFx
XKCCLXLm4621qE5dbFoM6LM02Ji7VQ+4MLLwAD8ykpjMOlmzmhPxf2btxumwGrgvDCxcgOKVxGxT
jKKfzl3xGiAY0HGn0Lu+PFC83Fx3hfWIcGFucU5UXRZNU4PxzHdkcq5s3yFvw1HZCy9xUvSufibQ
MarrwqAAh5mLRarLpGj4rItNRk9LwJn84ufexphW14jhhRHKrCp4NxbxW6h5mCmMoXjXx7sq8HeZ
X5yNMvwFYlRo+ZbpwZcJGJMLaZMQmVkR7ngNPqrIbw+an75f/5xVtwQkHJA0UBJr5uJreh4D1goC
ZQcsBGFa2UI+gTtoY1pXbzbsv1YAV/wzcqSVmiGR0BE5+upgDEAykPCLkVB7Ej466yOn7PqnrFZP
kgNvYGrNFkxy1W8vPmCRg7KMDnmrYZh9FuJ5obR14yEb33Oy14v9sNWCcX1SdbKILiPtScIkrDFU
97V9mj1p7cv1dVuFIV1O6cJVU6SfAljPueDi7/tz7GR21QPEONmzVDIQ29ftrR5iFxO4iCylLEB3
PJtDF4ZlZqCH7Pz4RWuelAgqN9dtbU3fMsgAFKBHOmx1ZuQ0OT9T8wdj7QZOce16D+1lzgQEmIGl
WVgZlBzsrTEF/ATvluFTgbJmCSJOHj5VeDe+PiKx7n8fxpaBTGFlSXwVJQu/2OkNrx216V4IKIPr
MDlU6BIA+RheyIjNifJd0/0eUmchqEGrWz0Eef/Q7do6sUQZ7nKKd4UKuVDP7tAHvu9K8Co3+a3u
t7/Qln6Y/B6tGgItfTASC5Ap1rpdRipUGil6SQr9KNLcIzOjTwoCP7w5KcC0S3+fVMkh7JVi5zfD
Vxay3dAEj40i3DA3PG7+gCTVuUqxfwQxnZYDgp8kiR322jGP1K8NVe2U8PuhM4g1FuU+LAFPU/u7
ZpQWCO/efd4fCqXcDXjyTQfDG7T6UfiZ27XojKFl9zVozLdxYKdBNXOLGka288vkECQ52vUgUKug
kIGWi0gHiejg8ZQDrDhaQVzdhXLmPNUg6KQkPtlhwvBgXLqmtnWPWA3dFy6zuEcYnBUh0PHA9Chf
B3GriY04ubrJgLDmiEQQnV7iS2NA7cqEgk9PN79xrTxl/vMEaEG8yUa7usMuDC12c+aTNu7CBrU6
45+aUzvJdIsYG7eu9RB1YWWxwwLeaZLMwvXGsxzt/MB3MSieUm1HgPUv91sVrdXVuTC32GNRGAwq
OlQgv5afOP8yGhvN/Ks17hky/p/lWSx/NKkD1UyMJ0XPE9TiQyA1LAFnsP4vFZL+HLpbilFbLjEH
lotsWFFr3FFmmnGa/RqTg6bfm9g2ZOPmujm0RRrga2GuygpmsgiQI32IMxuagOgxgUJYkz3nE3AA
QU5sLctv/Pj7JKMTiAyfO5m91mH0dD1arqcLHxO9fDcLId+YDSkYoCk5Djt0/x+12Jqiwwi/Id6W
32xsht9fczHFjS/AZa1h1wUl1I2zs44QN4mtGZ4zjL9uHBdjWuQE2VBluT/AO7U9ulmfq33QQbWv
c7Wb8Ih+weszuHq2GRD+giQTFHGXIF4+ZkgzZ5mkqc5tFSuq4sDOyUEEFbDrW90UqxN4YW3hoxFp
mFRmPtOq+w40gkXr8zhszN/qPriwsXDQIq5JWs6iVlIUbljldzraxzp2NvgmLHZjONoiWTUCUxFi
Zqnn4qhmXtG4tfLr+vqshqqP0SxBAoUYI4CHsd24fjdm30XTfyaFujCw8DZV6c2CJiAPDGhrJYZX
Jc98i7dofZteGFmkoFHV6XU2c+33TPkymc2cRXh6oD+3rdiLgdwFAYAy3Dz0OUWrobHhElvrtDjE
qFFHWmaCtzBuoRVZ5gB4mo6W1e71tVo/xi6GOX/HRXxA9aag0UzkrO3rA//JdxVYGiwF6anL3NFr
+IbBrXEtzrGBiBJpBuxR/0n4Xlt7SvxyfUxb/rc4yZqelFPMYGKYXpIpseEpn0llLiZtERPGMegM
PAnixucf1RTCyFVkDwoo6TcvQrOX/RVYLywtIkPVtEWAplLcYBt7LhsW+0g9aVb6AnypjbLhEVIp
12dvY4GWb1rqgLblIoJFUZNXRZ6rmOJ0pL533cyW4y3fsnDhr6U+H0wydZob+N3Zd3juzMxS+UPg
fIbVgX1MpL6IGQZLoUg5Z5+07t/jybzX2ejwaPrn+rA2fG9JgROaogepAratQm94/GBunbS/H62u
OMRv0PzFfvV1VlZcIvZFefKCuoOnN8apb4DgzNroRlfSX6Ua5nYoaydmuDkAyPwqshB4seSRC2nT
qt3XA8mtWKo/emW0mhEYUZNswXa23Gj++8V3SmOo02zEfHfxt6r/Evhno92gbFoVYrpc00Us4Xmb
CTkfNLKr3g2oMRDTv6XTg5KjpXssH6ICQNJkeunM4CXXehx58b4baw/NM+emTg9ci8Amplmgq9zI
ptdHzzRBmRB4hV6MnqBjoYkBoHYSfquAtLQnc4/5RhSao8zfrvBhZDH8MlfHOK1hZAwDqyqelRnT
gw6X5EZTH7v2y2c8+8PaIqoWYghKmcJahruzeQL118ZwtuZsEVSVfhiKbN6h3YA3ze5rM56TLNlI
HeY5uTZni3iakWlkfY5RmE1vaegQMd0s+RZtdUevXzmM/87WMsmvMkgh58PsAC+do0LFGleOYld6
0gm9ZNc3gJ7bW0X49djzYXNRBmyVlnR6C5tquhv0b0P/dt0D/kdK9GFgEUPNFlwQYF9DAfkYTNbM
/WM+56k1uOA13nXKZ/yBo8MWOio6bqWL4aQl0ZQCEAWnFv2Jl/pTqqkn6gfP10e1OmsXZhaDUkUm
0jaAmZAMO4rrYDspj9dNrHr2hYlFKpkXs4RLDBMqb1wCLZyJT09KOr1eN7P+oMAZNwnDGzYoC/+M
ud04S11rv2Xw0i+qk+6y4Bi1jml3bnZPvKx/2TpV109xzik1qGAaVGj+NJkkUNmOpwFZsj2gaCBt
+RztNas4FDvlbesuu75UH8YWESKH2KKo/RFXMYC6OVS9Rck3AvdqfLgYzyI+JKaf5FMHEykKjYY+
HmOQhFhoh3SMMtpwi43hLHGnkQ/9RdFj7oqW3dZKm1hQAdg4I1dtAGuAYjreP/Dk+Of6xBWoNH+/
TUjihulTsCU6v+oAYPtDEyqZOeuWxGsj2EyEOqFq2P3snOKWed0psef2AfBdKI72ieFcWFtSMgdg
6DHVHtZMlno+SVBA/359E63t1UsLiwnTQflYkgEWhsbmJhRTIBxlQr7yupXf8X95DmkqKHMMQlWA
Whb7RvXDadJivBl1oPjqIzQvVHguttpJWgIN69ZI0R1ooBewy02g3TsQUV7/gtVxYtUoYo9ugPXi
T8fQqaDoJkPNvhq8ofyKOy3FA9l1G2ubSbuwsUhQGoVmhVbDRpfgwXus3MFHfX7SMzQv1VvGtga0
mNGokEIrkmkGWJ/0ySHinfRb1LhbNhYBqIb0a1GVsDEzQQc79B2qbHd9zrZMLAJQH/lmNDY4K3xy
hIZXTPbFFih39Zy4WJcl4gXcRGC01jCMILR1yziSc2GjcU2BopKJx+ft4vXGoJbYl1EZtQT0Kpg3
9Mx1SnXXkR44iy22wFWKs8uBLQ5ApVIVM2phhwwEg9NuK1I8ANx6k+Xd12ES3gSuS0rHY9hKB/3h
pYWmKOSBWYdmCRJArFgFPNlIkePq1B3GcT9G7KnPMzzZQDHQYrn6mIGl2fKHkTsMejqWCJVzzov3
hMJax1ILJFOfaLrRVKHp3DRmislF+lBHMbBjHNtoJJ0d9VbTbD3NrK/Ph4X5FLm4rEUDeKeoNgdx
Lm7KwnhoA5AE1nQLGbdlZ/77hZ2E5KOp9Ay34+Edmmt4lXFrNBFd30FrRx5YEYQ5wxBAR7OI4FrV
JQZeoHBDpsc2OFb5Z3boxe8vnGxE1h8mgUDFjKd7NGUeksH4OVb5VrCZg8lfR8SFncWyqyAIln7B
Z66K3O1I7ClKepvl1AnB0GG1Sn6jm/lwuD55qyt0YXThCd04yBJNJDDadc+GjJ+NAZ09yZD8uG5n
9S5xuUoLV2BNLALFh6H5hd/cTSBMtQxLP85FR7xUXLe2ehBRyMQjOwDUnS2CagPKm14pTbgEWklL
AmBpCym05xD05f/K0LK63tUsUQD9wvT5pj2hR76fJkeWXiverhtad3LBDf13n5e5OO302Oh9liB/
CPtjkCpWBjDNdQvrmR39MLE47NqQTtGQw8T/k477oWvQI5jLwvW3yDG2+B7mL/7b3T/MLdZIRIE5
U8/g4GuLW7PKmMXRTS3a+oaqxg6UyVuKiev76z8G+RK2w7OkRgIEg8nwzQcPA4RyUuUmGL6ijyTY
BEmsTyeIUYkqIA9AlqLteNGRPNNnh4fs3oG6oCPsPRMtEODWyXZx/6nH1ZlT9D8GF+uHaicpoxi+
6IfylBrdzDySWF0efqNq433GWS6MLVevHZIxUTE68GfuAQp95bXYl5kGrqVy1xr/6Fnyk46ZU5vt
gbTZbREAaXP9G1Yd6OMTltRFhcy7MYnxCWCmbMNzQ58T5qbJYQp/XTe0GiMvDC0OGF8idwJbALwE
FKHaOU+P4fh63cQ8XX9thgsT9M+DMphiowpLrF1LI0/qgQtaactPxGA1EkZLJi1j8PdSmzbeVtcv
JheWF6fOqAGSN/QYnE8eKn6K29swNNwcvNIt6CZK1JMfrg91azYXJ07fVaOChub5QUh6yM3Q0RIe
0rZ1r5tZZZ4EJ70BbgSGHbgEKqOPNCJSKVG/NEanEXgqjqNTDIYel07sBqSNN5liArNTeFUHMFLa
MKsHr4HI5PcyTU9cVF8ic9olbYisPJDPUk3CDQ9eT8wvvnExFwwPFFFYV/NjXHMAZ+jM3FeACAG4
N90mVhCi534jm5l/8m9P+5iWxTlMIhXkpAFMRuE5QKGSbmBq1z354/fno/ky5fPrbjKaev59eocm
FnTuZ8b3hnfeYELcuQbtbiNzrMGWHOX/CLgmAQZOpYi4i21a6n41mLPlHvF2pjKbqfrYeWYyy/fK
xjT+j6X7sLbYsXHH/vPoyA/lodwV+/KUgDZZWtHB3IM1GKRmG9fr9Z3zYXKxVVttrPwoQ8F8VF9r
Ceq0AKSLgEJc3zhbVhY+qfEiZWSWQQ3UuzFkVlTe6ZBiu25kNUGDWPl/1mrhhVTNeh8YHVxAaPSt
BXKciuo+G/29CEnxL20tPNL327AuTfiFGM/QIiI8dv8PadfVXDfOLH8RqxjA9Mp0gqIl2bL2heXI
nEkw/Prb8N714UJc4qtjvarqNAcYDAbATLesf0lGUdIpdEAuRwsjUlqxBiByMD+rfhp00RlHKgoJ
2Rktlm5fCZxQNFXcjk/SOBlkVjOghOcwuY+7gFLBRi+C4PZ5mQ5yGzLdRmqdx6p09PymU0VtlQKQ
X3vUKmbkRWdDaxze0C7PRfN5WG4V0fPzdrLw2+H4sii7sSUIrgJC6o45lErQZ60U57BnZM1f9n17
+6hzce5ffrIypyDg92piYOmq298yxSjJJapbnaZDFoh0a7fj+cUwLigksl3Z3cBWkuaT+i7sBZcR
29YQlM1D9MLQFIPzgEqyh6mY0J/c+dGT4jWHCQKeTviAwsdjKOqu3IwLFzA+pzOitFDGGJu2AqI2
KWjGk6R/HohAuViEwu0UA66UujEGk0VU3fdyEMKvy+I+LE4CR2Bj/26vXVnD7RF1p5d6lANndKln
V79e0EjtUHf07J+lPx6Va4STyAqR84YKrOeZxSyru2epi67ta1tDcPvDrFuRRphYLSv9K/w4GFJv
qJGxgKIKG63yHemWYBzZOO2NI79bmBbqOCtAsruDzq2faeh+GzzWC1s8K70ATuQd7P+r5Qta3KGv
Gc9JO9vekgy3ZkJAMDX6czEc9i3bDHyr6eJ2jEXFVWNvYW3N80NXSI7c+3r4Yx9je1vCNSLuEw1w
U/Llk2CUn+SZYE2xTmLQBSb+Up2p29zKHp5s8FSo+PuIm7F2BchtS0qRhyU4aWAVORfDiwkpt7l6
mWcUbcZZsI8ltI4LT7JmV9XcYoOaDwuKazM4JPneeGpQBdGDSEZxe75+DyV/3QPerUy1TVhm4CwQ
DU9m9ZqjbXnfJBEIF51MJtSn2pivLnwe+7suOugiBdfNTeMyQ4QLTKUqp0y8HRW1wwR9CyvQQND2
Z1ZwkWiSJjOibKhkZXooTDSUpxRkmGUsCLLMmd7HhsuUMFNXq3VuS8NIWdLVmcbRlkc3lMcRL6wT
+EG1yYHA55ngtW3fOJHX8VQqo7aEmcLKvqYB7ymsTM96+SbdQcXjfxCF3D5rrKaLi0hpnuRVJQFN
VxIsIvCdahBDqemE+uHRclTSHs2ldpulvl8oODCW9lBO9lEmwmfM7Uh8GW0uYIVRMc1TjNGWD9aB
IMVtj62vuEzgWvJE9S2ihcDFkagJjWaMAJZEAR4nnFiFQMrP/ZkUrQQufORmolgVO4Fr9FFWn+dK
VIAkMIIvrwRvYZuDsBAjZgw+HvqCSRlOnba8/JEdfHXlqBaNbusYK1I9lUbQiN79t82wcbQ2cZ1u
8wVutJSbPGPdIr19sAfouBzJJDxAbU/GBYTzc8Ps0DGZAcQOyUFepE9Ujg8Dgc+n8ehhG/Ot+isE
gGePUMm1Jd305RJxfixaJy+JiCeMwb0LLXgYR5WLDGkrkwth2dJU46SgXqOY/kLpWC3pTkEftV5Q
grIpMUBWOFwI64eSGQ6c3rMO8ofRX7zGbRpHBTF6+BB+Vr36IMwURcaxCV/Fzd7s6yGkAJV06rd6
BZWl6r7p74romoaKtXncrC5o8aso638ZOwuddrM7htFRGQfvihWwGkUuNPV5DzKHCgZl8tmwf/SR
6GyyuQRWAFw46rNyluQKdizkKRrfGtVwklT0Yrq5BFYgfDxK6P9bEWojKkNOEEG5Jr24IPBVSFGi
9PrSsXHKbyrddkZo+ZmNYDK2T40rFC6JGbSkVVQ0RnrW3eRJjuKknn7PGsvUoynIAFTBmFlcNjOa
6EftO0wMBHGf6wnkxKp0DLXinPTtzbxoDkSVX7WueLRJ8n1OvyjLeKjT9lOIJyFnsVFqM5tN4smF
dDSW+QSxrPso7o5LDdJam0SOBYmRRUaH6b7DClagxYUXo63LLmblYKPZf1WmH2VpqY5qtWhL6wTd
wSIoNoKrxZ5qyv8vwTQ+pGntD8rjlN0vEIPfN0k47VxUkQs8QqHgFnmR6jXRCCb6k1o+VvNLzghk
1KdK+z4n92aeC4A3jxwoa9I1sFcZ6BP7t4EFmnuVljUxtARvsPSNxlGQ2rcThG/75Nu+kdvudsHi
3M2ksZXoHbveif1Cu5fb5/3f356sy+9zfhFCxa1VWMbQQSRNmsHTHUtBiLflGXzn+1Asmrzf4S5Q
nF9keVL2Get5IoX1CqWwE5ljiKtlLXTh07e5M4Mii1rHQPz295G3g+kFmXMUxVKULmqQr0TZ93HO
oGMp47qMfthHEbkFt/XEZdQvs4qh7OsPY/0k0w9ROzpL/qiivXofajtJX7kgt/9EZhQXMXt+mAIF
9yJ47j3UR+3wN4MBmtxfBXjMpffmjtuOCrmw9c5gieXZDMrSkXyLQrMPr8v9IT+0gyDKiiaM25hk
c+xkiHKjBcpsPsUt6KOT8GFRiz/zCz5dtoZQDSd2bJztWxADexNqD+ZF4PYCt+CTZcb+MGsypgqS
qJkpOXiL6iE0q3RQ6lBGkWOweLAzUXwnEs6lkEScgAYZc0js5F7sGY/KQQ36Q3jfHP/MLfiGpJkq
nZ7/Og/jrqz0mrvskN8MHohLcY0gMI252HvLbMOyDV1nsm34/2pbkVSQsE4h8nUzLZ2uI8glEqcJ
A7MHFftw0JNP+8ZtR97fePw7gW6h76dYBrxVL75KHm2RZqro97ldpCymrNEl/L48g0dlij9EtL+m
oFm/mMCcZTVkCKtyaGmASDLpYNf9tzHSRHxQ20v1gsFtIEhVwlxiZmjhcNvU5VeSyUeUGwteBkQw
3OahJmFOqYTZz5jwxTyfqCw5OTRb9iddBMP+vxqxOW7VtFIB00X6Fxvi2qlUPNujJlo4bFR2nFnh
9orejucxGzFqUuuD/slHv06gmj7x7Bi0v6lfg01FEFNF/sZtGUZTjwTyrzDN+JwNnTulpmCFihC4
TUJLNJCPzUCIGtOHbI2LxF/wmLIJgYchFXufjeZ83ghzXJI0Ze9DtLufswKe9v0KD1ghcEZQvYti
KoNU2FjuoPegtpXT4xFqH2Qz62I8JSB+YaQYnJtlWaRKEWNRNxvo9ywEusXls6bNN4mV+PtQ2wf+
FRbnajSqZsQA3PBGX2bsCMk5vMVJBDcanYMnXF/x28MynUUWqpsb0QqWm6nRiLvaHgE7555xhtrO
sa991UfzmNPe9CgFV6Gubj3RewN6bFZQuzgYPe2bvrmYV5/ATSVJcjkJ2fvURPzC/lTL0C4QRFgR
BLcpTVGsZ6A7xzG9mA7x8JoNKbLYL/t2iKaQz1PaNoHq24KxnIL6VDmGm/mFO/9dukOCLNDf4h+i
CdxOMS+jx+ctmhnO5dwCNEFIOmtemrlzicdY81B50mn6iPOqIH6wwXoXFA3bBscwLsHQv/Lv4Ft3
C0UteoqlN2mBoVfncECePkHgtk/vDKN1LWV6JIv+bX94mRu8gzU11gioyxbhu5jGJqwnkC1jByv/
UscP5vCJah8Uirv29GE0RS0YmxFshcbWzWqHmRRN0sE+huK76nGx35pKdMG3maqvALgNuYekbhg1
KDMdTRQE2DesIICarn3Ij9cRwKDiGA8bOoSXQQfGWTMbkLZBTb83UtWLlrd8ME5GGHr7M7Q9Zr9R
eP83izaeIPCNpNa8C9tzAZKrfYBtF7gAcLnYsKjNRAd2vJFmMO+n4U/JpCfTqPSgjtQXuZ5wILaE
5LAqC4LvXe+CyzmDBLquTmePl2E9DM4IZTYlTB+bKA7SbDiDzOKYqmnkjM3k6uX4ouYokTbrT4XE
OHBM6tqQnEsl+iXS8nOfyejGlCeo0YAKvylf2riDFlutgJTN8mvaQ7tr7I56mgjIRDaNgFitzHRb
dDSc/dsHVDRWRyFjxJDI11k7FFAEitqjlj/OmWD334y2KyQuoMcyNMHaCoebcHyA2F1hP+HRbd8T
NnfmFQTn0PByqZJzGKNaOUTNyA1Mg6iVRY9qkosuLgVgPIc4WuQsQ2Itz/o4BdI03RaN+VChv0yi
iajsadPFLe2XdigY+3gGWjOJ+hC24bmjOZL8aGsn1Tz18RsYFmu7FOQ3mwt2BcblHPFsl0nXAkxu
bHcOU79VrlFlICsIzuvqrpz1kWLnVayD1seOdA0TJbFMvMeAUg4MzVwcpVSuUq3H2uznQEUNCK1+
KI1I+WH7DnOFwkZytR0MIHSf0xChzRwsV16mBxmv15WSP5hd9laAyc9dhuZBmcgDGaAUqEJTct/h
t9fUxUxu00WZHYoaanxAmt0qcu4k9qkWCaCLMDh3GFsbK7fEus2JCtkv41WzPqMH7tufWcJ5RAdl
N60rMWGGfV+R+9y8ETMviCzhIpBqKkuTjcCIK2d2VddwtdfsB3UXNz3mT6mD7ourmBeILRsKa7OW
NZ7V2bCTpE8KXN2n/ZmQR7U6XTFuq9/nNqFK6/XSGPD7YfIazocRhHGaiPF/c9xWGNxiQiVxbRQW
MEASDBFDbFwf6CLKH0Ug3FpaSlMbqQQQo3FBwulVcpCY5jXrZWUJ+4jVgp3jGJ2ONUCsFhTE52K6
Ma+RllhPOLdclCJEs5IKCK2761Fyber3ffxpf9I3OUTWINxqofZi9rYOkNGV4cioJPehxt3WYPJW
3MqbjxByjV73QTe3BZuAKwD80BZu8v49dgMoRJK5UbC5Qh53jOm9YizXPD5dIPgeflWO63QYZSQj
9GZs7uM2hjzh6JiDkJxi29tMYuEZCMcVvsm+HNHjjE5jnKu1yO265izrL1rYu0rbQcuwPaooddOZ
SK5Wm0Fb6H5jJbfp3EM3k7pTqH7dH1vR53CRyarCOR80zGcYP9NiORCSO+0s+fsobIbeJaz2xWhu
BrXCRtumitdP3bqb6dde+5jYPxDNjQ7USI+6aA8WwBkcn6BmLWnbyjAKkfGUGc1hHntUf2blUZ1A
uK0krpq0Z6uYW0EauO2pv+3k23xDo4rRMIDJRbsXgSbcWBqCOMIW8c5IGlzULWISJTOL6oP5mEPd
WCsf9fict7m3P2PbGcZlygwu9OLKT9GiEkBW7UbHMoBoW8y4rnGrfcSbh+jeQGQXF4QNktiJ0mLk
ZMmXpe+T+tIqz2Fz2Ldqy9vZG4CKTVHRUdT670iS6LotkRlMKrr5oFNQv4OE+goXAH072IE0VsfK
N8bHNlFoJau42inRaAhRYaecaSzwgs3avjUKN1z5BHp3kmiooQY5h0rp50GJvEX/K17cQZcfjLZB
WzEo62h7m6ZJQAx0We4P5a/8gffE9SdwYykbI+q4JRjahNDTprR4MiqcgrMez5Z2orktSQ6FhYJr
E9xfJYRmDGhNJ1ITFNbPXpcgUQxZWDVTWnfKFmeeITJgDhCBDT8phXkNs8j6Y7m9sW7I3CkhPhbq
q5IGJWX5QYYuyP6QbK3+NQi/N2aGsuQhNhHSKEc7jF6Hqr3iKAsFMbiVasGL+QCT6S3ULcGd4mXk
DIYosMQdQ0V0b8iW9vuZvYBwMcaUh6rLYgbiUI+eujoIvfxr7c+gd4QoPfhtReXs2+vygsgFm9zu
cU+DomKvhCho9XGeb1siCGhs8PeM4lZMDyo3vEZjxbRqWDu5rXxoJtAOg7/ai3L7oYYCxDXecLGJ
Wx+2JLV2zvj71QkyX5ryOKbNx32I/wgDFwzOrUdlyrDTGUgmPlEvOuaB2Rx6p0ic2Usd+qMXDeLm
PCkKGttVAxc3vJIG6mo7I1fg4XbXnFRd8kstv8mjRDBXmwvpAsNzwbQWSDlQ0IRDendSpW+4phIE
L4EdPPdLYUrmHBbwt7TTnoyCnNVWvlPyWrBaN31uZQe3kEBPJnfRCJh+zIMMRKJ2PBwydPMSo/Us
u/667w5be6i+guNXkdyVqPnGsA3o/s5GyIjjMrp9XaBpvQ+0dSm0BuLWUkdJ30QLC3Sl9Yr88dWa
w/Nkpw9zhlu8vl3OWqaKStFEc8b+vzpB0UWR6VjhFEDi2amnxbc0cPVf85Krg2DB0FWUaVk8h4WU
gGg9RvmWpzYVNBwMvzYLl8aNvz+C28ZcYLi0u65MWynZfjR0Xyv9OSwheF9flYqsbOGy7j7LYyUZ
YIs03ccgGJkmQYjbdrh/rLB5topW6+SQMkEPs6pBeH6iuGG3Yt1tRM1w+8Nl823TIy5Sc6bGDJn3
gzQ/NeP9IFIJEtnCrdWkD2M0L2OwapyzIBB7Nw7aTccOYlXxtD/5m29kFycDM+K/XTluNIkMzMk6
nybO4mVgrYxlp/GyF9alkD0kojLx7Uh0mSluxWpRWrZJgd1vrB+n/kdOvsj5k10+F1hH+8aJxpFN
5WqZFkmvJ2qJqUpj4qQ0cqTuZzt+lOJEEIS2N4mLSexDVkCJpFGz1zGI1uTm/eNIf+wbIvI5LpuL
xkZWcauGJZqch+avVvZlRbQPbV6nrD2BiwOm3lQV7t5hRNVBuAjpMpX15z7De20yH6Oke4AAykEy
c1/qZwgvL3ckhahHmn6iYPJz9i0WTR0XL1C/oJBOQlhfpMEBw7Y79U+5fYs2eIGPCKaOr5FqLFTL
hAqslm23KJ5a6c+m7tfZduUac90Wcxbj94viKMPxRnqeUEX+R6P1KzdbgeAJv0gy5n9hs7i9Hr9E
bYa7BdNvJ1HbwPZ++9vVf8WTFVRTNxmpGBVakSTeUj8UUepU2ceWNI5VPSRCFbht17cUGWpp6OMz
2P9XeAS1cehswXVNG4GhYiidvOsPki1514zgBYZbwaiGDyPTAEwI7rBY/diG1KX0VlzMIrKHW8qE
aA1Kg1BhBG7quzmqDkoE7tkqe963Z9utL/Zwi7mJ81iPWbGZZVGnMKRTHFHBjiuyhFui8lD3ZsXY
dEkGZvHB7+J7vbumNg9ik/9MP9/gnpZaqtoVhkuu7rvoGFpfqCoYKoEdJvdyHtchzSf2hJlNzUOd
9Dd50Xv9QD7sz8h2RLtYwm3qmZ2Gfcm6LpKputPm/rmQwtRFObkjVa1gajZvzNbDxu3qTSPppIUY
F2rEf1dQgFKBVVBkgUilSDSAzBdXS7QolqxSR4BN8w9qvIBQsLyKgREP87jFYkSP4Kr/N4ac2qXc
LriTa6ND3t/PS7CIhB22U6EVBmeHpJdpWUnAICGCdJk9l2V2lIr5NpuUg45DmjOEyZe6hfRMNH0k
ZnazNPZhmKVCEIw2F+/qQ9iArwYUDLt2KbW47zRncjBG5S3ra12wZWxmYRCsYleDFpH5NBaS3HJm
QfnDUyAciAo7ZyBPqW66wwhlOKG6/aaLrNA4558aSseSFViQ9Ei0VyNdnF7Y0SYC4XykLgcr7ylA
ogHliCpxIX/zCEmrK+p4UUTxe+Q4N0njwa5iptxQDucGerut8ShHoukR2cK5AO0UtR5rBKVU+5GH
b00C6tlG8NC0HSVUzL6NAwvOmFwEbxWJ9lqK4HpNnZXKhv/drdcFjQ/l+pSYnaUAzZjQnZnahk/T
6YvV9lAfRdeejTZtY+hB/RErQTQsEJrMUC9gaONTW/1Eo+tzm6uTU2tgT8/rgyWXd0M3vthJ5JSL
+gqCqTjIauuax1L05f0zRvzukKGMJYsY85JNfphoqlbzoBYW027OtsYiGy6sQPLEJQVNoaKyhXHs
d+0nw44923xNh6u20hUIlxJEVlfnUo0rmVmpvdSQ7jt0IUAT7OP+PvcrY343zysczqs0A/WkESOB
VmXtlJrlk6QZn8NMDdLIuCkX6aYaQSbUyrdmgQLefXDBQPKEE1raDJ0+wsZFUs+oufOk8WusmYII
wCx4byHr1pRNMKbK3HRBqtyu8g4WhmBHKtLq41JZN1C3PEy0uCmH7NiU0tmUrOO+cZupN4pK/oHl
JlAv5bgwIsAq2nc8K7qS3TiNcRqiN1S8UBHnxfZQXtC4aTTHvAXvPnyyyQ+SCvmc+DAWirtv0nYI
utjEH7/MUg9jrQEKJdO9klgu+pliR1/q26bC7THtvo5TekOU1pdbxbXyScSs9h/u+ttO/oCmQotN
zWWMam5Rf+itc9WDUT60ChTnN48DaW6igtx25hLIqN8VmL+506/M5/ZFomh9nrCDve6MvuoqjobK
OXd50u/AI4vrl/JHfg0Jmr6C5HZJMyORNEWAHPLuxpahryqVygczqwRPN5v57gqH2ybBay/lYKdD
nZF1jHEd2z7QxK1Az70/hNtuysrPZCSHhCcd0NOiGBeWK2Hz9yAz9yWVcy/MRYI1IhjOmqKL5sVu
kBsOEq7FxoMekjPI2oN9Y7ZX+MUY9hWrxE+laMy12WEXJFits1CUPneWO2cW9UbwHkGfW/vQRN0i
CCybuSDIpnVNVk1kg9zhV9N7yHLlWAKosDx2NnE6iXjGPPulQs9xU/n7Vm46/QqOC5/ZNEdW3QIu
lI8yNAMNQXje9LzV73NxMs+aui9TuAQkU7Pur4J8I8NNB5WpPzODC5ClgstUrYaD/49FbdsXchc7
+JrxIbNpamsYpyZ2W2jbxVD5tmLnkDtqUPpJICKGFwJyJ2FiUnXKcuye5I566IYMUm8K3d6B/rwT
Ov0du0UVRMDNdbWykQuAXWvN5VABUoem+PiJ4nhgit4eBP7Al8G2UhlTib1FJa0JceobYkCpFz14
c6cKXGIbSWec47ifVPkGz7CMtTKyJx2l18+d9tZ2hWcuH9tGxOK1vYJ+4/C7ppqQ2WqVWUfPwu0Q
fZGuuhIhl9/nHCGumz5XCvx+hOp8u4vPchifqjATBIL/cLgLDjf70jzIilwDhwZaELvDx+ROue/9
0MHj/l0UGPdtsL9mNyXx9JVl3O4HVSiQFhPMkJQSB2ygP5dFP8Z6/sFs0qNexhAoL72Jgo1UZQoz
vXwXRv1r2YR3cVYhEi8fcZ5+aFDoro2T6GVkezHYMjtcoseFbw0kQ5HNhGI4pKz9SFrbV8PinpTX
sOih0eE3DBcfKUZ8jpRF9ybjMKlHA0s7fNof520HvUBwsXEoQToRo7zdmzQ8Lj9VePHbB/jVXvou
B78YwdOyhJOiZmkKBMbSl3vZB3pD3qAy6iqQ/ZSPkRv75okKKZe2t8rfhvGdVrZqt7UWA9b6OLRO
9YUgZwtP5Hs5o69suDWC1h2PtQffFa2VzdxgZTC3VixKBrOQgZzfSg8ZmEWrc5U5/TF/NZzRi2/a
c3tnBBmg9dP+WG9HtYvN3JrJDPDk5yaQU/uUhZ90RjMQ3qbZNdK3K7+0uBxLtlspmSbghDjj20vm
mFXiSKKmdeZ6e47DFuEqxxpVZVDiDN6vwnG6AwXnBGv2F12Kbp9sVvPFRnWFE6HJZ7DYqE3Q8F0S
PRgHbNnGeGfUWNjm6Gko7A3N+ScoFHyjpt/3J00QSywuyaKTPpllBzON5mufBnh6dzLRU7hoKLlA
Ys99Fk4hgml8gjbycbpRDtVLf+gE7IGbmq5rx+CiiTFWeKBOYEvjq2fIPn2K3eKv2CNvy31x6l2U
/zjzUXvU3cJLrqoGXYHz5dhNQS3DsDGPxuKX0NsctNuGfC7mb/vzJRhLm9tyx9LOOn0ADItn3UHy
hyA+FoGo50jgFjYXRXqtaIoEex5Y/oNyuu2N4Kra//WAceGChKUmyWwZq1XltlPiKMXPmAh8QmQH
FyumylRymQCkbe5qPHJM88G0RXoDIhD2/9USzqphmSQLIFBAIfLRUhOnNrz9ed/UXVgPFxcn8opJ
WYzMEk/7LPtlAPLrE5Gc8vj3XjZ4i9+68jEF1Z0u4j8WonNhoiiNJaQMnQb5KbvXA3lywjfbz05G
wHiXjecQqb96HGTHeBpcge2C3dTmAsiY6UVrsD1tPg+j1566Q+xlLmv37T7n9yrTWHfJUdyPtNm1
CgoWELHYKCBEyvbvmY2HCgTe84jNNCodpc3OdiQ/FJRCTsIcb8oMVfmZ9a3Nir9yaXiY1DuLZDe0
nm7tvr+T2u5ZtxK3q1Pwh4LjfYxsHxS+itsN0jlO64dGJvdjHL+OSCjn5XstbFhl7v1uE1t9P+c0
FlR6JSVC5JXz+ox9xp2s8rA/OSII3jNGkhdlg7lBcbJjyZ5xXW0v5NpY/bCBDmwu5GlGqqQUlFc4
bg4+C3qFqz/ljuEsPqqzPVGlx+ZqXsFxoW/QU1Qs4+3da5qfpW150NtIM1WwnLdH7WITF/xKGc3N
EXJ7z2ACfhC2XkQpqAiB/X8VlJapQt8O2gm8bqwfJLsG/ZhIFHVzWRoqpsQy8R7Bt8TLA/yLYIWg
NSF8riYriMLq1pjNzsmtGTJroejgs108fEHkrzpsI5WptQCx/0a9xbO/0t6xPPMOmuBGUB8WUZH3
5m67wuNcb85KpR5G4NEgOg6H/tj70iE9C29UmE+9W6crHM7nzLiYxyjXYBe4rJj8b3Ruj5B4OTfB
eKyu2RNXYJzvxaZUT0kEMAMNGBXYX7sOAo5zKnDxzXW0guEcEPzhBbT3ACNbhRv25lmHE86FiDN6
089XMFyIbgbTDGVd0b1E+hQ3mTNroqq9zXONYUD41yL447v+Rwi4/b299xYKyJ9lVfWJBO5NSdgi
w5q83ruBbRAIAYMYl+9cb/tuWboctnSNFWRj64NJ9mRawyGS4mc5Vm+jVDqhHdxd0Evt7MfxbSsv
2NxWgRu2saoiGdNVt56sN+yerb4Hn+2h74Xv/NuTdgHjN40mbaS4xLoaiyOoQQ37bd+Ybd+7/D6X
MMR0so3BxkDm7SmrnkakDIOAD+c/YtEFgzttVEO65NaAAWNrtnrKfCb+mv9kDPlW5IiaMAUW8ceL
DnRwiyEhIZcG21GswdFx6I3Clz8aN/50YaZdbYY1xo2xp1nVbTpBzPYazUXd+D1w/NlC1ZW6kRJM
vqHfWNN5FInoiYaKi29pYSpzNGNipPEmHF+q+VkV0XZvd5KtbOCCm9JJXZtVbKAq4+OUJJ9aqb0d
aO7lfYKyeKSnauv3UAAAKdP3Kg/dvAWzUFGfGrv+UCmTQyrztaulU7LkJ70MPVzn+UNuiaKjaCzY
/1dZwEyWRKNsrAvtLUxzp5MfW2Gl9vYdxmo0uNhRL7QYuggove2EB9Z7pd3P3ya/d8UayNs3eisw
LnbE08CI3wGGHoRD4S/f9KA7ZIcWfKroIVK/sVsaCIxc81i0QuUiylAmk4F7YESUASoY411BP4QJ
kh3R04AorNhcWJklSY3aFOaN7ugnx9hNfHpj+uZB8/uPoiuTTfeA+KmCJE4HsRGf34SdEVXjgPwG
ogdKCZ3HpXKoMh33w8pmuF/BcOlNbXR5iIZxpNQgBk0eheJ4ot/nVnxsWBVUBCHRUICMNjnotqhJ
ejPTXRnALfeinXWCrRCHb+1HZfsmGdy0uY/yl8V+2h8q5kfvUgBUi4CPRYMyFE8cUFvAmeda92pJ
c0L1gBrjCm4uPRXLvTZeVf9paZpFIOeLIxS3lqJ+GIdU7nTPTqdjZCSaAz6Gm3j4ZhV2kDdjEKZN
MBD5PjJ+pEP9+QpbV+jcmooXlBqZMbwvyc+4vHOMfAFXwiEbfi7FURIR2G06yQqNW1hRbaRtOWIO
iRpQcNlfdZN6+X2+g9+w5mqWVPw+9LLzOfSn6KHta3d/yLZD7QqFW7F5UYST3AMl+4SkBhyH9Iie
fa98wt2LYNVuZoQrKG7VmvFog0adGVSckeg4PXlp0s+xSCBZBMMvXjUeG9NsdW8o/UXNwT72M1pu
p0h4i8R+6N3SWtnDLeJ4Vut8aWBP89M6xO5817ixhz7X2cnve7wDCSmKN6MryD9U2bBMguX17803
6cx6xq09BnB8spKbfPyYNaLItMmYqOPRRYcUuwJhbm74pK6a4wXxycvM9jnRSYKb5/zOXKxgkFJn
iVAXgq52u+gSJzTt1xT9OnmXH+jcHkui3kqaKIfcro9efRE3zlMZLUOaIlXNhjpGvWbzVZrBi9nQ
r6VkvnVFFkhlfbZ7CumR6ERyzZOk7IMuh1Gwv1g2PWv1Idz4x0PcUZrjQ0a5dm08AaA/EgJKjmaK
ZmFzpldI7EtWaZYWdbKss+z8f6dr2175KwwuVoeZTkKLPUjhGrs+6beszKOX/8da/f9AQ60vuqZ1
7A1cnInHXlXbX7F5Bm1vHdBjaPh4bjtUARgTRBcg2+N3QeNCzYi35jS1sRNUleWRZLk1QXUhh+3P
fYcQwXBrhSCHI3oGmLAMnRSNDpZ9zFQRffevC4F3gcY2FdUyZLTj8i3nalIWcZIiHek9JbB+5N+z
c3gCzUSCQA3V97vqxFSIS1e+qkrmAsw3oU8QGBo6Gde9bRjQ+oAShUET9Idv7qIrCM4vcpJ1IPRF
TMvU2oU0zLHSm2tSoBUE7wyKnsZSBSus+VRWf02gkDfoc1ndUP2e4GVt3ye2g8TvyeI7Rvpca1A2
CjS1+2rkmTOAGGrqvkADVgC07XwXIC4s1kSOpLnAyA3FWQeNX4r6qeHHvjEiDPb/VRxqUaXf1RE8
T1noQ2Nax9nSjyQlL38Gw4W7DDd6gzFizKJ6PsxD/qCX3RmveYKLyu2z0MoTuJA3LXFlRzUbsvPf
N//sYJmdZq8AL68oBok8m8tGSyQhapfCqLh8sKM32gT7g/Yf++LFAbgEdO7rieoZrGGypZITuzm4
HJngpuYaN0kQC5L7LV8wsO0gpFlgbeBpAaYpHxhbKfaLZnZnaFov1qtaCnpDtgZtDcINWp01ElpG
DORU5LWTcZ132h80kRHcmNlRWytGRnDsNnI36xBypg9znQumZhsF3U2yjjSK8M2jkUrbal5gRTw/
aygo0WdfNUS0pNtDdQHhFo1RSxPoJ02AaL5SnPRWMBVbZ1Q8wvw2glssXTrXZRXi9+Uc78+9p5Zf
IzyRdtBpUv39WRGZws36AJ5T5CIYr3r6ofVBbQp4djcL/ta2cNM+T6HdlQpsGQtfS7BUEtCAf+uL
wwTNgAbVS/lBf9m3iX0zv2mvIPm2oyS2rcQoAdl254VqINJ4kJQ3rXwKGR+WdNxHE4wg3y5UjMRY
5AxoqFf/XhLiUG34+WcQ3Daq4BlzkHtAWNAeshvqDX0oWJ3MZffGjMun0sEa6ky1dG8xvg7jXd89
RuGDJn3fN0Tg2CYby9WmZkHQvm0lGKJXb3Kjzq4Sy7dFTL/nsXYn2dqHfTjR1LBgsYIbuhmMKiPg
NK33aSTfxYl02IcQWcSFgqGd0CsWs6lpb3U8jqX0XP4fadexYzkOJL9IgBwl8Sr3THnf3RehzYy8
9/r6Dfbs1lOzNOKiBpjGHApQvCSTSTKZGUFnpw2vrPHnPpQgtPG1op0cF0HPArRF0CwyFr6u6p7R
xl/2YUSewEWEKLWmUJ4BU9bXgwQhieSt1OymHt19HNHkcIGhLdUkqWuMHLqBrqZ2PpJMVPu7PTmm
jgY0DU9+Gjf/1oRGMBn3bbcKbuZpsEcwF+TGIx1v+kREyLB5wkEn3zsY5wkzzhzWKGOT1g+zFzna
lSSjkN6yWRIbZfRUFFi33eGCx4xfOTd0lmWagQkQNC6KXy524ec92Bjszs5slq9vbmbjAL0Dy9+f
NxEu5x8JE7kCQRzmDdrzmt65rRyiVzJZRE0jIiDOQYhUjXgcZUBoHOxfO7DUxJ9aUu9jyDcPJsoS
xWaKtx+lPcTxdat5iSGaJ3aN+hhZLxjcNatpEsVCugcboAlJivrMap0G05F9vAsLG/M3T6aGIlsm
qpl0TeWbvNnJt5/RderqUEmV7PGQ+aNkzz//EVnrryZRN5YQkducoj4zSK6Sf/wwMGyw/DMnxD5I
fJDyouqBFAIXZC72YUhXRnKbVahUmlWCRAs6G7cdkc8t1dy6xUWMTPqbEci3iVKGgnC16Y0rTBbO
VstNynI5jtk2T9svU3To+pdgFDxMiSDY31cQeotWhQg1bO5cWed2QElePjimPnv7C3gz8K4s4QLV
GOZRlVeAkdPXlB407W3/+6LZ4QKTHiemlLLZkQwUc0eFF4aHML0Lp7fBuNeHwP5vcFw8MhMd7R0m
zNHKh0kLweyZ2aN+X7XXDXKWfSQsoGTe9dH7dA2yK6al4Pn7z2mKc5IGo0bZ5Y/eBUg/p78z993f
kAeyI6/8sW/ftle8w/GnWYVaSRX2AbwiPk312RqfApGy1yaEqiiWjCoyC9SKf1pUkjgqlQWHv0B5
tqTINseXWiTrtpndNlYgnNtZxaykJdvvJx8tLuAca07sMiA52g2CkwNV0urwqbFbYXKuGC1LVgQz
MA3pPkB7vV5+HSxRxvh3r/4Hh1ihcB4IdwilbITDz0V9F5rdz2qJkCJsfxYlmvYk82WSUsfE/hjr
I6pt1dKOKskfy8wlS3RAAddt26toBJ7mY5HUrm5mfk0GH4ydph3r002+xL0dobtxzNJzpfWy07SS
M6aF3cTaqUvkg1opTldUJ00eeqcz5qfaXJxwpm9L/LTvjZuLe2Ur5/ySPMyGTLHaLPXcFEeiUmco
jmM62GF0NTbFeR+OOcXO0PJtb6U2lmnUYwLDHNvKrdJD/yt5HFPBRWF7AUAxw4Byu2HwLcV1JUEb
vsMC0IobGt1pxhXIMwRxSoTBbSDz3AVLL7MbVnEHjls7bW7q5Hl/uLYPoRA1+j9DuJU8gdHNUCaA
FF+Y/JX8V+jFhyL3mGSajFcidx9PZBO3pqsIAqs0QSik9CGZZ1TsuZKqOfsgQqO4VVwQvEMZDSIg
YwRe3MipncAlv+soikN02Efb9rjLCHKLWTEruTQHjGBEICkBSkkpuDWbq0IkOC0aOm4haVMQ16Ad
hzsEz1F+UPECFIhISzd3+os38B1zatFCyrqFLep8nunfxdgKpkYwWHw9txwWmVrWAICyoaPXjHJe
v6qWh6pVRcdodoz8GAne54WXMIfGVVHhSQkvsJFTnHDeO0gOaXDDkn3VzZ9EzVyC6eGlx3sCJh6I
5OFmUD+AvkhuT/NnKnYMpHPB9WpqOK1zF4MQ5alJyAq6lOF2AZNI4eWixNH24XyFwUZ1daSMm5Ck
SYQLDsHSUZ0ClzYEBPVuYYKdZxQ3aiIVJbYYP87TxSp2elohgvOnyYIWVoUa5LHBxkq/p6oj02eF
/rW/UtkK2UPiAmofDnHR9rDNpOdxQG7sCq0aTtTc56ZnqHafaoJoJzKN+czKtMmy0lhOADjrlT31
r1p1DFQCbiJi57Xk71snAuNCayNLeT787l2oTCcfO7cZEw/0LE+Rqf/qY/K2D7ft75dpYz9nZduQ
RDPpW9jWZH4y/zJSdDsLNtntYHGB4CKr3ITW2NSAUKt7KYb8iDw4nfpNmXLB0G2HvQsQF1qbqlqK
QmbP6+NfXXlF6d/7YyX4Pt+6MCdxLKGllGVAbiL6VclE9cgiAC4ydEaQjjKrqW6hUB05ylX41/Am
nyDp5eduhHYt0IIITif/cjx/HzRegzuTzUKXCxiV/o3wOtjzS3mgaK62Sjt8tuzSVY+hKyqFFhnK
BQv4gxFJEwxdch9kSngV3p8pgcsRhr/yanMwtCIPYJSZD3acD8eium9LBYVJkmD8RJZwsSEAY1Ap
zfA5XHL8IW++Q6Hjad8YwRIlzNiVMQ0K+FT0zqHCs61dqi5OTfoDDUSPp9sn/IsjcJFApmEKJSTA
LPL4vUo7T1PRmJrpx1It/bKApEYedt6+af9yxLuAcrFhkFq5bQdMFKOFkN7Cc3VlHqJj40Bi90Vk
oWiuuPiAqvXamFldrsxW00/9M9zNq42dLx8kQxBVfYQRrIbsXDZm5Szl4kmQ7BMcvwSG8JU9yPFM
PS3gdIkFFp96cPRYxBwh2IY+KP40sRmSDGNFTQOtP+QmCVVviiR/Khq/NXL5v60jXvinXVoUKrID
S7hUTtUldpx92fc1wTIyuJggaWNvjizQaRQ8N/PkkfIXVFQFUyOKp/xD9BAnY87yoq6BVkfW5Kvr
6MB2qNO63fcQfk1PyQR6UQGuyCW4IAFua9pnMqzLkutRf7N6QSGHIDoYXHQwwiablwnfh8LfidVW
zKYdkXtULDpFcFNV/v5kbRavQdgc3OMamL7AKv5n0KNLk6sx60doZ5s1jE7H1EHd3+QgOBzQ0rIP
t+kbKzT1T7RFqgejpEDrm9tZd1LrbhE9OWw/iK8wtD8xjLrNxo7tefqhO6HLpLAh8WAbT7/FrWz5
jbrd1/9mFefx2pipocxaEit6bPRDHnkTfd2H2A7gK6vYyK42p35mehLsqY2RGeB/w7EGmY6rOCEo
dBymDiVwdCEi5+l0hE57ZAFq8pvTENm10x1BJNi76X3jxCAzc/dNZN/7cN1YWch5/thM9WjhvO9a
xf3c+V0LGmfl29ILan2EdnFbYVFNZlL0wKnL+KkzK7fUvqTEdGk5O52CBKKl+HMxHgIzODW95Jo4
tQmWwWYQWZnKbZDxWHTVgBcmt9MduX+oRSFYZONv+o+Vt2RqM5hN8vvtcvRm1DkfAnfp/R4H3O6Q
zWdRI7jAIL45JrQydalMRC0oPNHqKRExHwrihsrFjWmQwTHD4sag/QxiOD69KxtBKlQ4aFzgSEy1
CMjvZt8b2dHRWVzfpLjKS4fsPF6J6k839/2LC6hczKjHaMYbLyxqzEcL7LcxspXzozG/KSJOYtHc
cJHDWFStMFnCQJ1u2tmXpMf9dfu7LmJn4apcoNBBIZpIBZzN6ozOVjLokccFhUKpUj1ldXWAGE8L
4Rj0YCSDr9bVj2UMTzPsd6xx9PCcdW1VEy7FIMhL9WOuFqm3NPHNnJBXqyhsWett0B04UbV4clKG
drWoDkqGM7sI2ockllyj0+8CdA30dOhOZZ08yFrxDTe8U0wLw46GerJlCiKnpPiaBvK3qWmPYfIr
yINrAraCaM5uS9MAJUYz/FwgVleEAwoAR1cK+wdTLw51k4Lcd3ztZ1N1GrNwcjO6Xah8HOvwb0Nq
T0NnupNiOkmkAiTysh7FsYZSQHR9bBOX0AHSimnkSySw+0lLbJRTeFMTuqY122WL/ooe9HmLSMRZ
NPFcQM0zPVcUxgCQBmhvCCFUnpu9YPK3F6ZOVbyFK4rJ18zMbSMtNVIbbt8/BuD6yOr79JMvgtoF
hQvZTQRa62jAOdwAPZc7oSK0fAjc+Wvjpc+y29yIkpPbW9EFj4vPEKQFrTSjcNGmWyo55YKagvSq
E+U5tmPAOwyfPpaGkU7ZDJhFlc/oqHeTLPGb0PB6Lb3LAhHHsgiOO+rpwRwuU45RHOPU1dsM62Y+
K6QCP7b5mLX9035cELgGn1AO08RAVwTgdPXBGJ9D8tqI5kkEwUXsRRlGWSeAqBY/H75GnZ+Nz/tW
bPbQGhff4ynU8tgIlkrCJJWZTcGMNf9O9JKrEhQXqaOiNejvyVPdWMgrtb18L97BxW11CaQhYixZ
g+51A8QgRSlJEQAXt/s4ibucraq5b5DKG4/zIOqp/pc99WIEF4PURR7SivGMsSIqzcXD63Rm7KcS
Ah8qV7rguD9dgpVrcZGiVP/Px8PlLtWusuSBDtdaIXgsEfkdFx+CRQ6zQJlwNGZEuJBI/ZanguYR
9omPm+r7wPEkBkQJ0qAZkeMoc6+O/5bL741ykqLETrRjG7uRLsjkCZyBpzPIi55OIXMGJYy8Kn7Q
ctHdb/vGfllJPJmBJNU48TD6I3aFGV8C0O3YdHYHJ7kt0aSAl5KhcEJfdGMX+SDf9lcv0jzi8PBP
7ityqrvhWIExpj6VflIL2SdEA8n+vjp6q1EcJIkJK8f2VY6+L6HgmCr6PhcWpBaiuiXjAW3zY6lc
JdHf+yuIrZA9x+OigtQOYRRb8G0wtNUtqLjM57z6aur3bXusqSDbIViufONFhBPjP0xtafar1Aik
KV7j+dWoRHQxggXLs6JRtSBQ5MOg5ZJ+DozkoDbxdZ2OX/fHTgTDxYXeonHZm/C0KP+amDdTXHlj
Isqu7m/jFi/LiIJbMhGWlKym26q/KsiN1L1YjdsJySr2XcHiax3VOSA5SI+wYJdzDW8Yv1atX5FD
017PqEvZHzsRGHfFiypLnmSW4E+jh2h6zfFYP8fXTek1wS+0Xdr7aPuOZ/EajVMEQtTQApqeHxRc
JZrwaxleQcReYNW/BB9LQ26GEjBYc8u1WLJcWgYcwltv9sj11CJDifo5lzhVaktu/bZv17YHXuC4
1as1WtHkOaZsrOvjpHTH3BidoFjcfZjtd2/tgsPt6xbRs7bW2fYEZYeYZp4CZZBmzt0hUB/SpkBL
jYVqKfNYGLA4CfxSLq6CVj8Jfsd2NLz8Dm6/7yYtHvUA86hRyD3oTv9tsQN0qgcK+m8Lryzs0BeR
n4vGmFvlg4ni14YluCPt1VoaV6HaIRtlgecIUPhH0CQhiyWxF5sgPscQ86mMWyX5IRg+duT/GOzf
h49wV4I+07q2b+CdaJTurv+pnUavLxM1E9PRbAeuCxi/wo1FSYff9QTtmSyxPRnPUVU6RXSOcBkR
WLbFD2ZcHJRnqEeHhTylIyyTz8G5QE92fi0dmoMkfGIVzRPz0NV+H7QSHg1RxupmavyIi9uVHmg3
RIkE58Ht8HgZPPYzVjCytgxWTOHoo1E5qGG+1jIT5VqBdV6UHFXAp0A3BJAiy7hYkkVgt4rYC8u4
2Ln2iBrJVhVACJYvT6pSa7mMznC2fFE5vxwVUUmEyOW48CDV7RwFBGFqkG7A8YgSx2c06juF+TIa
oryyaC1xYQGkcJPVsRO7ftD88XE5zqMjIQ/0U3XnIxVddASW8W+gCkUHo6Fh5CbdK8xvhXQVJTeE
3JOvgoXE7tA7IYJ/Ax2pIknzPxsYSLUdKMGgsbhH54Fq537gifoZtzfmdz/n30OrPO0MwuCKuLix
kHnLa+N1oNNzI2y02d6bUQVGDRW8nKBu+HNNlbmlZ1mAXg71YB0kW74Jz8UbK3jTPFW2RRwx209t
KzguUixKOEioDWeNX4k9k9u89MPhEGu3bXpf0HsSPfXRY5gs/v4MbkaOFSwXOUDlo0M1CLDIzZf1
N7W6HcNjon0tyZ1sCrxlc/ZWWFzICJoI+dECWKpe2kV/PxSvaXC3BCImApFN3PGjzlAFIhvAmdUb
U//Wzd6Eeo1Bvwnq50IqPnM3XlnFRZHJiheIuAAt0a4N7VYPBekEoSPyoaMFOWyhwRFHZ+md9Lhc
QdLvyYwckF8cA6cVXCE3Y8fFHv51aO4stUf2AlvWfA93U8DYigOG2h7b8XXf90Q+zz8MZVGKNLQK
y+Lc08/QAPGbHw3aN68VL3kQpQPZMH0IVSu7uAPGPBFNSRhYNiBZ184ossrjA+gx0G4bg9WmOGad
5RqWJlhh/zJ/qDNVVeg0W3yZblwpQ9OzpvjRkZ3Fhaqyk9/ornbWvOKgP+6P6eaeqV/AOCul0IKM
94KSfb17ofnNUoiqmjf3/RUAFxZxqo9/y0a72dR4U/Hc16i/THPB+XY7VFzM4KKhOU6tokH3D3zh
hy4wnabMHFpel9Xg7Y/X9l1lZQ8XAJOw6lQWLcBI54THApSL6eBlNhOpyH1wF8R3opSTaAS5MDgV
Q9/moF50KytzlLJ/1a3lOJBR1PLwL8vrMohcHBwqCKYVrGmu9gZ39hgZsvJYnkqko0UcGZs6PyDI
eHdyLgqi/iCax9+9PrlmE6s9NKPyE21Vx7YpXhsqO1XROYbW2TEqu50YDOp5Fh9QW+LNaVWALGaA
NGblJWV7GGXRA/T20r/8OC6Cqtryv30s2XVz0o7dsffNswqG/31fEjgtn5WdNVOtC9a73dTF1Rz2
id1k8l9ylt+0RMTnIVjnfEbWMALwlYGAwy3yL3nrWsnDvi2i73NxJGrSIS1Yu3shjY5m1oci60/7
ENu1OBef4VOvmi73ms560qTAD75NroHWksiVCdoKJN3XnM6JfUsQWASuQLnAIhsZyZUegYXV/yhX
1CMHxUt9U2CbaPi4qJJbwVCjkhOHguBslI8oi98fu+1N+t2jKRdDmjEjSjJh6NTJUyBQVL2p+V09
XBnl2z6QIFjxOdjQLGUwFMEPahI/ZXFlEyV+qsLY+28wXPjQgkIJVcYVIScnNLYn8inUj/8NggsC
eCSmSSix1Tk8VcqPXmptKocC99ofLqjS/XlpqEez0AoCkHB4xCaG/mG7J6IUExuMjycZqOBYUCol
EC/7E6Rs86qrDSQVIF0JyQDDLqVTXVcIrc96xZSeX/dH7l8W6jsgn22KdHMM4t8s4yBcqp7BSywd
QS+HGz+E4yDAJdtq6Yqs3HbxCyiXfTKtWBpbVqlXpI/x+NBLuZ2UBwV0ltUkCNzbs3aB4oJdKC9V
N7ECpZxCKj20k/QtaX8JBnEzA6BfQLiD0zSPoHZmNXrLT8U3/qoPSet04LHDAMo/KlFv4GYAAg8x
Gpsgi2kobHRXGSFDTpq0XnCKH7P7WToPnSA3s7nXQc/FNBQNCXI+gwYqTKZX3CDNKRu2VUHu82BI
pVPWgtvIth0XHPb3lR2ZKTVk0WvgJBWODMZxJI1g9rcP6CtbmHusMKKmJmkVwpYJ5e+ZglpGqEFV
9ghBqOKcupNId01kExe8w1puF4nApgxVd1KN3ML8Y9/ZRLPDzT6UVzRaJi2rpAXh0yD7YKt4IPUv
POp/20faXDoGNGwtNM+aYGn8c+yWPujSPIItUjr4pA+PAR3cqJkFbsB+8IeQd4Hhj1YtzYwwAG0C
mn4eavMribzQUH0qg4c0o4KNYjO8gq8TGvSg8tb5tKMUKnJPww6P3daPFCJDtPZy1S3750w5Wroi
8D42QB8tu6CxX7NyvkzRqBVIQKv6Y5Z9UUPIHb2NxCP6oaiRLg7cz0zYBY+bsDjRmiwhcI1Z8tBQ
0E9XqSk4O24vqMsI8ulHXVuKOqWwyUA3gT2r8l1GVLvQsqOpDkep1l1qVPc17Z3SmB9lc/H0bvL2
7dxcZKvfwG8fSj1C7gi/Qda/dlJtW1Zh7yNsu/77SH5IRmppk2cFwkYqP1fEU8hia7HA70UY3KZB
s6E3kwxW9MNdOjwvlhtU03+0gwuxU5Dpwcj4tkvlLqaRW/dvobD/fvsMYaqmKkOlWUNl+J9+XvXt
UAyMUVOr3RnyyqBxRrJYJw65QSn3oe5BQCF6DN/0gRUmF2g7SNp0rQlMywgcsNPcptooCBabkXYF
wUVaXJKmMB4BIUFEVx1t1TwO44MuOoZvF5phsyUgiTRVPBr+OXx1mjVpwfbBIbYOFpQtWyn2aUx9
ox+uNIWec9IdaGz5aLB5UZvqaW56T1p0Nyb1ddOClcWqRTLmm85pUkLBgqKAH5NbYlGahIUm9zjR
RNHRGNObOY2uwiH9zBpYwXCns0Rt5KGY4J/SJD/HZfocIkmgCvuLt5zFhBkKMZleMc9CYbYjCepm
xIkpuO20u1B53A8Xou9zyyxOmziRF5TO9P03rb4PRFIqW564/v3cAlNzddIaJmiZKdd9+ZemZeAp
H50o+sR0rHG4RaVFU9TpCexQdP3vOAy9Kiy/mosqSjRuRow1ELe0lmqEcibT3Gu95pSBq9u4kSVU
VU5O+awfY1SLT6+hK+r8Fk0Ttx93aTnOag1UKR3B1H/Ohud9PyBby2ZtF7cDL0NdZE2LkDG0k68X
9bWORo/RAkldrLoKWBVUqffGuHkeJ9VdxodygerNUqKJB9dK9NhUxRvED22z6x01u8XafxmC6a1V
qutS792xKO/lfralEo0QpnaKstQp6vyQI8detRF4wUY3bMf70EqvTKNzUCzkjyb0voK09qicHOKe
OrFUOGiTsocQp+E6cmerLm3a1qASX+xQN+zMkL6oY20XjeVqyvSa9uapzk2fWv2X/eHazCyuhouv
gx6KZEmKCRMyn7vMuVr8+GiVzmIvdnzo3QnShYHuEdyiYl/UhrHtCyCTUkyF4iGCC3Cj1c1SyYqp
6nC6DiEpTOrpVWAe+wZ//oNmyDsGF93msJD7igmrroos/t9s9Nsx4gLG7SLgJAp0EOH8Tqv39WIr
EbGhSFLVvbdv1raPX4C4YFco2tB0Aayi2njSq+5uyNQ7kpaCNJgIhv19dXjO1a6vkhowuUGPeaZc
xdQ80Cb9xCa/niMu5I1xXwwaqz6TG9MrWaktkW/jBg12lkjhRzRDXNCbozFKCWOep8uvCG8P0neN
3C+q4M3yX2LrZX64KBd3ER1NChhWjtBnXugFz9NRd2WfvJoojdI7OxSVhbFv7nk6F/eQrNIryhSy
Sfx9kAob3TdZ81YH39XqWCsixUk2UDtofM4qi9ATVncouAgm3Y3K4Q6b1nUK4dhWAY1bHQsKPASh
gq+ViidTgkYjPDGu701lceYgdveXlAiBCxSM5swKWiA0i08M9B697X9/6yK6cnI+ozPlqZykLNiV
0Fcwype5O47SsZlKe1Q8qT0qvSCFJDKI/X21eNO5GmeFBaNuvFcppBkF5cOi73PBQY+rYWjYUlKW
+3F4Nj6TmloPGBcVzClpE43FOHCM3vbS5EK55lNnrfdlyqciqmBoqMHOjFlzDNLbiD5pokSeaJS4
SCBp2jKqKiDqhJ6yPvShwePue5YgphFu4fdmbZQRE3WpQJpX5LUt1X5peG0oyr4LbOHzDlbdj6mu
Mo9Ceen4KlWfOsK/Twd/4UGOOGqNGDNedQ9R/2iKqve3tzNTs0wDHL5g8vtzRYS6PhKQ+SHlbSyO
Fj2TOgR5tiD2C0A+kPpZXaqi6Jid31F/fiVbB3USlKxsT/i7HTxtwARS+7BkdoTBk9HfhV3mKtNL
kIuIS7bn+4LDh0RcleVZY+MVHNLwrzEQvUGIALjzklIsfdGwsZJU6TGQA3uY4tP+4hBBsL+vomCT
VWkfEkCMKBKOjCc6f9kHEE0GFwYllkI3KADm6EsKMrCpPDTKcxWL6L5FOOzvK0O6qitIxLIBlGRe
XuC0bhiuGahvZC79fZM293ZVtlQNbJEQ5OAOSZklj6U24KoeEScftCNU6Mryhqi38tgLoDanZwXF
hUcUpxHZYML1YRzbOT0WhSCmbDY+ISv2bgy36HNzkaUqAAJrglOeO+rr0DSRHEZSHUOipXPG5tCT
G1EZyvYZ8ALMX6yyQWlyOfp9BgyPxDgkrjU6KfoPBq/81eLx3ZUgl+nuT51gPPliKKpEVhxSWLsk
ud8GmhvW9DObJq5sOli/FTABcQNaa2mRZYikblk07hBKblaWDl1E7Iubllxg+CeJ2QzHJK2wGQyk
/QIJxiuqtz/2B2szVBOigH1FJijm4Pw8yGelM9kJSVfnQ0uC81Qph3oRHWS2YUCDTjWTaniC/HPl
5jqKkwkkddy8KVI77tGMYpJTkKGfcN+ezRAB/W9C8GCIOy8XTntZM2dNwZClUWjT4Coe7anyZxED
1DYM0amCTZS9UP5pjzVD+tNqYwOTr9sK8UbcpzvtOVcF07PpAcYFR/0TB3c1BU0tEej3pbskeVuq
l/3h2gxzq+9zw2VlSZHrC75f98m5jQI0rFgP4WicM4WeAuEFQDRszNxVAM9bS+4mi8FNlZsugx8t
hj+CiKFtu0zgCaKh41xuyFMkvCpgLeF3Wb9NZsHQ/X7f/nD9W40dM3ZlTB0uga7p8AGpt2cv94KX
wa2/Ky7Tv4mRbTuUP2efsfIKr7nsp39EtqhqajLYYHjRujY0UPjTQJRsJugraUFuMSnXNIr9fefY
3jeMdxxeoy4GDfqcjCn22M6ZfGrrjvQDIdylhTv6s5t5ReiAtsIRwG61zpgrWG5xxYueo+wFA9uE
rWM0kh3GV/rgKMFVQ66U5OdIHoUM6ZuZgxUmt9DGqB9mK4epC8l8Q1c9q5TOdfEj0UCXPpijjcdn
wSl5sy50bSe3+PSkQFMaBSbIF5zafoZI/ASVsfpnelJdGQkLb39gtxf7ZTq51dfJxaBSNq5xe53l
Lxr5ViuvavxdIkKtFPbTdzyUF2YZLcYxODPZPLRat47yA33Wnd2zUpQzbmgBgqVguYuM41YjGXq5
7UsMpr44pmKdzOiQyd1xapDs1j+TiVk5C7dpNoG6LGUIrFaObnVTfYjizxTXrH2DPxRONGvn3xCl
gTz87PeyKJ/EDikf5sjEAVdToXir83V3taYvBWMc+t1epTyRMbQnNcZOgJprH+/ONs7a7r4Hbgau
FSRnVaxUZCoDQJLmC4n9qXnMRatqc4tZQXBHsywNgwJieojK1jFLqV2DeH+x7rWaClbT5v7yDkT4
OryyCWoJ9FyovyTeFD9rIjbQzYi0+j4XBcNGGUio4PuTHNq1XNizVHgD9OLq/HrsWtv8jOgl1GP+
1x+IzIXAIBrxLGxRPJ9Hj2lkOqXsg/VbsEz3p4fwfc8WoVIaqZieOj4hywjNSFuPDn0k2Lq2HY1A
nF0Fbw3k7bi9OVWVtqvZ5l+d4vjeGm6H8TN3APMCwQWcdE7ntpsQTc3xalG+44VIUp/2l8tmeb25
wuACjdFPfddoMAPSQsY5vQpxtIC0EGuP/X9IC22+E63QuNVp5BqZNQK0j+9E8lF0S9t2hMvwcetU
U3Ap6QuAyaHlyq3m11X5aJY/kqJ92R9FgS/w+iqxGvfooMJEjehUKeTkLotbW4fEzz7MdjygqkZU
aEeovDhtA2rJVslzXAn0owbnjl/3v7+5wVmqYSoKhfwDT4bQxMHQtXrJlLi+TcaLZV1Tw3Rm7boW
5qQ252YFxUUCjUhEnXpAJbJ6TPXG19S6tpMOckJj9WvfrM3ZWWFxhyAKmqlA1oBVqg+Kktnx9NTj
0rYPsjk3KxD299VRnZhmLpGSgaQ/8baWd595JMTtVjYVg0JghHPmOgJRkhFmmPtkOak1IxZFLTE2
cEHWczuhcgHifRldJtai9Th5NGAh053KDz1cQA23+ts8NHbjZDeJ6CSyPUHvtvHyl2oW57McAZKa
IKBS7VIhkM3w9idoE4Sq1KQgcUPCjf19NUFm2JqJQrH3/P9F2bchDF0hMsU/vvhG0itzlg3sPHS6
N0I/mx4VUR+eCIJzM7UFjV8fYsuuyXMlv9TpddipAlfePBbQixncSAVmXre5BTOqyrxbTOvaqBu0
PZnWOQ+ltywJH+XsE69olmzgaCAr+I/PhcqpZqW0QgDty+gQ9rVPxsrZn//N4rM1Brf3JFqapBHb
e4Ib8DQ6yjH3Ejc+dJEzeLofndGE6kEbVXTX3Aqqa1hu4Ua1mcvThNEc2uNMS9BF/zD7WwnZPFkY
hLai6gqLT4Y2SqYGYwaslj4tQWHXqWyXw61kCjaKLS9c43AHR1mpJDlih4Z2fqmt156+SP1nWLzX
GNwOQShjkU+AMbUPGLMqnAVuLhosblsgBZFU0wDAkMn2iDShFL91yimYfu473qYDKBqhOjVkA+m8
PwOPZKQV7UPcSIbiTqogvpvgWSw70OwxV37sQ23OywqKiw5FqXVaW2L+Y/3czY/gDlVFdBYiCC44
NFZXjHEOa2TEh8BPFbcM/H0r2Irgb43Wygo2catIbS2FEcrYTZHJ7R19eOyj1rFCRwIFTXEgxfdc
RB/wm771A6Iq64ZBZfAy8L1Ic6RjPZLGQFe1HNtJ1Z3junvI0wytSPTKKkCWavbnOezuzVa3gzj+
uSwojyBZUaG2oDssUvtcjuFftWRCUEh16kl90BZjcpoqPssVeDLAap6NwbkKoYUxxOknDgfW5ffz
ZSLFgAbc0qqxHptXQ33K+sdWlI7evCisMbg1ryaFmUcpMGBf3oGiVglteYFS9WkoG2dKDUdKnhb9
qQ1Ud98fNhfQyjouElSQA4sk6C24cflTka9xE5opdSwdD421AGozJqyguLWaDYuSjCZOcWlY+LMV
HCHjZpJ79A4Jgs/mMloBcSvVGozOgoYmrnbtaYIsiuo2ojc50bBxKxV0gCaqU5hTaJXTagdFD9wq
eVNrLwQn4P4UCb2DW7NKis4wiXmHIZmlPdfdeWEHOQkUosb3SSOdbcyhbQWTD17wtzJXBBPHxmtn
BfOPTF1shGjFxnjqVDtONIKUofq4b+M2BGRLVMtSoYrLxnsVltK471Nda3HJm05KF9tt2Tn7CNtO
cUHgTiiKYUpz0iAMJWiGRg+kFcmofhWYse3iFxDuPCIPal0qcmeATuxlzns7rh9UFLSEpsAlBMbw
DBxdp9KypTCmi64G/X9Iu7LlunFd+0WqkihqetW0B892PCQvqk7S0TxRs77+LuWczpZpXfFed/nR
VXsJIAiQILDw1shuID//K33xzBsYAg8auBYQcT/5eWGARVR2ktTbRxEojCdmp51usGrGuqczKAfC
7lqqW78nsjv2IkovgYkRzv2oE7ptywxQJB8AMZ/1sBFsFNGyLJ+wsuLMLNMm6LD8JTkjfeWouq9F
qWDtN98dUAvwz17hH2ONrJVYqGBlNGtCiSRGtPbd2RzlykbdeO8HE1iVyPBSyuqpBjFGCY60Waps
yC94Adl2gpcP4fySKrdRJlGIK5k3YXGWx3MZJU6K+utKEuzezcUD359BTWKZBl96GLVj3mgaYkeR
Jx6mvCGdSvJMALK5fCsQbvlGZoxqHUGxU9TdNWPgGFbzYGYify6CWf6/spKmNVUm14s7j4/oGYwz
kF382t9WInVxK5Nktd6VDB67I4Yfoxpf1UVlyNtSUPQPI0AbCu8fzK42aip1CAp5aGfNq2bkjiEc
zr4tyAWFvNeVVrdW3mcwMXCh3bFT4eZoOTgyJGfc8F52Z2pnBzoLdphINM5ToDdCM/VmsevyrbJi
r8LrZaWKKERFonHWhqSWOeVLrDCa6hBrzOsM0XSezQ2qXrTHWVrJrHLI9B67pr9KhpehAz+y9kPG
PAO0Rbr7JidSGmdydTsWbarDvQbZWbZ+dQxl1M/7EMtPfDiHrMThDglgIgtqK4HGNHAXFz09SUy9
jmJc9hNRj49IGu600BItMCayQCXE1xrzmVLzWxIlf+1LJILhzguDRJDtsrCJTOVBmlM7r+5k0czh
rYyTqRo61TFeQaN8sdNstjnS5wPeUiIvIOB8/mqQ1g6UJ0vPHdysBZtnM8e5wuOrnso2auLZgtEN
To9pwI0zH1HGW0pgbcfId5uAL2mih8/o8Y+MPNfNSAYQjtDF0NPKZiTHS/yv8FNtsGvJOGdUKlZt
miY0acTXRvuUY/pGxb7tS7Jt4xdJON9TZGUWlC0wqvo4hJPPjCvZ+jqpTLBdt73PBYfzPnrBMB6A
AoeqX+QwtdWkFRjCtm1fEJb/r8JcbnbKFGZYE6L6ZvFFSr2x+/LvlMX5nEChyawrgEibzBm10gnn
5KHue7TGj4JWAdG6cL7HSGLQc05LuDsEmOGga8wO1ftI2Pq35eIoYioxwCcJvoT3ShujUteRx0Ji
TsdovfauUr4k+fd9rW3fJ1cgnHPT55I0srxctgyw9lpXiZsuz5KyP51iUHLuo22awQqMc3FzKjeV
NUEiaUwdNbCJEtlNJUhxb67OBYQv65+meigmVN67PRInRf7QRPc0KmxjrARGvej/QwiimN5iYrwW
Hgo5aaaoLc04gRkkjWVXILWjTfIX6zGtKCnC+zxQBdrb3KYXPL6ES05MPLJaiEPRqJzQOm+XhujV
QwTB5Z7mOWrzkEGksfHy6GfAXvcNQPT7nNeEmxkJ2gfhm8NDgP73gDHBomyb2J9F4Z9uU1Sv52MA
hKl3MWHa0M5WeNoXYtvA0GJO8UAI0g/OLbd6YmhTgRfCIHnC4cPoAgzZHO02Tv19oG1tXYCW/6+9
ZpiHo6EuT5EM/bTVdBoN9rAPsa2uC8Ty/xXElEXGiN5ePN3HwfXYPpjmdB0PokXZ3ikXlEWjKxS1
MSe9TQo4GbQk9b9mNnpmd66HFwzJdfcF2mQTMekFi/OaemtJUZBCojSzFb+6146Jn2PmUuaCPcmr
bipFsEoic+A8qEo7JtHfKiwCGyV5L0nHnDzo/GBWRdfFTSwEA2t5wjNRO/BekVYjoztqgiLT5Jgb
TkG/aSCD7L7u61CEwu1SNhRZJQVACcdvSn035xOG5J2qUVB1sx17NLzl4w+EEHzVWhFRpOtT2Pfv
2PMfxvjfscdESYyoSGXz6LsC45apSEBxnccQapxum/imkq6U8kfdnML0rhXN9NncuCssLjLoo1IH
VoT6kU72VGSCG0GyRaA5jOl4bwdFHxkYgAMAuUZ/Tkhu26G6KY3Gt6LuSJLQ7SaQ09bDz7HU7iMr
FL3xblqIDkOkGmjlKO9lY0Ipq1SEIqU7Z+j8T8of2vxAtE6QhdkWdAXEuUAd9fJZ1CGYy2fNz3zz
HjQLS71yCR70TDSmdNMZrsA4Z9gRNM0qKcAkeozkh6UXVPSgu2kZK4hFsStPGGbRZI4lTkAgcWiT
tyL4e3/rin6f836hZSVFFCNthTmQp7iufRS4+vsQmxtpJQK3kQbWWqq0vOFFJLLD9NBOx2S8R1h3
5z53BhENuNAEuM1EpHZmLMCqJDX1K1m+7cP0hdb9bZwlt/BN58kMnxV5fApx2M8yURGqCJ9ye22K
h9akEWy98cJjfBWeTenEPPbXQsWfimhZBCbIc0hEnWKoSQDlNiB/7mObTldNF3/mjHRZQcr5dyMw
R1KOkCgkzXVjNncljZy5rkWVBSJhuIPSWJCy7ZYse5eFvoTzcDhVXix8kto8XegLn5xG0aDGV9M1
SdqVoQTPrio/4+nYksyO8hNZDhi/PmP6FyROcWRUprilcLtpEdl6XaCj8IbFr3LrYKhAaRkC77e9
mS9wnP6qWqrzPkWiO+hyZ8IxBjV1+wJtr9AFgXOvoK2L08yA6mjrx+xb19xY+WfSWguPFwwO3E98
PV2eMTOdKDxeJN8X/ehJ6Wsa6O6+HJvx6ALC19KVSSS3c7nkuGv1SzYXGLDYMwwQjQ5Wk+qfUZph
moZJdeTE+AK3MpkY5rQYqOYOfBpd6bM/VU+fkecCwYWJoCiJGZWAqEZwY0+KK03p33LY2aaUCiLG
pgngCQn8S6pB0Yb0PiKZljkHCopEXBB8YEBGf1tO1vLoISp3XNzkh9vyCoczNV0OwwZ3KXAQz7nd
LgxCtEGlzoGizjGo7KCNbC25TrLvn9DkCnYRfxVw1aiNproBLLUkPI7ldp691cF3kDoLrGJzs2In
aeBQVQiK+t4DjYR0OZjdcGaY/kYS4Bj1otq9zR4uzBb5A0HeQ4SYoTaoFkWXhwN2h9OEGVWJb+W2
+qgdVC86s4fYFTFgb5vHBZMzj7psGZFbiGVNt4nq9dO3SdSbJoLgLGOMpbDEMx/KkMBgqaPNIykw
z0lUcSJC4QyBtEWqzMiuuIUSHHOlNuxe0c6joYuqOkWGwO1d9LOTIa0hTpmdi/a+7gU1SNs3XNNS
TMyk0hSZ533IVCvIBgXOoTmPvuarx0pxiqvRoX7mNY0j6vzeVtwfOJ4BIlClbJyxPiCpzmy5P4Kq
wY4K0Tvb7yvDR/9wgeH2D/iSFL2ji1RobE+vYs90yGHwZkzzTJzl+YAsU9TBtYsJ9K7s4kbvNP7C
BUmOEkjektvQQZbUNR/3/cf2al4+i99zxmxULQogMF/7u5l8IyLjF60mX7XI5rpB+RAAqrdl6FyB
S7cNLh10m8ZvYo6y/8WHXOThNlucUzkol4kfgzN4LR5R09RmV7EjPdR+fcrd2M2c4se+DoUycnuv
rRKSWg1qGecyedTT8kapVD9MVFtJY2dOFIfJEd6NDScqU78yggPcs7//DaJ15Hal3tR6jLoftHj1
90F3KFNBH+H2NeGyK/mqJYxTk9QImXyU84MjxctcA9nn47Irc38Wzb8V7UnuDmbmhi7pPWrsU2sp
gI8tcQG8UCDu3lUvvIMxAgNGLNjBQT2mNwU2or/Ig5vCp6q3L+rjq5iSaZbUuYVEUj3YjJaoOUwc
GaTa6iPVD/u2ILJHvl6BWJVStMv8gH9m7CRuf0Vd49Afpqv6KEBbTGvHs/F1TWoqDwXudYtnG13F
ReUCRgj2oa3bh+KW2ZUjuT9nUZvM5qXIQmINTUwmmBq4REBm4I5HwhAn+/hm1s7peKWOZ10+DKJa
uk3pVkCcKWoqZuFFC61BhYoCI67dOiuv6t6ye4k97Gty+akPikRtt2aq6HMF7+r780+Q6BneEaHI
uT2P0inMT/p4q9SvTPNNELH/OzDOYbAu1gtlmZmh0WNvwVDApSmVj4Ey4FHpKWWZ/+/wuAUbM5b0
E14WUDNh+kqagVWj9fQ693v4ySBMnCaWBGfyTZ+40ie3dJ1sBGqMOgG3oKHdT5PdzqIUwHYFwAqD
8yJhF6RW1AJjiTeLWywdyVEfCM4qoa+c9nUoEIgvz55KMPqYHcCq2O2r1yQUZU4EFsjz9oWk7dN+
mdmTSbMjR5OdUNOzuuprOaGWwRo9pJkFud5NV39RoMYdQCRLlrJpOYCEVnnVVew0aYHNFFHXlkh1
3DlfiqnStUv4SskdKlUj0UOzSIwFf3UPI6nM9DA00U9lZAdJe2m0+TBSgYPY9kV/HMRvLt0ViJxZ
TMMcS9wk8uY0gYY/G4eDFMu3mZq+7ZvadgxZrQvnH5BvSPJ+iSENs+k5PhZPv1uckttlQJDlijg4
Rfrj3IOMXlqFLfsI8xMwDRE8Aj8LS+APtju3VjJxDmFQmphpi4Mlh9qbfeJEDhg07qtX4xtaaRzi
JufM6XKBpxWJxrkIsBnpWr6gDvONwQ5FcmaqoGJDAMHXBJRhPebW4lwn5utVbiNbPAv5ipbv3AlP
/OOcUoSRpS15oWy41aPY0RZawYM8OkM+21r+ZHaBwN9tiYX2LFNG9QG4Y/gzZzMFRdNME5Ib1Xdm
Pg3VXamLLmabGKBGAgm/rFiaufx/vafyeQjUHqxS4Jl3E3NAvr8CKfl82N9PIhhuOyFGhDkaUMBY
kDbOVHzXRhSpUYEv3XJyC83TP7Jwm6iNqwDNsQCZZ2m046g4qCx43hdk89xsQVcKJrRbIOT4cJGV
0wihdTnuoRP+jDmwpdv+whUd8xu1QnBqWL6Yt7mlT53qClEpeEzer46l91ExoTzFbeXQ7qavoL93
gvCqJH/j8c7Zl2xziS5YfDHfRNU015ZUmlXddNExDM6kFezTzeMCSMWoYqL/WqF8PTumYSWDVOI0
WVwHhzC3l6kPw/3oKE73BRHWzZ5FF4/NEvo1JGd5JK5YylpA0kNPbNlLPTCYD3bzY7m70WOnOLVA
yuUXPywaplpoVKbgauELSKauAvFABUadrjMwxxANkcF1N9+GRfGZFVsBcUG3zyXQIAXo9s3GyKsC
FeRpiWdYROCGNrfVCoZzEWVSxkmqQJ52tBDfm84uZeyvfevbtPQVCLdMRmf1cdUCpM9Dp1FOUy+D
bP7UFaWNIQ/7WJuWTkGRooF0RNf4yq5OkeQYTSioFdB+mHLi6snXuRMkDDaNgFIFPHq6jkpczhfl
2UgwqhRvSQlmr4fkJjeuW6R+VE3g87ZlueBwMb2rLBbnNephyGh5bdK/lkp4HVHRXGNt0whW8nCe
SKnkbKD6UncjW6dJzV6lAHObg+bnFI6nhmG0QC6j7Te7qtPJlyzQcJXaOLiUdUe1kPwgVezIGh0y
WfagdW4lx49lbFq2pcxXWSy7Fp1sMneu1k8/FD2w6yw50G7I7KGtwd2ohfYw0Ec9yE9d2N7JsESp
oYfEMBFNqh9U/zniUbCjdYtKKtU3lMpRcvIV06w9dcy9TBkVJ0xar7KqV21WejtV6kOqNVdVE39F
nXlhV435/TNm9s/SfBj/1ymgmyx/M0AYh4neV5LXx6LK2/1lsfjHURKMyqgvGGb4UKSvYe/vy7Ad
7v6sOxqR3kcg2qlIj1awYxTxVKcUBaTSP7w24hE9+8aMUXXvwYwsttpAWsCq/ETlwaty0x8i0YS/
/b1pyYtSV2eeLs4i1oyAkY3Q1YLQybU70/peCfu3RKvDec4hL3Gwm5fNWXgtvak/58guFsY5zYyF
QzEui2NO6bGoBmdCTA307nHfCDZ988oGOF82YbJQK+d4Ri6kuz4OD+AZBPt45KXJ5M5IH+6jiYyA
82hlOGQFSLR0N69Uu8egrjGjDkaqH/ZhlMVjfQjTeHFAhKYyuEG5xQmRS5j6pdiOptE9subXakRv
msk6EdTHo0IOJ8h4uk5S84ShR0816Ljtroufo1FK7bZsH8FXj1tTzG4yfUQGx3irZuFM9G3NX76R
W2A9G0faq1jg3q9Os6vYfYq5zfI9tWW/9qk7+aGjXw3HVjQwYXuLXIC5JZdmKSrzEMqJGo3YUldc
10Xe27XW3tJs/FQMu4BxKy4NppoQBVIm8aGRDk3uh6kgdSBSJBe+ZJmkUs6WLZ8TWx2LtyRkh9RS
0PdHPDQcHveNa9uG/0jEFyxQE+RsVYzSDs2403q7U55U0YFJBMHdQ4JIyQpQYkCiEhJl3cECT4Kl
i+jZBIozeP9vIS+Zz1BcQe6NyDHS2kYtopm/tRjU/e+Uxnn/cQChg9ZDokl/NShzafDFqCb3EyB4
VlVVS4Hj5Esb61lvcTbHOXMOJduc+2tiNfZQWII7wKbaVjBciInAnTjKBo6YeczgR46tirdL5SUa
v+Zj+imRKN7O0ZIky/wZIEZdAotN1NnORXnOAuKEcYNJTrm3r7nfL8EfHKZ2weFMATWvpJUD4CzT
smsncS1vmYrKDprgwvE7sbGHxFkCKrz/S9BGD2BBUN3yUGIElR+4+vXoIAuLq7b+3HmWJmS03YzY
Kxn5detjJdY0yBiT6aip1XM5d88CPW7u3BXG8v/V8cNMTH2iBjCWp/A4tws/8s1r+e/oCQefN+K3
h2y4EY2j3zbIy+JxkQQ3EXVMMTjVJdGZFGcFra5gr5CV+8YQzUkQybd8ykq+ojH1rlhOJcaoe0pI
/a5UnSJigtvvZohaqZGLGkUtlVq3xEY8Jdpt8IUqf0vxDRG9/Iqk4SNH0bdmuFh9Fh0k5RnlYJmI
YURgdHwJBupAhjIrIYmp42nophbRGYl+nwsVXTmnhdnh97NiANX+cCX1xuu+UYsgON8QziBurJNl
MZqnyHKEc0q27yGX1ebrKKQ6TPJw/r1pJk+5Ts+SN6l2B/9Djm3v7UuzueY6RROtKWMWG18CGDTq
0JAerxmgqHWV4hYT8lDf8Bn7XYFwO5IFxpwnEkAMSbU1GmH+GvJT1s86+7IvzbbjXiFxGxIE/Gad
GkDSkxOTv6vjd806DfFLTn/JGMATTVdlnbv7oCIVcruznayCWQEww/xpDK7G9NVoBJ2AmzYHGkfk
2DTwRPMleTgBhc0QIsZG02hPmM44yaK5wZtSrCA4s46JWmrh8vqN9kJvLtqrdCyuelUW2JtIEi7e
pW3cKsmSyKP5r4qUDmlFLVrbgmjLWG4VKXC+qCyMIlRWLzfRWSKOTO/19C6JRQXN25sU9Yv/ReEd
mSTNWW3W2KQV2MNRBxE9qbk9aiiFGK7JcSoFNrad213hcY5tDrSpk0FF8DuSRk7szeTZckD34rND
RHxZ8YTp5OUnPxxNVpCcRUR6XhQhg4jp4Fanyg9OBUoNHeJ396lvCuxi8xUS1v1HoZxhVOagmWxJ
7zTeUj2WuaAQTR3dXg4J4FgUuSSBlfxO368id5jEUjkqEK6Ivqf6Ua2umPS47xe2ndFKpOUbVhiM
xiZpMoikheZfWdu8tmXzhsEJ13mcOLGO4adVi2kF+jemVSJK681D0Aqbc7lTqNdy0kK+unkGmU5m
OdJwnpojNfx9KUWK5DzuUBp1rywbIQfBGkpKjPDJagUZ5m2nYWp4F5QpdhyH0bTSYJEIJUBj80qM
71TYRyIC4Fy4OsclSlYAkLd+wa508vwZJV0E4E5Wg6pltTLg95vkpqeN0yOjoYl80uZKmHjZBFet
qaN6+r25YS5nwkYLIGpa2hmIFtXGjgxBze6mplYgnF11oxJUeQL/XWPWrjkrjlJ/6t66guBWO6Ah
+MVTQJjky0Rvg/aQfGagHWZ3/1EVt95Gm8SaNCHY9emdJt+w/mF/vRctfHCdq9/n1ruZyzlsAvw+
Uv5aCJaq/qpuGFoDfu3jbL0yUjxmgzoKnbQmuIjfrzkBh9GYgdcHF9UELAQoLFYDN/lOMcsqQKc1
TjzeYAtf0rdqb/HiJ6sg1AEwnojfw4LKMgqbkhlu8BxodnzMH/rjMkljchmzZ2f2cj8Rvm9uKPUd
KBeP2ryaZaUHqIz0z8gSz4ykQzVYd0aqCHIaW9HoHRYXjUjKwPeSA6sOvPyvJR2Z+MatXKP12vjV
HkRJNJFoy65bRYpYzdM6ZY2B/rKXiI12lTyE4f2sijoeN3bvO7E4czFKzHUeKuBU1jeiIRtERSUw
IoRF0pUkmCSPCqUYirPi65zeVqLz40ZceycB5xzUqM9btFHCCPLpuZISDHFkjlWNbtvnngxGVluw
wxar4rbyO0DOVVRWltCuh8r61M9xHMEWG4/hwRz9+MvkkmN3FABuHLsAqJqyRsAMp/FpSEwlDZVU
ag03OSm+7qhHlF8rD51LcdJDtmsfbSNmvAPj7DyrwzoNe4BZ1lGOfibVrRqI3u63l+wiEGfcdEbS
DvzwMO6I2QnzYukbGGdn5S6pRXnV7X10geLse8rVpFRyQCmE2GOs2XM/2zo9jubLvt5EMnFmTvPe
NIweQFH0aA6xQxTF1vTKLirw28aCmCtaJM7mFVaXk4IKC0zj9FhyVkankgUObwlIH63cwKh3xURz
o8pBmHNbBFZdGSgH9Y38YbKe8r5yqu6vKn9KigxJp0iwsTaFwgxJw8BQDaryiYe8ReYhlWrDNfAc
jgksLpEZ2F81gWBbh3AMEbzgcCuV6SYrywQ4fagdClaANVJO7bStvCgfrgJsbJlaT4o0e3L0iZaz
d9icVqs+r8dkkbHDVbq9osqLKeJBE6mRc0+BqbfKlMEfBvlPs32Ui8rOOwG9xSYGpvKaGFCAcyV/
o46QeOjyJWrk8bnv/k6Ca6oKCMK27reojvyDwd+ndVQtSOWyGoNDmK36qadqBzRQDL5paw6oYEPf
FKVVt48xK1DuGJNTi1m4kxk4PYXHPrIT1zDs8Tv5iQT8W+tUTv0d1R2d8DK/GSRXuNxJJhq6Uc/R
JYS5AuoTOfy+XN9PlS1nzuwsw/mkL9Nh32GJIDlHL5HQMgMFkIqmXg1ahNuBcdqH2D40rcTiHH2i
92Gpx7/X8D8NYOMxPVDbOBSedGpEG3v54g8uCzcddMsTFA3y1x3wrjdF0hQIXZg0cUBhKjj5vkvO
/Kgy0KjCaDCs7lUg4bYWL5icM2mR669Al2+4rbtI2DhF4DbxS/0m+8tLTR88VqBpc/dRt7ffBZTz
IojRWV5oEDSn00GSqntrls5FQwQ108vP7OmT8yRW3BIGp2+4U0GcJLD8tIpstaUHakanWK0FcJuq
BMMq5qtYJliuOINUymIaMoy6cPv5h2VcRaKguSzFB3FWv88ZI65bqDGdsVQg6FLzNyQVHLk7B5gi
t786IjmW1VsdeE1DKiszBk4/UF/Rq1NWf4Y7BjV8F11xZldqWjfLJjBW9EKY7Vqe/i/0QpvmtgLj
zK1OS22WMiyMSj2m/sX0q3D6sa+zrewpxYxQHS2/GKCj8+XesjrKQVIjamWn+Igexr+jyhvh+0w/
votV0Yl68wi/QuMsO1LKKGvNxdT8FmNc6ucZox5xTZ3c0CGvTDSbaNMiVnDc5b9Xu5LmBG6QtYqt
IyCD13lffwIEvsWwKeq5ISkEMvNzNzxV1sv+72+6gosEfOE3uInnvl0cuaQaKE3MjsWUqC7toUHa
3tVmK0iXbJrcCo+LhyMGQYORdjEHuTgnVu9k81cMi/j/196sjY6nSleCZK6sEVKpcWk3zTOSssK+
HZEknNdRyykvIxWSqOrPiB5z628VTRr7qyNafc7jZFaCoV4dMAp1ACG75UQsPOxDbIuBQYjwkaqB
g997p9ZWscRyNOm4NQp5u2XYLMrC1Od9kG05LiCcVwtNuavkCiBplWDEfGiz7FMrfkHgXBkK9pqe
GNDUpMu+nM9P1ArvWCbKFokE4fxLV7Y01TCxHG9BL0qGZmlJ4MFEy8F5lErJUYI/Lbf0wc9RWIts
O5plBGa1fOWHgIkj/n/XnG+KCINKJgUFCIsOJX2TjCNJf1jpW6yULlofBWgCkXhu4yhUAr0iQCtG
Ymd94HXpY6THgpuLYGUszrHIoAnPEw0ooYrievJzDp19G94WAyyNxNQNcOhwpxhMC2fTyHBosrTe
K1h4TLTKiXPd24fZluMCs/x/dcjAbpcNaTnMaKmFCtjK66RYYGPbPv8CsUi6gigskOnTGDFloF8s
4yFR0ZQQHUAFaieRILyIlMZt/AYUaJWlQGlFbNpVPbqJ+lBrIjcpQuE2P5qazFwCn79Ltcpu1PMg
HQYqokjZPsngECObeJWHGXBXSGTCpc5a7t+/j2YL6/CfonHxMNTNNVqBceZsJnLOtAJgYfwwdj5p
j0n1JPe21Ii6nZcl+OAMVkicXZeGUUztgkTYS5RPrqLP51bKfRZ9oloLGYWLAjnTNkpNsSQJSGN4
q6McWTEe2uJnkXZOQ0QjlET642wctd2WPBkwCal9o9U3qfQm7RqdbNpw2N+vm7a3EoqzcPSeslkJ
IZQZ+l2N0ZQUBCEiA990CisQzsCNCCNFxgDSBOyZFF/GWHTvEEnBxbXZmkaN/bbtMsUMOrCLvlSZ
QFMiQ+NCmzlMNdUnaErHqBxTlfxYC84mpjGpxixIo27nmC4K42mn6zxPpua3R/hWXS9FG4ErGX7v
oGfFBV9MZM8igxNoUOW8A0vVLsdbkuE2aeZMCrGL+jFpRbUMAkNQObcgNYx20vIwRrsGvJH0KIeG
YJlEfo4vJs7DyWQYNPXRz00ncTGISCDOJ6QjZQpBA7LbDTnICP4PlDBbC4M3ABPNEMg6okT6fbQj
gZEEeaOgTjC2Jw8sewddRXXqwp0SRu7ScRDe9ZKdichMRLicZFMmTWxmwGXxY6MpNtN7m4mnVSwr
zrvvtXjLZ6yCeV+mupZmgKEPnRcf60P7fRhQu2M9LNnFpvL23d2mdazxOH+HGd1MrkrgNV7yxfDD
M/lSnkIndcM7UVnSlm2soTivN82RphrDIlrgEXScFo0gFb25RDqS0RS5KRmZqfe6A1PKmIDZCcan
HEz1yWQnNgjuu5syrCD4DZvPMd6vcQBq2kcQb4654Cy35VRRLPhHBM66Q6YboCCCCLKUHqeo9EeM
eyrSn6Ho9UEExJkza8uw1JZ8aJAaTm6OtpW+qsG32SAiC9tWGQqaZLQvmSafMRqlITZ7CUit2/+e
v5KwQ44sTvcG+hJ47wHZ30+wKKNv4oLJxT9jKEiMWl9YQvvSTLNbSS+jHrn7e2ex1w9bdQXCBcCy
xJgF1sAWwuqlYK8KJi8a85uEqQWixdrMz6/k4dNGEdG0RK2gw6XETkcNoSnZ0/0EgjZ2UAZHdGnZ
jLdrPG4nSWbHaB0tZu5pb7IXe8lT5JrRMjLnVDxI7ijyrgJd8vxUVZaNdWJBwDxTbbN+CcGM0coH
ow7tsepEJrnpZC8rx+eT5jlsGQshHvipj5j/URR2eKhLe76dfN2Xj6QU3Ga3d9sfeyTcbuuKIc3y
EYBkkNAxfq1jmEI8PSn09V+ZJE9doNWZVicT7D6bEzsrRrvJDsn4qIEUO9YDgf1vu9uLUFzoiLK5
Q6UUhJobN86+K5lHlOd9eUQQXMhIKfKlKiat/0uOubWvIJyvsJpMb4MGOtMIps/8ZwIAUvTWITvK
R9EEAIEz5Lv6dTCMhK0CO9fk22hI7BHEWvsqEyDwR2UNrwD5lEFlWv+LZZ5MBRWdi1fb8Xr8wZiW
plzWMn7fCr+NmG5FmTfpnqx6hnKc2FlpRKS2m2+9K2fEH5K1Yck6FFigpm/v1EG/U0D6nmiZPdIr
qwQ9kPxSz7JXlMNBafGyUpl2GlQ+Y91VaYYC3yGwSP742TdWPpLF6Lu2ua60/q980H3VqD7Bir22
SpXzGGD5UrumBU4c9E5pEX+o2bVmDYL2BIFjUhdxV8fNZIqnMZ8AU2p+m37Jhm9Rep+Uz/s2uR2/
DJA7EwIaZ/RyvIdRemkq+yV+ZafwmD4Ep/jZ/Nm45Ym41aGsD/twm2u0QuN0JyXqOEnLiUMrOrfR
EEOqNnTpJEqDi3A45TEtnP5z3qzq89g+Y75ug1aCfVm2Q/FKGM7LTrQktVpAmA5Mu/ExA2+jfKrd
hX82B8eXetrHE8nEeVz0FU5dt5wLZfpQoa+9YQ9l9Qm+RqosfUsm5lahCpU7RTea3JgVXhdxh0uc
UIpA/X6DFvZAkgTaW772g7MCK9VvXgBcGrkjmjRaMWFjjNcQDaM7zNgbTLDNJppD6soBBaegsmFT
eRc4PhHfUXTnDyz6/4QrEQR3MjOMLMmzNkSuP3gmOjtLNaqGWsFxZVttoHKSsVvBfMYZQT3XRB5V
rA9p/UZq7Ky8mcy/mvImqgbvE/YGEvt/oLjo2xaoHkIfFro5QrAD+Vrv6oP/GQhTAc0NCq1BrfXe
+ZRxUI1TCb7/GLNn1cdO9fRYcC1cvvKjnV0guE1KaVZIUgCIqjuH2m1CjxboWwba2hiKY4vSYZs2
YKH4DpMmQJbPczepTK2ajMKq2/l66o7z6GqiiQnbHnuFwfnQ0SjLsQwXDLxaoJdRWSpnO1subfBe
Y4TVZ7qIqLIC5FYpIy1mVfcJ0lSO7LSn2IvAderQL+lpSXwElvsJo1jBfVixdCThCLh6yNwUNZJE
SW1dCgUwi5o+GMYKhttJRjAohV4BJkPnqV0Oucv68nFflOVT9zC4LQRqob6us2WpLP3BaiW/kKbn
RpVuhjj7ex9KZHmcP1WrYayaBOKw9kkrvXA4ZP2XfYhtjZmUoEkBHGz8CbnFuxUoL+BDdeUcpQ+k
/ESAIyDVQrksSntlftYEClgaIsUEt/b6PteIN8SuEmTevhCbabU1yiLl6lxFhjqa1BEoC+WsZINR
/SyfytNSaiaK2L8fqvj1X2NxO6cxQROsM2DlmU1+Ucf0srcJPEjdIT+A4nnwk6PkhSfil9fx/UJg
Jyof3PJ+6w/g9lKU98bAmkWlVWiDwvFYBgNaD7WvYRvfpBbGbIARcF/BW1ayhuT3VaETZdYXyOyK
YYDHKKhx29pTGGmva2ja1anGlygW+kCiREPFSYMZwbI/ZLPNjLcI4yL35di83KyBON2ZcmXV1lJy
tPQMDLfmGf0qbvE6ha520BzmhKmD0tJKBPs/rF3Zbt24sv0iAZJITa+a9mA7thM704uQpBNqnuev
v0vuTlumeTbPcS7QSD8Y2EtFFotksWot0Q6/h+XGL1nrZhm2ipqUePHopqO7+nDSgH6Bx1BXad0Y
9aye4WVh7lVHidHbIeWVx+5Gl4tYdGLE0FI87ke1x47ba07mWfVGU49i4fhwGU0UsyAPh5dKE5s/
qDdfLsVWJdv9ETX4S3Q3TMcGWsmZpFpFOJo7CG61z6mR4UAJiFa9w1HeXYzUXbvbqbifZPuW2GF2
WNxqz6zKihQDWBsxhwnxFUjZrOSkrW5xjSUeOqek8p3SM0v/8jgKl9wOmPNUp9ZpM0UAjtqwyAs3
jpjEK8UzBa5DC2yEGp54Xs5UHi1pyxgW9VjdT1VAk69UlkwQrmuKqwUxUR2FrvyXEFpvTF29aniz
Vj+pee5GeBttPiZw+suDJTblXxyeBbxnOlRMIxW3NuVTn39Wre/T8OvPILibgKbXce5UMCWqoDg/
PyQsQF/0W+yAviIu7bYBjg8uTnS0VZV+syOhQ4CqyNOoME/pZczfwgW0g+ECQprmJO+aFTf27kQ6
3a2dydVmt7VLrxj/+t/HjWiGTi0NRYWvRJKQhYCqtbqlk5y7pPyeRkFSSXJkoqWyh9A5L9MaTdF6
QOjpBzpGnqLJArjIj/cI3FKp0XFf9ltTQNN8d6bYTarrHg+iTiR75BA58h5oM3V3kDHLQtGLbaPQ
bZ+VhdtBhkORUdrLxouLaf2CCil7xXgl6dnQHgZD8jAo+30udK3GnKjDVk1YmFf9gLN+8fmyT4n8
dz9K3DKxujhRGwVpNGXwovSOsMCuBhd7olsakloI8YTYWJLgJobqKhfBcG52CpNiQpYmCSh4TZ0+
8cxh9C9bJIHhu3qKFQQi5tZeiPuEVp9T/ZzJZIfEPvyvJU9n6J1rOdVoKyOBJSva3U1yrpP1qE8/
p/YNYnmUQKrqnyF7uuvugIaBpZPuwJZCeVeoiF/aaZIWYcoGjFuRapLriI8bCKRHUHs3s5ANfzb3
PPXFokNIrkuAYeLIG3+MKPr8JKFLOCnI0j6VdeE9nvNkCnWkskzgybX1qyKGW7Y/Nf3Kiv667F4y
GC7gN1PWD8726ELr3lVRMpaVj3V6lRPJwhTOys4cbrUYjVZVyfZGS7qjQW9Lch5yyYhJIGz1ZYRc
K1LFkQlTDBDUG2l8KssM5S+j5N4qjGHPltjcds96Sy/VresmytoDJED8odMka14yKTa3baFZydbT
CLnf1TkXpa+iry0j15EsGj+9+PPHf7IzhVsqOYlSxXl6orqdgvl6ep/60Bb9wq43gQfzB/GKEESE
7zpZLl02hNvf93HAJF2fbE9X83odtaehl1wDhLn6vWGbq+wALCWJrXYFwEa7b3rIaGoeeWccQPXj
oX118mRqGbIZ2/6+A8ybthy1CYBDsnwyGuumqTpvmBO8mjtl8EdLlj8KZrG6GmxrXambEw4DabX6
ffedOrbEC6WjyMWGCRKdWrtVZm+9nVvTj/1g3I/B9lRknZSjjAlfyMSxnzUuRqwZ/ac1cKsG6Ax/
JMe7w+xld4bXV14NMZCDrL1YMm/8Q8G8IOkdb54YQ7i8au1DW1A/YTfmSL3Lsybxeb5aPyuNdoq3
tZaZV0sE5n0onl5GkMQ/vlI/r5ohYcv2QDVcJyjbiNNzmko2Ptl4cRGDNdo/r6EjGIpQuOEO1nS1
LGWQ9WZ42RzhBXvnDg4XJSrdYG2xzY16iO4XVNuMnZf9dDzqoiQgWDqPeXEgq6UW5tv3qFzoyIe6
1tctdPQ+VLf9Dsylf8vBVeFytGWBaovkFyKww8UNRus51jcb/5aDS4L5O6u8TdWShs2HvpKN6baE
LuFxpwoUhnV9bADPvOk+4gUY8hbJIa6O+qnzI5d55Ve0kTB3Y59RTm+QGKP7oeXiCU3XVsGtHzn4
EgJmmYtnujfckvcIXARR8mlCunMzr9U9OzV/jabug/Zc8iwncRKqckeNfOoUbdiKD8YwOpR+c1AN
uOXfjefpjZS3/+ll7D9PG+iKXm4vi9E3HSS/UB2wgrenrr1e7f25Z9CE+1alWkCXB1pCNLk3fk7Z
+jE3l1PL2mM66p5R10e1i68ds4UaX3mV193VMhSW2yrK4hax4doQQo6ynwNIcy6v4MsBifJqAFPi
rIxt/TBlWRybKD8bZR3Gmow+TRyTUMyAF1KwNfEp4gW68mpFAYMS2iDN1vdNq3iqUR+SQubB4uXz
DMUtV7O2K2JupE3VeqsZ0KBQPg16SNIOahSVr4EN6E+N4xZsZetGxbZuyKm8MxTPwrEWehcEveWX
50q8PT1bxq1NcOiPXTLhDgg566Drl286ox8vQ4jd4RmCW5x4BIssbTNl6VvPytdQU3KfrG8RoUCY
AZMXeLvx+sDnmSuCwuAkQ6dty/zfdWSW81RHJu8nEocColPdUiG/TPnrgN4Oo9VPC64D6mH2weMV
xGHiTfZhDio/DizJJi/F4+4GIOyKBhYjQ9cF0UFdXe1og74hnD3b3Q5mSyIpTBLO2s4+bsdftU0S
Z4B93XKr0GNTPhbzz8uOIVzAOwhuo09nkxZlNGPLzUe3r4+x+mVI31eyJnaZJdvfd2d0fdBji3QY
Obw/UOtuKB8JnlcumyKdHi5CqMtka50DW9jiRl/rEw1YkHlpEWzn5jiIgjfhgZ5Od2yCBjpuUbVK
1lXmRnVFD0a4PFaHMfWUr2ikDHA+8ycZseAWBl5tRBCR/QeOT6c3vVFAuQ5hYq6rUMmJp60ZNAU6
P66RktaBqMf3l00UegeWF6EOMnuvNOcGOyUg+ixQ56jkLlpozvGQBT2ZQlVZZMV+Mixu9syuX/tO
AU+IMoKDszBc0AXeZwuS3xkNL5u1Be5XI7kziwvsbKZraWuAiskvNo5u3l+byUFj0L6eJMcVYWzf
QXGxHfeOYu0mQDXRFKRrGSb2KrndyAaOc0OwCJfpWOCAkjunKv3hrI/pdG2OsgZriSX8dY3ipBzH
2xVnUlQ30Qs/H95SswjxPNCkOqpBHL5C0mqxeNMCRzuUXKWoIixHZCsrWZjYDmyvZ/8ZhQt5dLbJ
sG556i5QPc3PfeW9daNDTVvxqeSOIZ6aZygu7GW9Fk3WVrptObcaWoqKbw6KZdkbhHjofty4pTOv
dlzYFWBidsjWz0n8bVK/XV4ywuCzmxpuyVRrB5Hi7XRvNE5Iltg1nfG+x5vrtN5rmu4pVvHlMqI4
nO8guaWj5FGvF9s8qZZHzzSAtgT19QcTV9D+EFmubHsXR4XnyeLWEdUyox+3UVxp5ypxf2Owmy6d
3IT4qKORLFrhhghZStW0IVzzSpzS6ArUAsc5DkrQaom09j51NDdhskOzDIY7sYyrXc55BJhyuSPd
SUHpWmNJQpzYyZ9N4U4pyeI4WUEzHMyLY7v4KNVWx7tS1s0knp1nFH7VmpPSqipQxiUk+X30UGXX
LX0nKySSDRi3YruezpVWY8Aqem90zDWg9UEkyXJxJH02hV+uU46uswQYc26fEktzFSN5QxEu6BxU
qtv495UcKWTy4irNsXGT4t4qfX0NRxmHpDhF+YzBbwgZeH0hjgKMrbxL85PASj3Hm8FL1HvtTxDP
vskmqCPYto4qFr4g12z6dVA73GGUKHdR+umZ0a2DFsrLYUfozcYzChd1JjuldFS3S5+l4sKc3DAH
xzu986acHd8ChbsShRiQhUPCy0OxqgxVYk44P+ZgG55vqyZEn4/b9Z3EJKG/QUHzNw5nEuvhDNOG
MyvnNbshk8SfhWtm9/tc4IxTmqHZBr+v9u+nmLhKdVWsmcQIIQi48nQd/RP6KynQrWGo2CR2/UI7
tliYhXmYZcwewoGycPqgpvkkOPpyQrQin+JYmXD+MD4NcTDKiKnENjz/PrfwSR3PhrZsFxTnw1A/
zsM31ZbsmjII3qdy9J4uDMOUW4kbGesdTjoe0ZlkyoW1nXgY/XeoOJ+yCJpZyLQN1T30yQPtSN7H
v5ZQ91GmLPNf4ZLcYXH+BUE/NZog8e6jffCzlmXnNaqPq94HFZUVFoiU1ylxwOqqGii7pa8qYxu2
zLmDBMbkZd+SzoWUQxhnnvEuS9wJhGvp2WSu+iBPLgj3tx0wt7/ZSQkWfxvADAcBa+hc0mRuNRzV
/DOFHOvlyCP0kh3Y9vfddXxRuxR3WoDl47shuRutu7dtcjsIztezGtKdTolJU1E5rz2q+Vuuprvf
5xw96fRKaSaYkFl47YvPU6K6pYZy7zfkYCj66G2wdCLHyZeaZKpd6vGA4OaAqa6xTrn1yaCNf3k+
RIFnB8IXmvRjreWxCpA4KV2Q4mgkvAwgmvA9wHYn2k14a05pqtsAMPNTB0YX3XaZdJ8Rvhoh/aci
TIMRE1SsL1HUNU/W2Bw3ei/PcNsT9Ia9yss87WvPnqRX8qBuXNmzkXDwdqjcylGdSGExBWo2oonh
fYmKxjcM3g6AXy3JkrPYHjbFa+2TxgbVnVrlOLNaUm8tM4RbMi0a9kd7nNERBmnT6GdCZYbIALg1
o2hkZPGMkbLTKfZMrQysZKSS0ZKBcDvDZDrpamoASdj9XL6r3tK7QA3dtEHVSwkxOVceaMc0smA2
WBms0GtIzVBRZKWr20fyOYI9iP7SkwuFjEqv99AJqXp/zR+i4RM4BDP73qBf4vrxsn8JR2xnEbds
DKPCubaBRX2H1VHP7tpIlv/mOZfM2b5gt/zrhKFAZ0OI1uU4KMMZteDHLFu8Ylklt0FhpNkZwy2W
ziiSYp0ApSheQ94t5iGPjpfH6ykcXjKHWyiRYbbtbAGjYv0xrxuvi5JDsppXSkXPujmc2+4RYuL3
LFnf4tw767gVRGdVz6cIfjHGVzr6IXQr8S8bJxs/bvlQEml0Zlg+rIT2149GCeNIEmeEN7e9d3MH
KvQaxkNJMH5bmxlJoNuZhhoI2QborqDwyGe2m1vBH9nFC+3qE1kHI4VdQ3mYt6zK8i6rtDeca3aG
WVxsKCPQQM4WpqfPDbczvrdwEamKq3ibe3YCXuLCzvJK6xqgYE2hdo8eUcZXeW2GjWFNtRtUvX9W
zeZnxXI/Xm1k5Kz3aasdx7G87dPJa/JM1pAvjiAOMvS48aMclnNLzW43WQR80Zx8SYZgeksnEDWe
f59zyt6cq7ReOjhlP3iGZp2oVV2nVXUDBVGJ/2+f+nptP0NxvlmZVVFoNUyh63Fse7TEzL6+XOkz
9IFyU+Ivl8HwhvgyLmpgUHLSAnY1SeIXZfdhZBBKry3mzTNYxG1TRn0sXN14wIEMgWag45eLjmZr
pouTYeVZdu7ZWXcdKYOrmOUb8s50B8MFyIaZCWtaDKJZXdFB9awmnJTSteIflxf1NhmvJmuHw/nd
3A7poM7AaWfFX9J39eopjelmxnunL7yZfJmz75cRhTvZDpHzRKvIithOMIBZ9S5fqGdpUC9ZIrcZ
IkmolyFxjqisOjHr7Vg51/dNfZ3HjttC7VdmkMQj+LgIIpFZ620MoTq8p+mVE30yZbWmEkv4qDia
7eAUJcZsRp2iQdMjM+PvhaO7bWPJykvF5mzkY47toNicO8ts9U026tI2HU7rgJu0r9UO2i9HS3IG
EEY8dEj9xtn+vjvRxDorHKvHWfm/5dgTD5pjmwb6pNBkzm0leJ/Sl3pQMS/W1br80MfaneebytQl
IUi8GUMR/DcQd9SkxqKQbgHQ5I3+JsqgNIf2OH0uXTPsD4mv0sPlJSSeomdAboqKiCD71QNwJR+V
9b4ZgjQN/gyCmx0GgWHb2iCyPLVcZ3IOcRy/0ynrJYtU+Ei06an/Hr3N2J0fRJB57UtnxXZxb5/R
xD670B5/KK67U3+jpO6bVqtFCETriEUMkwsKBPR9fVzA7dZBc8cKhD/UjVVZQ6xwhp5R+JhQsglV
HxlQ0umANkcXzG2p8/7yFAkzeMhv/TaFjwq1VVQJQf2Hv6N8ovpTqQ5qjCW7uswizskbWrDWibdx
K2+V6qRhimSVLMKIsLOHc2uFkMVptoPzGB16drOOkogjM4Hz6bUrWlrXiGzjmrhpxQL05vWp+SYU
EBxaaM6Hk3EOpq1qZSUz/Nmg2l94kXRZSwOayjpcxOsGSpv/4FDu5JMnzaRHJiak/zyicioPFa++
yk7DCb3x4VsYXukOjIulZT9MUIAHWDw1VxpjV3g1kgQC8ew828M52KqlqZYxjJsZdUFsaoecdufZ
bL9cXjViJ3uG4ZysLmvoQDiwxC7vFDtsI8nBTWiGTZ5UiGxwsnO/by4Oyytqg3SmTVyldK6MVfXo
IFN9EW5uOxjOl7ucpX0aA4at2Z2tlJ9GI76P4uJ+1c3auzxkwk4XugPbbN6F6NmsaEpXgJV1F1ad
YnsOrufGcG2Bu1rPu+9NX/v6mB07BXqEINVQehNn4g6c+p2fLwmKctgp0UEUd/nDhId/G5K8Bnh0
8T/OKyMoKaxpQU1/WVHcbs2ukoakCtKxd6uUSR4vxQtuh8Y5KLMcx0omoKXX9sG4ZucRRJL2DwjJ
u4ovY5kVHyp2aJwfLWvN2FQBrZxD/Yz3GTf2yXztoLhd82Bqe5BlYYWj6WxFmDbIksCJ/nKWzTzO
42gxcZVSH4z+AczRV8YADezpR7X+uDxxQu91sP0Sy6D6K+ksU8Obd1kkKOBJPIjhGfGDHrm2JVnq
wqW4Q9m+Yue24BsziJaA5iUbyfW4KFdVbqNVvgsvGyOMKDsY/gqlRV3d6gyv2vFhdK6s+K/Lvy8y
A7Szlu1A5AGPWpwnmGproo4B3FKL9jlXHyz2K+kkQUtkgoHEgw4tM80Gu+3LkTItNitlpSDjm53M
rgJrhqzTW4bALZ5MrRSHFkAw1dqtoRokezYV9j9t+oDmRrIIIUnOfetiptXcEwT22aWHPntEYVho
4xUV1DEWedjIoEtPtkxFa2YHyld0JqiuTBk2FD8ezkuWue2IYNfmrlKHeiRTyBCtmj0YN0vIixXx
4uBMjtJvD6+N12nUHHXHDONWeguUYXHzlSq5U6I1H6NZdK5GTz2NPLsPVl1WRiV2jH+njX9xinSj
N51mG8GlDca+PI9qIdu/tqMQn+TYD9z2DbtAENMm6exEx7PMUr5fSPk4ZanP0u6cQVXS1eM5zCk5
WGW2kYDmEnSZgdzmmVbzUpc9wNX2a4GyfVnJg/AasLeOC3OG3kNmvIDjQwGkPhnXMdpQE+MPmF/3
YFywY73jpHYJMM2eP9SLdmvliWTAhFvfHoPLEDUkVk0WYcTevPXJ5oiLHRO4ZpMkgVWU3TvR5HZg
V7gcxCUIJndaHyCurT4R1FPH05MrS0aZrG2D8srHwQTmWKCDMVAD+dLHzYlFf59OjKL+MGT6zZol
11WXIU/vGGgV1v3EdvyUsY+o7DnTOr8p+95Hduas99X7sf84q86hjcvQqZUleIPxu2/jJzTu40Yd
DFy8sirEDncDrXHJrUs4vjsIbgaLPI/R2wSIlXxrOpB7HC6bIAz0z7/PU5crzNTSoX/6fRCXZ0Og
tocy+tpP31IpgZAMi4vzxOlIpHQ4+iUGPeeN+hcF1Wdk2N5izSglyTOJbcIDBg5heIrVCXkltmaZ
85RUNfaVyPDL7CZC+Gg+XB4+8fQ8Q3AxqoqdootTQDDlU1beajIZLHEQ1MCF5Bg4Jr3SwUoytF8R
dDRtQfB329Jo/Ze5EOEE6RSCSwalUF7inI0URO0UZLR8XU++9xY52Im6KRCERNWv6Zi+oYAFRD+/
4fgyTXWNUe3UgZaTFncNZGa1D+QtzYZ7CM7l5gZnQ2vjL00Wr8Tdu1yhJj5L1qiwNGuPwh0qsmGq
a5DZ4gZlz0Fp/Soa56qwnSBmjt/E6rVRKWHVTAHTPiTKemqoEk4Z85CuuZ2bLNRN2YlK7DY66Ect
Axy+lK9IXUidNNu68JPmcUiOY3YPwhOj/4iLJOt9Lf6wYJart5Qo4+qBfj3q6KhL4o4EvdkaqL6z
nthiJxIi5zHKyoWEt1UD/HN0K4UEJSl5uR+k8FCqVw1+GpqjppffLpPX/VhCFMC52Yda9jgsHskd
3hYBdmes2p7X1TSrTYElOqwnds4MVBJrXnqlnHJZKbkwYu3AuAFMqqlsqQPj9K4/sO7XWinnARwE
l4OWcEvdoXBBq1CiTB0WoDDLPJple0gWnLMhJuyqUXHKjPbb/Lb3xf28bbFnN45WpupWlgK0HQ/Z
8KVpg1WmTCydK24/dvQ1a7MYGHGNFPv7gb5bnd6dhhRH/MO6HLT0hs3vmumvy+MpmzUubLJE67KS
ADY3j9Pq9tUnLZUkaYT7zL9Thof0l6On1+WYRBog1PhMhxPU4iQ+IQPgA2XkDMmEF1IfrHUYvvFq
JLFkrxRevXY2cFHSZGO+saEgsYvKEf09wdtoa0OnUGkkB20xkI2mQNTf6jgzvhwstWy6scWDtu9Y
uctAjdV8S4nttoUkuyDD4QyyQMA84w6GQIrW5bQtvxpqH9rIv6vGt7d42LNFXNAby5qlFoNFjeME
zlpeOwzksYMsxS8ziIt1FmTVykIDTNeDtbI/lw44883HPP502Zz/sFCf7eHiXE8Kc8xKAKWFchu3
jRtr5X1d0Zts1r5M0RxAlNufxuRmSPUT9CwCCf42Xq8uFZB2/e0h20DsglE91SQDA+DTTSw/WWGD
YtD/LQkpNZmLf2lvsmXZXtO72AO50SH226OtuXOQB8pJlr4RJ412BnKRUCtbsjTIVvtNMPrtQ+lD
dUPx7GtdczcSEfWY/tTe8rSKrKeKvCeoGyE//3JQW5SfsnrbKfP6tu4+TP3ZKb5fnjhhpH2G4NVT
FOYwlbQlToxoftLfxaoXWYMkEooxwClsgU8TVnATpUxLu3QWwlSWpa5m5L5D3aWUEaoLaaEB8i8M
N0N6OnRlVmxBCpLgbuskn1fSgNn3SzakB22ZQBjafCUVczU7C+we6sfFRK4WtlZocKzf4ZHkZCbN
YWl0F+dbVzciP5kXLx9bydbzJPfwarHsvpSbV6cCc1VrY0BmPfNUa7hJtMUHzXgI/k53ieJbUA8E
2VJfzVtJYE1Airx+GJ3myCz6ccjSpzdJf+myqyIq3aRtIdhohqPmnKnlyPKxl2eP8BulAvmXBm8M
2GRsUMmMp7b+mLPTZS8U7pXUhoI3anyR4du+YRc9EsMuhoViceGI6s6rFqZtFl6GEOeKdhhchOqT
3qiTCpUxk4f3tk1pUE9dZ/HBw6yil0U5TYWbj8FlVPHgPRvGuX6LKl86ljCMtEE7BNX40LePlyGE
Y2fqoPdFTh4sHBxEZjlN1o0Z7KIleGQ/oK9esn5lCNzCGsaITpkKBL28quYbvfly2QLhIO0s4JYD
g7JqbQ9QCh/X0LQct6wPWiszQgxigv9eBzW2oW5/37nY3KVt0hVwYyUqXMpCwnRXejkWbvfmMwjn
Y1HsxE7bAwRUHnhLYg9R7YSDSa76zpQclWT2cNNOq2TN8xR7A9IxP8pqfD9WSeCw5i3nJKRKsPuo
6MbkH6kbp2ajbaTI+NAPpfqwjL+USLL4ty99FQ13ENwZyWwSXaspIIYoO4Kv+lxAa1ulxcGozXBT
m7rsbeLcwg6P84QMNXKp2gAvHdDMqnvDoRoghd0jkPobIWPrJb5uoTRCVhgj9o7nseS8I570srRK
AIOMDH0fX7L40VbvarycSizcFuSlEeV8owfna9yiXgWhrjxtrAcsiB7KkAWO1+FN2PDUK93NfMc3
/rqMLI4UzxZykWKO0RAQbVOpsOvYOIPfTWKa0FcsNOuh8BjkKPw7PqnqZGkchKIx68M8ih96NhwS
PYaUUnpojEGSTxPas4PTXwaNfFTxeGYgMiHbz7Jxo5uWGCRcxqhJQJJHhfgQ5ZzRoixZCkim+IZ1
a4zu8F9k7MQJHgcVbBpOkibykC+tqNd5Qomuhh280hc3TbrIzZwJlJnx5NV675aEbC2kQV4Wpgve
85tpaKi3KqoiuUZuQK/8EonX7T8D1QOcX1p11JRrjLKqFpQiVCNHsxt9W7sFv/PXNiYnRrJTHs+S
SRReFKCcjG41AIMXmRvjCSXz4B+ZMcbu6FthebsxR23Cl+1jd7y8AET+uYfilnimLy1Z2YIlTgMN
5d4gYXPsK4i217KEpMhx9kjcWFb2XE2RirGc0ukYjexQ9s2xIfbDZYP+w+ARkEmjAwu8QNxFOY07
c10XHThbuty5ShEq/0mXy1m+ROvNVJ/Btr/vNmlnIbjIVgBj89FygiL+ctka8aA9/z7nCbaCTlW9
we/nzrfW+jrNISk+XoYQBfm9CZwHUK2ZSIPjuN/rrVuv05nU9KAs46FROllj9hZ++PW0HTZU6qAS
zXm6Ee2GK6r6ZKoY6nA6/OtBOTRUS93L8uHcJUPqMq3/wLTplirzu2Igd0k9f7UnVXIQEYaX/Vdw
QbLuqgi05vgK8MCpHvCvWFB4DfP/O0VR4RKDjhHuQnhQeSVxV6C/LdI1LLFMve+SxZ2rT1hian0w
a8liFt75ETR/Q/HPKcPaN+rGhohMtRZujVPZeLNxhhKvgzKYW3qRF/XhZf8RuijuQJsciG28Em+b
IjDhDA1KW//Wh1uRC4veAqFrqN+CdB+e8bglHSl9OxU5RhCWQYIu0+QQwoW8g+AWstEN9or0JyqR
8vrc2+oJenSS2REO1A6CW8u6sipjtgBiWAwPRM1+hnhLxsF/w3zsYLj13PUQhssoYDr11pqcKzr2
wYhLyp+hcNEchx0nniZsUZj1Kj9g1sv8cBlC2EkJnsZ/p50/nKVlmyXbjmFqs8fm6YZlpmuMENMY
e/DmdesdkjI3tNfDdMxk7cjbML0KVQTpB1RfWujn5War6VnaZBMcbm41CF2H/apesxn/k1HvCoFw
PFTRwO9o2PBfbiFa49g2U1DKl87pkaaxp5UNLKy1MOoniQtKsPja/RGtLk43ojixLr44o4skVzjP
0AmSta4JXf3ZJr58v++SxraQr/adNijz9yiC3Hz9snvIMLgoXtK40sEiCw6HLPEcujxqS+ohX/L4
ZzBc7HGoUtvxJlAKNTOPxOlRH8ZrqOz9+DMYLv7USt2sWgMGqdI+mVagt0dqh5chxOtpNyucS09p
XivGpkoZR6D/JfRjsRSB0YPrUjOTH47zmZrptdk3PnSAJI4nm6zNMXcbf4q7yKBvVbEQ8kMELxA0
ZJuEMILvrOMiUpG1pB1mjGDeBVN9rWkSE4Tb+O73uWhUmaXKcEcFGan5q41vWPqjVR9y8LoymaKP
bJVyEcHqqma0VAxWndmuY33su09UaT1N2pcgbBY2KSqSkQJCCQmfipsXdUSuGWRfICWtHbda/yY2
Dx2vaI9sdDVQqf83taX/wRWfgbnBNKaidGiLydKRolnbcNFDVj0SWrlOk7tGl7upfmWnny+vAKEX
GqD+QuIR1HZ8Sm3FJq/hAgtO1Hi6TqbR07PJj832/jKM0BN3MJyz1wZe1g0ITfhDcVyjTyz7w9/n
PH0uc8MeUvx+bR6KLAQJz+XvFx+QdwZws7NqSKAbC8ZpDElYEjc5K96OSjiWMVGK72w7QM7jc6vp
OxYB8PWdTT3KsloytCfn3AWjZKirJB8wfjyafczelEMzn017+pgdWOUMtEZbHsjuopuivt4IUB0k
pd9LpkwTHVd2MNxuaNhzukzTb5ua8+7WK2+Ykzg4X7ZvGVlSOZuDI8uUtZNrvSnLtB81bjsE20xS
zcbmEMrHQVNOheYuNJJcRyXh4Ck67qYGlWEVWusBokZ3aXmfq49aKzulSJ2NCwZITNFqXRHM4Wz0
rN78OzHLKQtlT4riuGqgw8XGNQ8HV+60EmWFZbQJ4ipxHo0KTfXr+77/VVmpS8ebLA+7NDTQBHHZ
+YT71Q6Um6w87ppq2DSH40J1VV0NwBc42cdykN0IxH73bB13gKlXR0+UCGNp6e5afcrZX5cNEW7x
O0O4uWrBF8DUFKNn2YfULNy213H0P1Rt7Y5OdLgMJvQ+E5L3SIbg5sz3JGlWqTAdHel4R73RUbQP
F8dLsXcZROx+0IdHGhXUhBqvFmYWZZxFm4r2lkrMjrlfefrJOpAgCWPJchI+WOIp9F8sbttAi8+w
5htW749PzeLzp/I4B6Ac98sb4ySxTNT5sEfj9gyilEbRbJOVRR9sorq56hfxe5SoehkYgJfo52p8
znJZYdFmw6tr4bONvJZYPVSEZh1sVKbKJzbEBLW/8vxDr7wn+nmmd5eNFPoITivgb9dAWcAHWhLZ
TVTkaC1iRe2P5oPVMjdV3kJMY+5QuPXbwRXnpQeKAlKvNo1cMLytlaywUeyKOxhu9S6QStCGCTD0
QELrOB9z/dgHIGQ95IemkLmHcEPcoXFreVDYSBYVlcVPm/z/x4ZomSpUjNF6r/NNZu2kDuNYYCfR
GE6udndcR13CiyR0vB0Et8GnYB8HUR723Mqo3Um9aZ2HZOi8Vr/SyAMY397ieCheQF25BcJZbnGt
+ky7qsToLcpHlgYJ+KZbySuHMJhb/0Lw/WWrUU1NWaJimrUdSB7s0MykKkpiJ3jG2P6+2+FrLS2d
Lv3tBP/jW4BwG7RNgvd6iNciF/oSrEqyqMu26/Vkdb5lRTd5t/gjNECJWn+9PD0yKM65zbmnRlMi
ChXMdPvRy2nqFd1Ri2THyu288Crc7Wzirhpqpqd91gJoDpeA+BXqZ73lL9O1XS1IA7twF5luvDiH
vYPkdhEwm6xdu8DRrdLtgiI/q0EWjEejczvf7s8EF1LFlx3TRIHWwpEJr7TIwaFa/uXcqbk+lTlq
of2pfYzxlk6coJoy//KsCUyz9Y02YauAha4xn1N0UO7YKpFDEAH70019qsPo1LvGYf4GQWVP9rT3
OmK8ROOcpF1jlIwlEfGVuYFIc+2T0cuGm3otXWVWXJtKIpT+ekWj28DeTDNBrv0qTb84Sd4nAwBz
c/w4Km3q2ll63UfNiY3aO+IkAUgeb6u2OZuN8m6ZR7e1qncVqz4WI+Sk53W4ZUQ/kmY8tq3tk7q/
X20o2NiGqy3qbUzB00mUQDIpW+B86eIvv5rb/WjtZHkS46s3XTcdFDcYrAM7VKcyUKBxeRlNNkSc
n03/x9yXLceNK9v+Ske/U4ckwOnG6X7gUIOqNMuS3S8MWZI5g/P4PftP9o/dRcm2qlDcRdvaca8r
ujtCXRKTABKJzETmWiH1WDpOUZRplqbFy4TMtdRMRO/jgNB+IY+pHVzM7OtyzkB06xOP2sNFcA5+
xmUClNMkNXs7dgJ7Lpo+NEX70rhzKXf7QSsUn9qa9AX49AjTQjOOZNMjD8enbnZcXGzD4pqU7YBx
NY+NXa3HcWUb+bG3E3u+9GXCmR3HBVp1VG2gbIMvZSWCJCQVwBlQktI6AQjx3E/uU4RyFH9FN4Yy
2249nqiHavhdHl/XmohF2OTYU7bhsfM4qAuTGdVqCOLLXpUeG7/fiPJgD754dXxaDy3f3jgJpy1i
7bGeCJAbqOgOOg+jdchmTpG5oXEq0roFGljEF7PnrZRVtZKWwlKe50wcX/XYFHIKkoQqGHkYlqx5
HBboWLuPLEpsZSk54iqXZuzG3LxxZgM+YFOTFsJqVLMOanxVVRrqNMO748szbTDe1IIzGExLKxYj
fgTJUbZOEfeKTFgcFzE3Eu6cIB3TaRxheQp/01a6mbZLN/fnAtFDTwJ6ZuB4BVQj6qD4mmqZCEJe
6LB8dUW2wERe61V0nrmVY/S0MJU22JRgjCKsRUWlfyXk1UOptletEMys2+SE7rwH715oTG2rXCA2
azY52abCTK30tJnaEcC5zoKbSWrlYaDazbfzRL2sTNVMLivQ4x5fu+nRwNsE44QoHtxSkiCpsigN
qZ0MTpfdePKH48+fuCEYl+1NAKccwJLWZC2EAPkMtSeLehnmjlZuNCd86LfJIu5PRYSkp3OALZM6
uSOW9ztrwE/mSUDtWDxvxM+p+5DNkmdOydBRYDbigWuIrDjLh4su3ch9nFxeuWhLZvrtA6VzkIOT
6qCj8kOj8PcACc2NJJQSwkJBgx26GEsyhlVkNadgW4Ib69mz+b9DZwZdl7KCOhOq4b98uWEuE1ja
plbG0hZZo09aHi+UgiwC1plKshjAkbbQe5B+smrp4yg9ri3jWPYNsCGrIxeCBNI+tCrzBrgV+pDR
VrGlFqX3QZFedmHjVFF+0cvwPaqfBwvclzfujp3wzm2qMopJp9hVm5tSU4IM3Td9Ye4+7nCT7YsZ
FWlHTBaUCi1liGHUXReJYWVdOeM7T7gbkAEIHBCIoEv9QBnlVpGKkkFGtyjA37CIkMFH8atkk94s
TJCTn7lzkda4dQ9WCwXSqMMCHOuBZqKAmkiZjtXKNRFEhGe68aEMNkk8E+cfbjOMDFwIIvKCGnYB
t810xMS6ImBkcV9ZdRmYaZOuCZ3rCp7SPQ0JTkVHlyrmj9tnpQaft296xTaQhE7ojajHpgaA2fZZ
/nlIIRSF7IjijpDGI4BxRpmtXeBKR0aX08wRMjVju8/nTpAOIMNqLWEoQvBQxoI5SJkpzvX0TK3+
jhAe9YHIGaDW9XG+Sslk2jYNUBqWosNgMI8bhYkjZJwuRPRw8dBqzxdk5j4IxuRxlw6xZVwUa7YQ
nJZZ2WrsoXbN9II5bDnLGX/ob+xL5WwDkkkVOkAgVb0aCaCGFZOs/pO3bm11ATbU1DZuj49zekLf
hslZCdkQfVq3EMiaGxRGN9KDn26anz8Y94fFncdCU6luXmDTskR06rha6tmIJjCHYDutgm+D4XYT
DQMFjKUYDI1g7ppLD9QfVT4TDE+cjfuD4TYSemgSo3Ab5aVcEUzQlr5mK8DrgcXds8mn4+szaWJ3
9ZDbViROg0LJMKbgrrHd3PLB4F59DmqLfiRWZYWRGYkzuj91cuyI5KFxigKAjynDahnGlS+u2c9H
B3sTyIf6GmmUwhiXqSa3Qr/uw8XxORunhD8idt+fi9wCJfPzWMECjQkraRUtg7W/EldzdzkTnZD7
4+AchyBJadB5o1azAvwvkhuDC0Y+E/QuMP2ariNwtrSavDZk96bojZukVZ7rhloRLmECz7OUSgNB
cO99rqNk04cuqoal4FOjgMC8zPO5g1OesS0qZ1vSugKNyLislZ2tvfPO9q3Yzp9RSQdCpsQynDHm
jBb1yr1xTc/KgGg2SywzcZ2yP2ecvREHmlf+uDa501u941vDRjrXliPX89z6TJ+t362ByhsdqgQA
EIOalcZl1Nl18ORnd618H/i9dVzhJo0oUlcUrgJo1HiFRmk4Wgh6AUdruW49q5Z8M8TtUDlzrza5
L3fEcHpNUdo+GDowgUQB/EyAZRlacWbrTFrQHRGcShNv0Lxax0jQpq8Hp1ICiq656GxOBqeHhV6X
Yq96KIrWPLNKBpTViyYpkncOhdO0LCZqQSWIIcKnSgUeAHHk3phZ+enDYGfCOCVrlYz4soEJC740
9mAnDgOipZ3bLXTBnI+c5+aOO+FEtW/AbziKywNTBrvyUESgH51DfJsTwx1xAAmNXaGFppGaXZOw
3mZue9lqc7Wdc/uGO9tEpaN+NUBMHn8p4/MsuC+y8zCdiVJmts1B+XAXDi1yG6j1VtFzGC2K2Xa5
OQlcsFDpiZonzcv+XyXNrRjdHrcvEwUysJpvWsbToyRxlumswkT1hdljT6r9sq5vKeA0vdUgbJXI
kevn4zJnVICvyQGYTqoXqLy1A+mMBp+HwRTVq+MiJg30zqg4Q+AH6MpLCUQo6nUTririNMppXVwZ
iTDj0cxJGge7Ewt7qVYwyqAChrjNmmdCLgJqCdEm0Ge5B+ZEcQahixNipBoG1QDmya+skX6ANs6Y
gx9Ql5re0EXogLJNdWeT8XNqyBkH9ICEEh3n02jOfXJadD/NQ7WvhZxVMFgyaMqLmufr1LA0dmfM
NfLPDYGzCFqDEzaRMQQ/MexSg29NspmCn/EtD7zDN63ja2HiINGR3MJeUofC7jzx3lBL09f7D57q
PRRE+TLM5rcmPa8dkZx90DPiJkqJUcn/tJa7zBYjIuhwTZag3bbmb4EmzSraUAGgJo+9mJwe+Fpb
Uk3TkZUp7abt1wbc7OCxNxLn+P6dXKwdOZw+MLUGkmUMMEugxFsqK7eAwvx0XMTkbtoRwekDCALc
mgoQ4Yr6Jpf9J+YKG7UKztAtaWdNP6Mbx0eE3PS+nSj8JtJqJJZtX1h0gVPnt8eHM6l7I+kT+DWQ
N+Ov0kMvVmgiigquHVWnRAO3iB78EEgtuMAQkk0u3hyXN9GEjy27I5CzRn2ShURJkfRprQ7IwfZI
+R5ZwgcpcbaA40B3XbxEznUu1pjWwLdxchqoFj5lRohx9r5sahA4gNMjPvXCmfmcPKR2hsdpYFBQ
l0Y15NR9auqhYOZib/bKXDJoUgtHZhz8S8Esze1foOqiszzALELRnaHeQM29ap1kGTA0FsdXbFJD
dkRxPr5BUomVMRJcTRzaNbhXCnaJHrIA6p4YK/YL5LxQkB15vMPPhtgoxqygltuL2EdkWC+TM+MD
M5WretsUwHkCUO1sfflEUYkh6wBEGqHtgW/O2ygdTXGolUZwhrZ0U71ST9kCUH6Zo5r0o4ziuquf
J8zYF8ipChMJq6JkTDpISzd8FIS74ws3pYq7A+IslZJQ15U9PB+Bvmv4dt5dpnMtDlPm6U2GwZsn
cNx3AlERwQOSqJBXcvfzYHrjJI3oTsCe12TePhU6ETo2ph/R0uyLq6Gd2a8TAyBEApuAPDJEqHzF
od8xIUAinCLkW+ba1p9bhClHmQDcSMPdMmAeoFf7BrzR3Lb2wdWGi+crF96WIaxF8pyHF+jK8cKt
mJ0q4c/3XAJP6U0m374cA7LU1wvIDOWtFoE4ITAr9V6S5/KOE17EnhzOCrVYOIAeB4BGC1f6UluE
to9mXLP0nNqWnGIZW93M6TthjPYkcsYolOJcEFtILBvi0BZ3Ol54hZuRUxKZQ5J+ctO5aqyJXbQn
kTNHsQ7YYwUhLvIPX5QgMyWQIxYBmQkHJqVQLBlKXwHPz8O9IpZSslaBPxYpuVlXn8JgBYAT67hB
mNT1HSHc0cvahnrxGAjUeWXWtW7myYfjEuaGwZ2yApGaQBpzD7RYiNImUxZqOuPyT12DEFxrfZ8q
zmyCOSn3jFG5W8XsLfVLaY75bqQ7g2dqJmu6SBaIZOaM9dzIuG3sByWrWhcjA/BSTC5Iexb5Mwft
pAhFA+KfhDP9gN+T6WldZyPmzIi1KasmWl7Mlji/sEI7QrjZA2el0CXDCNTjLwNyLRmOGswE0ZNq
tiOCm6o0kcVYVwDV80o9V0QzScdJG6CiM0dEPIEM5ziPO6FzC9aZTMuBnKMCt0nNcruOjVXJho9J
Um36Vvun0H6+x2QEqHsTye2cZkj0ojSwNNi5Vov+6AEggnX28fjaTKWi98Rw2yfUI4baB4h5YWt7
LbP+ytb2K5Ar+2PiNIHqcex1XgLDhtrjUApPA3WOsXZ2QJwqBCRHhG5ABt8hGOP2Y66CcnL/vC0S
n1VLUvh0kghhP45uMTcgviG/DfO6S8oRc+8XMOTnBsQddmBAaGNtxLx6hYhi2U368/Xae0rA59SA
Vt0RrcScuUFgKimg0KLFIKT2ccWeG8hoMXZ2LIv8VsxVSOlIaObKea1+yH++bX1/JJxV8ESGFIOO
veNrkdnHDkvmuGLnRsEZARYqpSFih75A+hbiAmNCe9TMITCVvocNoLjnH5H3DrhVkbBI3HwM+NV/
ADeL6lyAVY5Vb5KVX853oM6K45aGpr3ethLESRe1MxY56/Zw3S5witrewl8e14OpGGtvcNwiNUEa
NgA0QtppWWyBe7Yol4LVXxaOuOjt7PQHorpxj3C5tT2J/KKhOGMAOAkuwuzecRHTNSvU4F0Iy2Th
P88RFU1ryNvacfbbqKoiVsZEXlWcufUtSK39uXjlP1igNxmc2Q76UkyLMcUFEMMxNFY0U98Op8LV
cMaW8vXMgo0e/LHp4wx4o/cyujkhjS69lZybISiml3BL7PKy32jiTMEOmXQd3pSfJ6zUSyZgS4yr
VfqOLw+nClI1pXKVMDAYxvW5VgFNO0SNVSqCl7OUF1QvTunQWbWmPoY0+tRHXmDlsrBguWCil/ZS
yn1mdV54KsfGOe5dgAhTxk4UKmaqFKqle+6XwvAyKw4TC2gHpupV4DzHrbMqnodClc/4+S/lU0cm
lK/iAuBdHmXjCFuyTEliEWOderLNhpXXL+V4IcoLUVsOwVMS3HbGhYIyIhLagbh25/obRmU89ibc
6ZKJRhUpCd6kLrcZOpCo/0Hz12l0Vs5hN87pLOViKFdrpcQIsS/irYzrhxEi3N32i3CVLWdNzJgQ
PTYszqANSiW6kg9Z4XoskWpW3lo3iSXPFltMu6HfNyLf6lQqaa27BQQlnaO626q/6fTzdPAsrb0Y
vF/Ig+zaMcrZsarygjoGq5MNhigzjZrzNB8+vW+zU858CWEtFfJIBfUCV2HnS3+wESja4lZeNT8P
cT6e12/Tx9kxvclFJOghTGZ27KITZBEGdzMDmsxP7MjgrJcrs0CJR70rbGkBTiZnCC2Ks7S3kWde
xRaAn49LnLFffC8mEEuUADkgBQSD6yq/afW5vO/cea1wKZcwaEEyRTEk0p1r7KMiX1RSZJby/RCf
D8LKTZw6c7rgNJ/L9E3H3W+TqXD2wqvUtBU8SC6dzpadwNFPy2WEw4AAassqTDgMtjSXF5kqNttV
E77ocUCPQdo2UBN/W8EdIivBoplJ7RrQ+2OCSfZmlnDUiUP7oeGeCpch8MC4CS6MLqRNhGFGAeDg
hY9SAXzBf0R6TeKzyvuYhb+URMMl4jeB3LyCsiHOvBoC0Zn+kSwSx18ApMiwYtNYpgsDDYYzaaBp
L+VNIGeNcyX3ezWDQLX70KpbIl0FeTEzi//B03sTwpvhrMwC48UVQjeg6MS275skMYPU9G4HB4wU
K1qa3Zy6TJ9pb1I5/7IXo4wFo45q+SrzlwDUK91VUz62bH18o0/OIUDXFV0kBhq7OctCmF6zgGGj
KxhRjNOzSJ7ldk41Jo8YNNEaFKljBR3x0NWduKkXdV+mPZQ/MsljOVjKQlqhPs+sF/FD+qhejA1Z
5SazPFubqVCZHt+bZM46h2WqqK6IiUToCT4xhJ6zkOnTrtDO6Lg5FFw/arsx9ADvRKmYyOGCW9ZU
zuM75TRYS/BIzMGiC6C7JGY642mOx+XBLn+TzTuaaGOJQ63TxnTeoqHogOwMh87dOU4b6x0pnC1J
aOy6Oag3Xw7UsDWllQ6A7EUM/3ksL5y1JdOjQi+OYYCpDL1M+/pS1UnuocYQINmGYUV6s+i07q7U
z3r/5/tvcXprb5I4d8TTPRZUNZKwwHxcoT16BYiIXzIhOzI47RcyxhShxGgoDjiH6OvXBvYMtag2
1dc/1sA+N4Wc4vtDTZMg9ZG8RElsyT7rhbKSOiDqznG+TpoqNHnjkAHkq8pnXuoizrRo5D6IWGAS
ug3rS09cUPXDkD0ct1XT7veOKM4WKwAvz/Qeov5rSSt0TYto0AcYJx/gaInu1+noFv84jO1/GNCb
DO7ILJJaVrtxkdCd9Q2a+odhh2elcedlDzxMg4w3eL+SxJyVxi1Wk+R9Wo1XKIfS5nPAk2YeLJTj
3adID3nDkzL0NAmJuR/PME7q+Y4Ibjx+1ak5MvYQgQi7Ye6V1ldXUh1YAY0tYDBXc2ZjNKoHpn1H
IGcE0yrNQP09CpS/45b/cBJ9bgI5O5gHflf3MoT1xTVlsZnrH6rs+lf2786IOEOoa+XXLPp/a0QA
SZJVdJkRNB9yZxbJlVBuVSSdw/5SjR4rFAe6M87FuOTcCoGLYHw2CEuJwR9TtaAHUmao1M7de5nd
zlasTJ27ewK4VZFjPy1LlJgArEtfgtjS1gm8psEq19XStfqvUd//PHb/x3tOL19fvfz7f/HzY5r1
ReD5Fffj3xfZM7upiufn6uwh+9/xT7//6t/7P+Ivvz7Zfqge9n5wGMiI+qv6ueivn0t0Hb3IxDuM
v/mjX/7x/PKU2z57/uvPB+SJmB2UVRE8Vn9+/Wr99Nef2ohTqo6FNuh4VoHLPOKm/c+uvK+/fP6Q
4DmbB1Y9CKt//yt5nn3K80NZ/fWnrJygXVFEVRkqxwiuzvD89vnlG3ICbxasoyIw7ECqamBTsbSo
/L/+VKUTdLzqI0OEMsJVyzh+S7SBjF+JJwqIYQ2wfxANKWIALHx7270VeluxP1idXKYBq8q//gR9
4b4SEkAByGijG9OJ6LyWeCVUgYWu9YDkcRo5EZuN5osRNRloRi67SFjXVb4uutJUWO6dlwYB4nvl
h4MV5+DgysNGMWM10a8NhoZkMDNpramngX+qFq5/PVB9K2TRtZIrq0Rhkdm4yl0JVnSritJurSkI
90yc/Lntub6+bFwkJXtGMlBrAhE0QtsNGDfzZR6HmWWkHVxTeifH3V1betmdq7DBQyTV5Le9jxbo
CBX3cpj2FpUA7GOkzNZL9AeDtK4AoRYLLbcRvN4aWpYDmSWm5Yj8rSYYKgO6CXivAnuIBpRvd2eJ
ZFhoU6qssqiXhiFdB2TI7FDwXZPGjFhiLd/0rng24uE4otrRVTHo/X2WqU5fZfd5kHhLWXAbqxjS
1LciowSkVmFq/XBRy52L5h2DSmbr5fXN0OTRMtPFrVCLnxOvcC2xCZubohnqtVtWW7Vndhv0K7VD
S7wS/uPJdCWrzUoaBpDu3rmkWqGc9NxwVZ1aVZ2nqFn0qfDYSJJxAZieeJsEoroCLRMiCD3cojd/
M9RDu1XqYUUqbcsi8b6vpU3URLlDIzRZp/1Z7QburaQ1n/WmvGriCozDoUpMt7mWhx5VGYNhlkx1
QrU9zaT0rnSZvs0qWbcb9E2fS7pqydlwVmmgml0GQMy6FLSyvJb9zvvigp2u9zK7Ynq09iXJX+Z1
oTuV4aNNL1Pu8hS/EAdCvATqgXim+rR3yiQEaQ+yPctm0OslDYTeKgBEaEYDgPnkWs6WnVC3ZhPG
z65Ohm0vgSPY87TwVO3ielEqRSZaBe30J09pdCRtgsolZhaogGEMm+KmVYnVZkKKjnbhVJODs6TX
lkpRbnRBO0tAgWeWmuZoKZr5SyLfoyHmVu1js4pw0AEjlZlFOazEIj8r8wIomQN2QncN4/mp0/wL
jblmWxq3BAfkZe8LFwSQbrTzrCAIH/ssjC1PAt+9BQI4/TQZhMQAenZoN734sdSFfKF5grQEftWy
dbXRQ67kRnJg1PXrDFRbp6QqJQfW9EMhRuJpK/bVshPFj1QIUFYVPIQ9Ne6wN0D1EmWpmeX559rI
F16YXHhJ2S46Sa4sUdzqar5wOx9rgLuaok4spTszdAA7hRH5p3EFF8wCdSufUx3l+WlMCpCsN9Im
TKPIYq4xmLrWOXqhn5KegopIvIdixTbLe8+KM0qcsiLabVBpJaj8VM27oGGubZokvW+N+KkWulPU
MilObwjaQsqSvjTdkOVndS841Ii2yGZYOCmhLLBFTiFKBd6U0oaaqRBEIAAE/ZflxtK5OuCES5t4
FSn+aeIXV8D+kD/1JS4szaQ0NqLIvuBgT6ykA3ulkdLPWiQ9NJUgOg3prFjQcbmTue5plqWNyfwe
UP2Njy5zoM3TSrjIvcQBOtFGTGuD2TjA2wtQBimbUumKU0OpLvXIOG1AQh6batgjcVYSoIfjcqVe
GGHnnqLBLUT9Jjzp56LsRdPrY22pkeqxC7LQ7AAa0Sr0Q8O8VaFHsSXmnVUBBM7MqXQvl/WqLtht
07iOWHiLRi7XPRNCUwwbNLfh9sRFz5ZWPCmBPDzlTS+hcLOF0dJrdcWi4ROhwAwhxrWYZsSUG9EK
Qgpa1KGygyRbRZR9oF5VOF5XP7VE/6RXsnpt9EO89uRH12epSTN3o8pIygk9WCEzo7GSvo3MsNA8
S071dZhWHjANRLvPBgA2xf5zNxSpFQaats5kyalLrFLGbts6t8vM2EqdUDh+R7KVC4vu+TraHWuw
6sZC063dQLqWtPCTnOu1XYudbNIEeTLfNdZ5QkABkJbrDhxipYCLjcC7Vr3WUUh97cvrVuqfXaac
D7WM3hjkvdeJGAOP3jhjfnLWCsm1lMNAYALNVJIvfaI4nZbgllnSTSoNl6HQ2tlQhWZDo8T0sN21
ogeIeE+gN6FT5fIS1RzL3E/vu4aYJPJP/RQcC1n/paYicjjtJpJixcxbbykAK8QUUSIDN3AlFOoy
7RPRlr3iqY2ACYde+TDuzqV6MFtdSy4k9L08CV6cXRr4z40sxbXZ5JUt56JV4hXBJAp1bh23Ic1g
Ui36WCIhxfQQjp0Rn6KXaiW2wlZQeyttEwA79r0nm3KhNLg7M1wzy0TUCoGrdqHkLlTAU0J3hLqo
46e+HaqnpuxQNtAqOm2tXi9IbbI4i64MpWCf+jo4iz3P6RP1XnSND3qkAHxBiwhgaZpiWKW4xrAi
QTTWPTpJ7U6ttjVY1QdHE4wmNqNI0C7TQioqM6p0Kw3wmkCvRuOKZhZKYmlRF1rAYDXuEy0anMxD
1bEhoSsX+zBQu0WeoR/NbNK2uhixxFFUrl6Kktehi7C8AvvZVlK6wFaSXrrXRLe9qLGHV6HeGeco
HsFdQKlLn7VayoG/5RfFIq2bHlmvyKkTF/DGXbLOM99qAemXmO3AjPNCipZS13gW4vszhcnrTM0b
4JG17K7yErMTMAtCbSmKMMB0JuDgrQ36UGZsC65QyarjAdcrofYlK9mYYs6v60g4A75sbraBfDnk
+hYMEPV11VLfbDshSUw5SeN/VFTExRaJvXptSLH4UWlDMTVLQDV59oCiuVVCabkJSCw4DWuK1BRU
l5yR0G3PWCPLTlI3hWipGcX1Ze518icRQNfnLVj32tcI87dw93cigwN//zXk+BoNvDi2t+mv/dI3
x3kMKw4f9OMBhIFSRRRPg6PmKyXfXgDx8uSXYObYE+MHnNL1E2IMePhoV6ZAidNhk/BBnBunzPv6
tayeAPMK/roqvX6N2ADydmbscCiHUdSv/c7eAB7TmlVjhIZeQLYXDeGFf2QGuAfszAA5eenYVnGt
8PJBYmt3BpQTXEgZEmBtXj+Izf+/zMDRqNJALgnsDyq4MOCN8VHlTyuFdCLigcjYvC46rxT6Cfxq
WSMjbNf4+Q2nBIgliLGR60BGFISP4wh+REu4Sd7REnqCPSIib6K9zgni510t0U40FEgjuEWi8ndT
D2QdQCgoSsDUEuVXGs/3zYV8guItKomIil4+GPPuXMgn6N0Ajzpu6V4/v9+UEBHo2qhkRmUfQT5m
7EB535RIJ+Bk0XBbSCanRDt56aPRyFcr+7pD/9+bUU6/X7NWr6kp5GNwfQWwUBXzoSB98t4pISdI
8+Cwwr3Ey4c7WcaEFHp/6Dcl+h2NiKbilhlZF0UFkSnA9t47JTKOGklDqxtnPZQTtPUrSIl9M7i/
246BuVdAafLe8asnI8eiStA8+fJBjnjXcGAaiIT0oIzp+d2MKMEFr45TBR0JBgVI4audf81Wf3fp
fsbxkk5AnQEjOXKJjp+D7QFURyKBYv51quCV/G5TgnMFTOUwoGOPxn/jjCUn4IrXYIdwUI0f6Nuu
esDG4gyTjPH67nebC5Bkw9Ihia5rBqz8+10w+QSHKxp6RvaC3UkwTjRgOkto5/4NJwH36kjsIFpA
56gKr/nlFd+xR5STsd1Iw0Hxuke4uVBOKO45dBQEff/6t9MLVLWgMuQlwgLz4Igqild8x5TAuQLC
lIJak9c9wvle2gkiQxy5IyXn+PkNtwp8L6QO4GzA2COIff9WEU9gmYGaiZP15XMQwKkqroNwffX6
9W84JSIOFdhRhFS6IoNL9XVvv0NLcLgATxn3dV8tKTclEhx4hImK8TWY+Q3dUZwt2NhITVAM47VU
530bRzxB0mQkYd63pxQJDvhd2nif/bsZDxG3rkDxp9jv2CkgZ3mv8UCyBylg/PPVOnDGA+4pOnzx
9Y9PxQ+EMN9TaJYfxE8vybPgudy5cJ/9hW8G8/ABX3NELxGM9v1u+uX3xrv41ye/Rjnjz3/vxT8v
aaydL7+ltXb//Ov4DiVPvtO3/7kKnouH4tHvX0bbf33L11v97UMWP7Cn3RzWd+/67WUOqgi+K/+x
Z1+g5iD9nFY+Cx52BcAwHvpq7xWGxsfK/+OoSD7t8G6RyJ1GNaoiuMEdms93SxoHN5ZO/AF4cX69
MJ2HO/O9Es/Haowj0wkYDt65eq9ICw8oHuJjQg+TAv8toZPzilwMH3G/V97LvD4X7I+bhyY92Bfy
oX/2XoGbh4DV9b6GTqQj3yvmVV82D8VzzG/2iWDkvdIugyJ6YMkDt/MmouL3Svqpqqf/XHX1Q/by
AyDbJ8Z04Hm8d0yvpnJUwH21mEhDvlfU5b//FYT//lc1XTd24Hm/V9ymT55hHx+i8mBoBxdV75X1
OouTGg94dv4G5Li0qXP9+73W4Wn/7U5r6s/2PZnxNx7j54fi7/8LAAD//w==</cx:binary>
              </cx:geoCache>
            </cx:geography>
          </cx:layoutPr>
        </cx:series>
      </cx:plotAreaRegion>
    </cx:plotArea>
  </cx:chart>
</cx:chartSpace>
</file>

<file path=ppt/charts/colors1.xml><?xml version="1.0" encoding="utf-8"?>
<cs:colorStyle xmlns:cs="http://schemas.microsoft.com/office/drawing/2012/chartStyle" xmlns:a="http://schemas.openxmlformats.org/drawingml/2006/main" meth="withinLinear" id="19">
  <a:schemeClr val="accent6"/>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494">
  <cs:axisTitle>
    <cs:lnRef idx="0"/>
    <cs:fillRef idx="0"/>
    <cs:effectRef idx="0"/>
    <cs:fontRef idx="minor">
      <a:schemeClr val="tx1">
        <a:lumMod val="65000"/>
        <a:lumOff val="35000"/>
      </a:schemeClr>
    </cs:fontRef>
    <cs:defRPr sz="9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cs:chartArea>
  <cs:dataLabel>
    <cs:lnRef idx="0"/>
    <cs:fillRef idx="0"/>
    <cs:effectRef idx="0"/>
    <cs:fontRef idx="minor">
      <a:schemeClr val="tx1">
        <a:lumMod val="65000"/>
        <a:lumOff val="35000"/>
      </a:schemeClr>
    </cs:fontRef>
    <cs:defRPr sz="85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a:ln w="3175">
        <a:solidFill>
          <a:schemeClr val="bg1"/>
        </a:solidFill>
      </a:ln>
    </cs:spPr>
  </cs:dataPoint>
  <cs:dataPoint3D>
    <cs:lnRef idx="0"/>
    <cs:fillRef idx="0">
      <cs:styleClr val="auto"/>
    </cs:fillRef>
    <cs:effectRef idx="0"/>
    <cs:fontRef idx="minor">
      <a:schemeClr val="tx1"/>
    </cs:fontRef>
    <cs:spPr>
      <a:solidFill>
        <a:schemeClr val="phClr"/>
      </a:solidFill>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5"/>
  <cs:dataPointWireframe>
    <cs:lnRef idx="0">
      <cs:styleClr val="auto"/>
    </cs:lnRef>
    <cs:fillRef idx="0"/>
    <cs:effectRef idx="0"/>
    <cs:fontRef idx="minor">
      <a:schemeClr val="tx1"/>
    </cs:fontRef>
    <cs:spPr>
      <a:ln w="2857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9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15000"/>
            <a:lumOff val="8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cs:seriesAxis>
  <cs:seriesLine>
    <cs:lnRef idx="0"/>
    <cs:fillRef idx="0"/>
    <cs:effectRef idx="0"/>
    <cs:fontRef idx="minor">
      <a:schemeClr val="tx1"/>
    </cs:fontRef>
    <cs:spPr>
      <a:ln w="9525" cap="flat">
        <a:solidFill>
          <a:srgbClr val="D9D9D9"/>
        </a:solidFill>
        <a:round/>
      </a:ln>
    </cs:spPr>
  </cs:seriesLine>
  <cs:title>
    <cs:lnRef idx="0"/>
    <cs:fillRef idx="0"/>
    <cs:effectRef idx="0"/>
    <cs:fontRef idx="minor">
      <a:schemeClr val="tx1">
        <a:lumMod val="65000"/>
        <a:lumOff val="35000"/>
      </a:schemeClr>
    </cs:fontRef>
    <cs:defRPr sz="140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9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cs:valueAxis>
  <cs:wall>
    <cs:lnRef idx="0"/>
    <cs:fillRef idx="0"/>
    <cs:effectRef idx="0"/>
    <cs:fontRef idx="minor">
      <a:schemeClr val="tx1"/>
    </cs:fontRef>
  </cs:wall>
</cs:chartStyle>
</file>

<file path=ppt/comments/modernComment_105_FDFED943.xml><?xml version="1.0" encoding="utf-8"?>
<p188:cmLst xmlns:a="http://schemas.openxmlformats.org/drawingml/2006/main" xmlns:r="http://schemas.openxmlformats.org/officeDocument/2006/relationships" xmlns:p188="http://schemas.microsoft.com/office/powerpoint/2018/8/main">
  <p188:cm id="{461A22CB-D4D8-4A6F-B91F-4912BA6EA5A3}" authorId="{81999058-D542-DED8-41C4-F8BC7E4DA7DF}" created="2023-10-03T08:29:50.163">
    <ac:deMkLst xmlns:ac="http://schemas.microsoft.com/office/drawing/2013/main/command">
      <pc:docMk xmlns:pc="http://schemas.microsoft.com/office/powerpoint/2013/main/command"/>
      <pc:sldMk xmlns:pc="http://schemas.microsoft.com/office/powerpoint/2013/main/command" cId="4261337411" sldId="261"/>
      <ac:spMk id="3" creationId="{69FC3C57-8C35-BF5F-3CFB-19F4C6088B33}"/>
    </ac:deMkLst>
    <p188:pos x="11201399" y="0"/>
    <p188:txBody>
      <a:bodyPr/>
      <a:lstStyle/>
      <a:p>
        <a:r>
          <a:rPr lang="fi-FI"/>
          <a:t>Investoinnit: BF:n rahoiutus + TEMin energiaosaston rahaoitus</a:t>
        </a:r>
      </a:p>
    </p188:txBody>
  </p188:cm>
</p188:cmLst>
</file>

<file path=ppt/drawings/drawing1.xml><?xml version="1.0" encoding="utf-8"?>
<c:userShapes xmlns:c="http://schemas.openxmlformats.org/drawingml/2006/chart">
  <cdr:relSizeAnchor xmlns:cdr="http://schemas.openxmlformats.org/drawingml/2006/chartDrawing">
    <cdr:from>
      <cdr:x>0.27045</cdr:x>
      <cdr:y>0.16162</cdr:y>
    </cdr:from>
    <cdr:to>
      <cdr:x>0.68148</cdr:x>
      <cdr:y>1</cdr:y>
    </cdr:to>
    <cdr:grpSp>
      <cdr:nvGrpSpPr>
        <cdr:cNvPr id="6" name="Group 5">
          <a:extLst xmlns:a="http://schemas.openxmlformats.org/drawingml/2006/main">
            <a:ext uri="{FF2B5EF4-FFF2-40B4-BE49-F238E27FC236}">
              <a16:creationId xmlns:a16="http://schemas.microsoft.com/office/drawing/2014/main" id="{8EF43711-C865-48FE-B76E-8D726477F03F}"/>
            </a:ext>
          </a:extLst>
        </cdr:cNvPr>
        <cdr:cNvGrpSpPr/>
      </cdr:nvGrpSpPr>
      <cdr:grpSpPr>
        <a:xfrm xmlns:a="http://schemas.openxmlformats.org/drawingml/2006/main">
          <a:off x="1339031" y="529299"/>
          <a:ext cx="2035060" cy="2745659"/>
          <a:chOff x="1362652" y="480292"/>
          <a:chExt cx="2070966" cy="2491508"/>
        </a:xfrm>
      </cdr:grpSpPr>
      <cdr:sp macro="" textlink="">
        <cdr:nvSpPr>
          <cdr:cNvPr id="2" name="TextBox 1"/>
          <cdr:cNvSpPr txBox="1"/>
        </cdr:nvSpPr>
        <cdr:spPr>
          <a:xfrm xmlns:a="http://schemas.openxmlformats.org/drawingml/2006/main">
            <a:off x="2519218" y="1028700"/>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fi-FI" sz="1200" b="1" dirty="0"/>
              <a:t>1. Green transition</a:t>
            </a:r>
          </a:p>
        </cdr:txBody>
      </cdr:sp>
      <cdr:sp macro="" textlink="">
        <cdr:nvSpPr>
          <cdr:cNvPr id="3" name="TextBox 2"/>
          <cdr:cNvSpPr txBox="1"/>
        </cdr:nvSpPr>
        <cdr:spPr>
          <a:xfrm xmlns:a="http://schemas.openxmlformats.org/drawingml/2006/main">
            <a:off x="2519218" y="2057400"/>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fi-FI" sz="1200" b="1" dirty="0"/>
              <a:t>2. </a:t>
            </a:r>
            <a:r>
              <a:rPr lang="fi-FI" sz="1200" b="1" dirty="0" err="1"/>
              <a:t>Digitalization</a:t>
            </a:r>
            <a:endParaRPr lang="fi-FI" sz="1200" b="1" dirty="0"/>
          </a:p>
        </cdr:txBody>
      </cdr:sp>
      <cdr:sp macro="" textlink="">
        <cdr:nvSpPr>
          <cdr:cNvPr id="4" name="TextBox 3"/>
          <cdr:cNvSpPr txBox="1"/>
        </cdr:nvSpPr>
        <cdr:spPr>
          <a:xfrm xmlns:a="http://schemas.openxmlformats.org/drawingml/2006/main">
            <a:off x="1362652" y="1559790"/>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fi-FI" sz="1200" b="1" dirty="0"/>
              <a:t>3. </a:t>
            </a:r>
            <a:r>
              <a:rPr lang="fi-FI" sz="1200" b="1" dirty="0" err="1"/>
              <a:t>Employment</a:t>
            </a:r>
            <a:r>
              <a:rPr lang="fi-FI" sz="1200" b="1" dirty="0"/>
              <a:t> </a:t>
            </a:r>
          </a:p>
          <a:p xmlns:a="http://schemas.openxmlformats.org/drawingml/2006/main">
            <a:r>
              <a:rPr lang="fi-FI" sz="1200" b="1" dirty="0"/>
              <a:t>and </a:t>
            </a:r>
            <a:r>
              <a:rPr lang="fi-FI" sz="1200" b="1" dirty="0" err="1"/>
              <a:t>comptences</a:t>
            </a:r>
            <a:endParaRPr lang="fi-FI" sz="1200" b="1" dirty="0"/>
          </a:p>
        </cdr:txBody>
      </cdr:sp>
      <cdr:sp macro="" textlink="">
        <cdr:nvSpPr>
          <cdr:cNvPr id="5" name="TextBox 4"/>
          <cdr:cNvSpPr txBox="1"/>
        </cdr:nvSpPr>
        <cdr:spPr>
          <a:xfrm xmlns:a="http://schemas.openxmlformats.org/drawingml/2006/main">
            <a:off x="1482724" y="480292"/>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fi-FI" sz="1200" b="1" dirty="0"/>
              <a:t>4. </a:t>
            </a:r>
            <a:r>
              <a:rPr lang="fi-FI" sz="1200" b="1" dirty="0" err="1"/>
              <a:t>Social</a:t>
            </a:r>
            <a:r>
              <a:rPr lang="fi-FI" sz="1200" b="1" dirty="0"/>
              <a:t> and</a:t>
            </a:r>
          </a:p>
          <a:p xmlns:a="http://schemas.openxmlformats.org/drawingml/2006/main">
            <a:r>
              <a:rPr lang="fi-FI" sz="1200" b="1" dirty="0" err="1"/>
              <a:t>healthcare</a:t>
            </a:r>
            <a:r>
              <a:rPr lang="fi-FI" sz="1200" b="1" dirty="0"/>
              <a:t> </a:t>
            </a:r>
          </a:p>
          <a:p xmlns:a="http://schemas.openxmlformats.org/drawingml/2006/main">
            <a:r>
              <a:rPr lang="fi-FI" sz="1200" b="1" dirty="0" err="1"/>
              <a:t>services</a:t>
            </a:r>
            <a:endParaRPr lang="fi-FI" sz="1200" b="1" dirty="0"/>
          </a:p>
          <a:p xmlns:a="http://schemas.openxmlformats.org/drawingml/2006/main">
            <a:endParaRPr lang="en-US" sz="1200" b="1" dirty="0"/>
          </a:p>
        </cdr:txBody>
      </cdr:sp>
    </cdr:grpSp>
  </cdr:relSizeAnchor>
  <cdr:relSizeAnchor xmlns:cdr="http://schemas.openxmlformats.org/drawingml/2006/chartDrawing">
    <cdr:from>
      <cdr:x>0.8676</cdr:x>
      <cdr:y>1</cdr:y>
    </cdr:from>
    <cdr:to>
      <cdr:x>0.96967</cdr:x>
      <cdr:y>1</cdr:y>
    </cdr:to>
    <cdr:cxnSp macro="">
      <cdr:nvCxnSpPr>
        <cdr:cNvPr id="8" name="Straight Connector 7">
          <a:extLst xmlns:a="http://schemas.openxmlformats.org/drawingml/2006/main">
            <a:ext uri="{FF2B5EF4-FFF2-40B4-BE49-F238E27FC236}">
              <a16:creationId xmlns:a16="http://schemas.microsoft.com/office/drawing/2014/main" id="{297F242E-9CB1-42A4-9549-209A9B8C55DA}"/>
            </a:ext>
          </a:extLst>
        </cdr:cNvPr>
        <cdr:cNvCxnSpPr/>
      </cdr:nvCxnSpPr>
      <cdr:spPr>
        <a:xfrm xmlns:a="http://schemas.openxmlformats.org/drawingml/2006/main" flipH="1">
          <a:off x="4396508" y="3274958"/>
          <a:ext cx="517237" cy="0"/>
        </a:xfrm>
        <a:prstGeom xmlns:a="http://schemas.openxmlformats.org/drawingml/2006/main" prst="line">
          <a:avLst/>
        </a:prstGeom>
        <a:ln xmlns:a="http://schemas.openxmlformats.org/drawingml/2006/main">
          <a:solidFill>
            <a:schemeClr val="accent2">
              <a:lumMod val="75000"/>
            </a:schemeClr>
          </a:solidFill>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7EB1B54-D190-48BB-8307-79301CDCF61B}" type="datetimeFigureOut">
              <a:rPr lang="en-US" smtClean="0"/>
              <a:t>10/18/2023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D5C6E50-0148-4A80-BAF2-B5D44EE5952B}" type="slidenum">
              <a:rPr lang="en-US" smtClean="0"/>
              <a:t>‹#›</a:t>
            </a:fld>
            <a:endParaRPr lang="en-US"/>
          </a:p>
        </p:txBody>
      </p:sp>
    </p:spTree>
    <p:extLst>
      <p:ext uri="{BB962C8B-B14F-4D97-AF65-F5344CB8AC3E}">
        <p14:creationId xmlns:p14="http://schemas.microsoft.com/office/powerpoint/2010/main" val="178469371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i-FI" dirty="0"/>
          </a:p>
        </p:txBody>
      </p:sp>
      <p:sp>
        <p:nvSpPr>
          <p:cNvPr id="4" name="Slide Number Placeholder 3"/>
          <p:cNvSpPr>
            <a:spLocks noGrp="1"/>
          </p:cNvSpPr>
          <p:nvPr>
            <p:ph type="sldNum" sz="quarter" idx="5"/>
          </p:nvPr>
        </p:nvSpPr>
        <p:spPr/>
        <p:txBody>
          <a:bodyPr/>
          <a:lstStyle/>
          <a:p>
            <a:fld id="{AD5C6E50-0148-4A80-BAF2-B5D44EE5952B}" type="slidenum">
              <a:rPr lang="en-US" smtClean="0"/>
              <a:t>1</a:t>
            </a:fld>
            <a:endParaRPr lang="en-US"/>
          </a:p>
        </p:txBody>
      </p:sp>
    </p:spTree>
    <p:extLst>
      <p:ext uri="{BB962C8B-B14F-4D97-AF65-F5344CB8AC3E}">
        <p14:creationId xmlns:p14="http://schemas.microsoft.com/office/powerpoint/2010/main" val="265575008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Aputekstiä</a:t>
            </a:r>
            <a:r>
              <a:rPr lang="en-US" dirty="0"/>
              <a:t> </a:t>
            </a:r>
            <a:r>
              <a:rPr lang="en-US" dirty="0" err="1"/>
              <a:t>Teijalle</a:t>
            </a:r>
            <a:r>
              <a:rPr lang="en-US" dirty="0"/>
              <a:t>:</a:t>
            </a:r>
            <a:br>
              <a:rPr lang="en-US" dirty="0"/>
            </a:br>
            <a:br>
              <a:rPr lang="en-US" dirty="0"/>
            </a:br>
            <a:r>
              <a:rPr lang="en-US" dirty="0"/>
              <a:t>- Business Finland has helped 344 Finnish companies to utilize the EU's recovery funding.</a:t>
            </a:r>
          </a:p>
          <a:p>
            <a:r>
              <a:rPr lang="en-US" dirty="0"/>
              <a:t>- Companies have received EUR </a:t>
            </a:r>
            <a:r>
              <a:rPr lang="fi-FI" sz="1200" u="none" strike="noStrike" dirty="0">
                <a:effectLst/>
              </a:rPr>
              <a:t>392 </a:t>
            </a:r>
            <a:r>
              <a:rPr lang="en-US" dirty="0"/>
              <a:t>million through Business Finland.</a:t>
            </a:r>
          </a:p>
          <a:p>
            <a:r>
              <a:rPr lang="en-US" dirty="0"/>
              <a:t>- 28 RRF funding calls in 2021–2023, 844 applications, around 40% of the applicants received funding.</a:t>
            </a:r>
          </a:p>
          <a:p>
            <a:endParaRPr lang="fi-FI" dirty="0"/>
          </a:p>
        </p:txBody>
      </p:sp>
      <p:sp>
        <p:nvSpPr>
          <p:cNvPr id="4" name="Slide Number Placeholder 3"/>
          <p:cNvSpPr>
            <a:spLocks noGrp="1"/>
          </p:cNvSpPr>
          <p:nvPr>
            <p:ph type="sldNum" sz="quarter" idx="5"/>
          </p:nvPr>
        </p:nvSpPr>
        <p:spPr/>
        <p:txBody>
          <a:bodyPr/>
          <a:lstStyle/>
          <a:p>
            <a:fld id="{AD5C6E50-0148-4A80-BAF2-B5D44EE5952B}" type="slidenum">
              <a:rPr lang="en-US" smtClean="0"/>
              <a:t>3</a:t>
            </a:fld>
            <a:endParaRPr lang="en-US"/>
          </a:p>
        </p:txBody>
      </p:sp>
    </p:spTree>
    <p:extLst>
      <p:ext uri="{BB962C8B-B14F-4D97-AF65-F5344CB8AC3E}">
        <p14:creationId xmlns:p14="http://schemas.microsoft.com/office/powerpoint/2010/main" val="16769779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i-FI" dirty="0"/>
          </a:p>
        </p:txBody>
      </p:sp>
      <p:sp>
        <p:nvSpPr>
          <p:cNvPr id="4" name="Slide Number Placeholder 3"/>
          <p:cNvSpPr>
            <a:spLocks noGrp="1"/>
          </p:cNvSpPr>
          <p:nvPr>
            <p:ph type="sldNum" sz="quarter" idx="5"/>
          </p:nvPr>
        </p:nvSpPr>
        <p:spPr/>
        <p:txBody>
          <a:bodyPr/>
          <a:lstStyle/>
          <a:p>
            <a:fld id="{AD5C6E50-0148-4A80-BAF2-B5D44EE5952B}" type="slidenum">
              <a:rPr lang="en-US" smtClean="0"/>
              <a:t>4</a:t>
            </a:fld>
            <a:endParaRPr lang="en-US"/>
          </a:p>
        </p:txBody>
      </p:sp>
    </p:spTree>
    <p:extLst>
      <p:ext uri="{BB962C8B-B14F-4D97-AF65-F5344CB8AC3E}">
        <p14:creationId xmlns:p14="http://schemas.microsoft.com/office/powerpoint/2010/main" val="295428636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0" i="0" dirty="0" err="1">
                <a:solidFill>
                  <a:srgbClr val="212529"/>
                </a:solidFill>
                <a:effectLst/>
                <a:latin typeface="Finlandica" panose="00000500000000000000" pitchFamily="2" charset="0"/>
              </a:rPr>
              <a:t>Aputeksitä</a:t>
            </a:r>
            <a:r>
              <a:rPr lang="en-US" b="0" i="0" dirty="0">
                <a:solidFill>
                  <a:srgbClr val="212529"/>
                </a:solidFill>
                <a:effectLst/>
                <a:latin typeface="Finlandica" panose="00000500000000000000" pitchFamily="2" charset="0"/>
              </a:rPr>
              <a:t> </a:t>
            </a:r>
            <a:r>
              <a:rPr lang="en-US" b="0" i="0" dirty="0" err="1">
                <a:solidFill>
                  <a:srgbClr val="212529"/>
                </a:solidFill>
                <a:effectLst/>
                <a:latin typeface="Finlandica" panose="00000500000000000000" pitchFamily="2" charset="0"/>
              </a:rPr>
              <a:t>Teijalle</a:t>
            </a:r>
            <a:r>
              <a:rPr lang="en-US" b="0" i="0" dirty="0">
                <a:solidFill>
                  <a:srgbClr val="212529"/>
                </a:solidFill>
                <a:effectLst/>
                <a:latin typeface="Finlandica" panose="00000500000000000000" pitchFamily="2" charset="0"/>
              </a:rPr>
              <a:t>:</a:t>
            </a:r>
            <a:br>
              <a:rPr lang="en-US" b="0" i="0" dirty="0">
                <a:solidFill>
                  <a:srgbClr val="212529"/>
                </a:solidFill>
                <a:effectLst/>
                <a:latin typeface="Finlandica" panose="00000500000000000000" pitchFamily="2" charset="0"/>
              </a:rPr>
            </a:br>
            <a:br>
              <a:rPr lang="en-US" b="0" i="0" dirty="0">
                <a:solidFill>
                  <a:srgbClr val="212529"/>
                </a:solidFill>
                <a:effectLst/>
                <a:latin typeface="Finlandica" panose="00000500000000000000" pitchFamily="2" charset="0"/>
              </a:rPr>
            </a:br>
            <a:r>
              <a:rPr lang="en-US" b="0" i="0" dirty="0">
                <a:solidFill>
                  <a:srgbClr val="212529"/>
                </a:solidFill>
                <a:effectLst/>
                <a:latin typeface="Finlandica" panose="00000500000000000000" pitchFamily="2" charset="0"/>
              </a:rPr>
              <a:t>1. </a:t>
            </a:r>
            <a:r>
              <a:rPr lang="en-US" b="1" i="0" dirty="0" err="1">
                <a:solidFill>
                  <a:srgbClr val="212529"/>
                </a:solidFill>
                <a:effectLst/>
                <a:latin typeface="Finlandica" panose="00000500000000000000" pitchFamily="2" charset="0"/>
              </a:rPr>
              <a:t>Investointi</a:t>
            </a:r>
            <a:r>
              <a:rPr lang="en-US" b="0" i="0" dirty="0">
                <a:solidFill>
                  <a:srgbClr val="212529"/>
                </a:solidFill>
                <a:effectLst/>
                <a:latin typeface="Finlandica" panose="00000500000000000000" pitchFamily="2" charset="0"/>
              </a:rPr>
              <a:t>: </a:t>
            </a:r>
            <a:r>
              <a:rPr lang="en-US" b="0" i="0" dirty="0" err="1">
                <a:solidFill>
                  <a:srgbClr val="212529"/>
                </a:solidFill>
                <a:effectLst/>
                <a:latin typeface="Finlandica" panose="00000500000000000000" pitchFamily="2" charset="0"/>
              </a:rPr>
              <a:t>Kuljetusrinki</a:t>
            </a:r>
            <a:r>
              <a:rPr lang="en-US" b="0" i="0" dirty="0">
                <a:solidFill>
                  <a:srgbClr val="212529"/>
                </a:solidFill>
                <a:effectLst/>
                <a:latin typeface="Finlandica" panose="00000500000000000000" pitchFamily="2" charset="0"/>
              </a:rPr>
              <a:t> The company has invested in a robot sorting line utilized in waste treatment and has received EUR 1,420,900 of Business Finland’s RRF funding for this purpose. The technology, which will be introduced in 2023, will increase the efficiency and growth of </a:t>
            </a:r>
            <a:r>
              <a:rPr lang="en-US" b="0" i="0" dirty="0" err="1">
                <a:solidFill>
                  <a:srgbClr val="212529"/>
                </a:solidFill>
                <a:effectLst/>
                <a:latin typeface="Finlandica" panose="00000500000000000000" pitchFamily="2" charset="0"/>
              </a:rPr>
              <a:t>Kuljetusrinki</a:t>
            </a:r>
            <a:r>
              <a:rPr lang="en-US" b="0" i="0" dirty="0">
                <a:solidFill>
                  <a:srgbClr val="212529"/>
                </a:solidFill>
                <a:effectLst/>
                <a:latin typeface="Finlandica" panose="00000500000000000000" pitchFamily="2" charset="0"/>
              </a:rPr>
              <a:t> Oy’s business while reducing the environmental burden. </a:t>
            </a:r>
            <a:br>
              <a:rPr lang="en-US" b="0" i="0" dirty="0">
                <a:solidFill>
                  <a:srgbClr val="212529"/>
                </a:solidFill>
                <a:effectLst/>
                <a:latin typeface="Finlandica" panose="00000500000000000000" pitchFamily="2" charset="0"/>
              </a:rPr>
            </a:br>
            <a:r>
              <a:rPr lang="en-US" b="0" i="0" dirty="0">
                <a:solidFill>
                  <a:srgbClr val="212529"/>
                </a:solidFill>
                <a:effectLst/>
                <a:latin typeface="Finlandica" panose="00000500000000000000" pitchFamily="2" charset="0"/>
              </a:rPr>
              <a:t>https://www.businessfinland.fi/en/whats-new/cases/2023/a-finnish-family-owned-company-invests-in-an-ultra-modern-robot-sorting-line</a:t>
            </a:r>
          </a:p>
          <a:p>
            <a:r>
              <a:rPr lang="en-US" b="0" i="0" dirty="0">
                <a:solidFill>
                  <a:srgbClr val="191919"/>
                </a:solidFill>
                <a:effectLst/>
                <a:latin typeface="Finlandica" panose="00000500000000000000" pitchFamily="2" charset="0"/>
              </a:rPr>
              <a:t>(</a:t>
            </a:r>
            <a:r>
              <a:rPr lang="en-US" b="0" i="0" dirty="0" err="1">
                <a:solidFill>
                  <a:srgbClr val="191919"/>
                </a:solidFill>
                <a:effectLst/>
                <a:latin typeface="Finlandica" panose="00000500000000000000" pitchFamily="2" charset="0"/>
              </a:rPr>
              <a:t>Pitsausosuudessa</a:t>
            </a:r>
            <a:r>
              <a:rPr lang="en-US" b="0" i="0" dirty="0">
                <a:solidFill>
                  <a:srgbClr val="191919"/>
                </a:solidFill>
                <a:effectLst/>
                <a:latin typeface="Finlandica" panose="00000500000000000000" pitchFamily="2" charset="0"/>
              </a:rPr>
              <a:t> </a:t>
            </a:r>
            <a:r>
              <a:rPr lang="en-US" b="0" i="0" dirty="0" err="1">
                <a:solidFill>
                  <a:srgbClr val="191919"/>
                </a:solidFill>
                <a:effectLst/>
                <a:latin typeface="Finlandica" panose="00000500000000000000" pitchFamily="2" charset="0"/>
              </a:rPr>
              <a:t>Kuljeturingin</a:t>
            </a:r>
            <a:r>
              <a:rPr lang="en-US" b="0" i="0" dirty="0">
                <a:solidFill>
                  <a:srgbClr val="191919"/>
                </a:solidFill>
                <a:effectLst/>
                <a:latin typeface="Finlandica" panose="00000500000000000000" pitchFamily="2" charset="0"/>
              </a:rPr>
              <a:t> </a:t>
            </a:r>
            <a:r>
              <a:rPr lang="en-US" b="0" i="0" dirty="0" err="1">
                <a:solidFill>
                  <a:srgbClr val="191919"/>
                </a:solidFill>
                <a:effectLst/>
                <a:latin typeface="Finlandica" panose="00000500000000000000" pitchFamily="2" charset="0"/>
              </a:rPr>
              <a:t>esitys</a:t>
            </a:r>
            <a:r>
              <a:rPr lang="en-US" b="0" i="0" dirty="0">
                <a:solidFill>
                  <a:srgbClr val="191919"/>
                </a:solidFill>
                <a:effectLst/>
                <a:latin typeface="Finlandica" panose="00000500000000000000" pitchFamily="2" charset="0"/>
              </a:rPr>
              <a:t>, </a:t>
            </a:r>
            <a:r>
              <a:rPr lang="en-US" b="0" i="0" dirty="0" err="1">
                <a:solidFill>
                  <a:srgbClr val="191919"/>
                </a:solidFill>
                <a:effectLst/>
                <a:latin typeface="Finlandica" panose="00000500000000000000" pitchFamily="2" charset="0"/>
              </a:rPr>
              <a:t>jonka</a:t>
            </a:r>
            <a:r>
              <a:rPr lang="en-US" b="0" i="0" dirty="0">
                <a:solidFill>
                  <a:srgbClr val="191919"/>
                </a:solidFill>
                <a:effectLst/>
                <a:latin typeface="Finlandica" panose="00000500000000000000" pitchFamily="2" charset="0"/>
              </a:rPr>
              <a:t> </a:t>
            </a:r>
            <a:r>
              <a:rPr lang="en-US" b="0" i="0" dirty="0" err="1">
                <a:solidFill>
                  <a:srgbClr val="191919"/>
                </a:solidFill>
                <a:effectLst/>
                <a:latin typeface="Finlandica" panose="00000500000000000000" pitchFamily="2" charset="0"/>
              </a:rPr>
              <a:t>pitää</a:t>
            </a:r>
            <a:r>
              <a:rPr lang="en-US" b="0" i="0" dirty="0">
                <a:solidFill>
                  <a:srgbClr val="191919"/>
                </a:solidFill>
                <a:effectLst/>
                <a:latin typeface="Finlandica" panose="00000500000000000000" pitchFamily="2" charset="0"/>
              </a:rPr>
              <a:t> </a:t>
            </a:r>
            <a:r>
              <a:rPr lang="fi-FI" b="0" i="0" dirty="0">
                <a:solidFill>
                  <a:srgbClr val="191919"/>
                </a:solidFill>
                <a:effectLst/>
                <a:latin typeface="Finlandica" panose="00000500000000000000" pitchFamily="2" charset="0"/>
              </a:rPr>
              <a:t>toimitusjohtaja </a:t>
            </a:r>
            <a:r>
              <a:rPr lang="fi-FI" b="1" i="0" dirty="0">
                <a:solidFill>
                  <a:srgbClr val="191919"/>
                </a:solidFill>
                <a:effectLst/>
                <a:latin typeface="Finlandica" panose="00000500000000000000" pitchFamily="2" charset="0"/>
              </a:rPr>
              <a:t>Markus Närhi)</a:t>
            </a:r>
            <a:endParaRPr lang="en-US" b="0" i="0" dirty="0">
              <a:solidFill>
                <a:srgbClr val="191919"/>
              </a:solidFill>
              <a:effectLst/>
              <a:latin typeface="Finlandica" panose="00000500000000000000" pitchFamily="2" charset="0"/>
            </a:endParaRPr>
          </a:p>
          <a:p>
            <a:endParaRPr lang="en-US" b="0" i="0" dirty="0">
              <a:solidFill>
                <a:srgbClr val="191919"/>
              </a:solidFill>
              <a:effectLst/>
              <a:latin typeface="Finlandica" panose="00000500000000000000" pitchFamily="2" charset="0"/>
            </a:endParaRPr>
          </a:p>
          <a:p>
            <a:r>
              <a:rPr lang="en-US" b="0" i="0" dirty="0">
                <a:solidFill>
                  <a:srgbClr val="191919"/>
                </a:solidFill>
                <a:effectLst/>
                <a:latin typeface="Finlandica" panose="00000500000000000000" pitchFamily="2" charset="0"/>
              </a:rPr>
              <a:t>2. </a:t>
            </a:r>
            <a:r>
              <a:rPr lang="en-US" b="1" i="0" dirty="0" err="1">
                <a:solidFill>
                  <a:srgbClr val="191919"/>
                </a:solidFill>
                <a:effectLst/>
                <a:latin typeface="Finlandica" panose="00000500000000000000" pitchFamily="2" charset="0"/>
              </a:rPr>
              <a:t>Veturi</a:t>
            </a:r>
            <a:r>
              <a:rPr lang="en-US" b="0" i="0" dirty="0">
                <a:solidFill>
                  <a:srgbClr val="191919"/>
                </a:solidFill>
                <a:effectLst/>
                <a:latin typeface="Finlandica" panose="00000500000000000000" pitchFamily="2" charset="0"/>
              </a:rPr>
              <a:t>: Green Hydrogen - </a:t>
            </a:r>
            <a:r>
              <a:rPr lang="fi-FI" b="0" i="0" dirty="0">
                <a:solidFill>
                  <a:srgbClr val="191919"/>
                </a:solidFill>
                <a:effectLst/>
                <a:latin typeface="Finlandica" panose="00000500000000000000" pitchFamily="2" charset="0"/>
              </a:rPr>
              <a:t>Business Finland on tehnyt rahoituspäätökset Neste Oyj:n ja </a:t>
            </a:r>
            <a:r>
              <a:rPr lang="fi-FI" b="0" i="0" dirty="0" err="1">
                <a:solidFill>
                  <a:srgbClr val="191919"/>
                </a:solidFill>
                <a:effectLst/>
                <a:latin typeface="Finlandica" panose="00000500000000000000" pitchFamily="2" charset="0"/>
              </a:rPr>
              <a:t>Solar</a:t>
            </a:r>
            <a:r>
              <a:rPr lang="fi-FI" b="0" i="0" dirty="0">
                <a:solidFill>
                  <a:srgbClr val="191919"/>
                </a:solidFill>
                <a:effectLst/>
                <a:latin typeface="Finlandica" panose="00000500000000000000" pitchFamily="2" charset="0"/>
              </a:rPr>
              <a:t> Foods Oy:n IPCEI-projekteille. RRF-rahoitus Neste Oyj:n projektille on 27,7 miljoonaa euroa ja </a:t>
            </a:r>
            <a:r>
              <a:rPr lang="fi-FI" b="0" i="0" dirty="0" err="1">
                <a:solidFill>
                  <a:srgbClr val="191919"/>
                </a:solidFill>
                <a:effectLst/>
                <a:latin typeface="Finlandica" panose="00000500000000000000" pitchFamily="2" charset="0"/>
              </a:rPr>
              <a:t>Solar</a:t>
            </a:r>
            <a:r>
              <a:rPr lang="fi-FI" b="0" i="0" dirty="0">
                <a:solidFill>
                  <a:srgbClr val="191919"/>
                </a:solidFill>
                <a:effectLst/>
                <a:latin typeface="Finlandica" panose="00000500000000000000" pitchFamily="2" charset="0"/>
              </a:rPr>
              <a:t> Foods Oy:n projektille 33,6 miljoonaa euroa. Vety-IPCEI-projektien tavoitteena on kehittää ja kiihdyttää puhtaan vedyn tuotantoa ja käyttöä Euroopassa. Suomi tavoittelee yhdessä EU:n kanssa </a:t>
            </a:r>
            <a:r>
              <a:rPr lang="fi-FI" b="0" i="0" dirty="0" err="1">
                <a:solidFill>
                  <a:srgbClr val="191919"/>
                </a:solidFill>
                <a:effectLst/>
                <a:latin typeface="Finlandica" panose="00000500000000000000" pitchFamily="2" charset="0"/>
              </a:rPr>
              <a:t>edelläkävijyyttä</a:t>
            </a:r>
            <a:r>
              <a:rPr lang="fi-FI" b="0" i="0" dirty="0">
                <a:solidFill>
                  <a:srgbClr val="191919"/>
                </a:solidFill>
                <a:effectLst/>
                <a:latin typeface="Finlandica" panose="00000500000000000000" pitchFamily="2" charset="0"/>
              </a:rPr>
              <a:t> vetytaloudessa.</a:t>
            </a:r>
            <a:br>
              <a:rPr lang="fi-FI" b="0" i="0" dirty="0">
                <a:solidFill>
                  <a:srgbClr val="191919"/>
                </a:solidFill>
                <a:effectLst/>
                <a:latin typeface="Finlandica" panose="00000500000000000000" pitchFamily="2" charset="0"/>
              </a:rPr>
            </a:br>
            <a:r>
              <a:rPr lang="fi-FI" b="0" i="0" dirty="0">
                <a:solidFill>
                  <a:srgbClr val="191919"/>
                </a:solidFill>
                <a:effectLst/>
                <a:latin typeface="Finlandica" panose="00000500000000000000" pitchFamily="2" charset="0"/>
              </a:rPr>
              <a:t>https://www.businessfinland.fi/ajankohtaista/uutiset/2022/vihrean-vedyn-kehittamiseen-miljoonia-euroja</a:t>
            </a:r>
          </a:p>
          <a:p>
            <a:r>
              <a:rPr lang="fi-FI" b="0" i="0" dirty="0">
                <a:solidFill>
                  <a:srgbClr val="191919"/>
                </a:solidFill>
                <a:effectLst/>
                <a:latin typeface="Finlandica" panose="00000500000000000000" pitchFamily="2" charset="0"/>
              </a:rPr>
              <a:t>(Paneelissa </a:t>
            </a:r>
            <a:r>
              <a:rPr lang="fi-FI" b="0" i="0" dirty="0" err="1">
                <a:solidFill>
                  <a:srgbClr val="191919"/>
                </a:solidFill>
                <a:effectLst/>
                <a:latin typeface="Finlandica" panose="00000500000000000000" pitchFamily="2" charset="0"/>
              </a:rPr>
              <a:t>Solar</a:t>
            </a:r>
            <a:r>
              <a:rPr lang="fi-FI" b="0" i="0" dirty="0">
                <a:solidFill>
                  <a:srgbClr val="191919"/>
                </a:solidFill>
                <a:effectLst/>
                <a:latin typeface="Finlandica" panose="00000500000000000000" pitchFamily="2" charset="0"/>
              </a:rPr>
              <a:t> Foodin toimitusjohtaja </a:t>
            </a:r>
            <a:r>
              <a:rPr lang="fi-FI" b="1" i="0" dirty="0">
                <a:solidFill>
                  <a:srgbClr val="191919"/>
                </a:solidFill>
                <a:effectLst/>
                <a:latin typeface="Finlandica" panose="00000500000000000000" pitchFamily="2" charset="0"/>
              </a:rPr>
              <a:t>Pasi Vainikka</a:t>
            </a:r>
            <a:r>
              <a:rPr lang="fi-FI" b="0" i="0" dirty="0">
                <a:solidFill>
                  <a:srgbClr val="191919"/>
                </a:solidFill>
                <a:effectLst/>
                <a:latin typeface="Finlandica" panose="00000500000000000000" pitchFamily="2" charset="0"/>
              </a:rPr>
              <a:t>)</a:t>
            </a:r>
            <a:br>
              <a:rPr lang="fi-FI" b="0" i="0" dirty="0">
                <a:solidFill>
                  <a:srgbClr val="191919"/>
                </a:solidFill>
                <a:effectLst/>
                <a:latin typeface="Finlandica" panose="00000500000000000000" pitchFamily="2" charset="0"/>
              </a:rPr>
            </a:br>
            <a:endParaRPr lang="fi-FI" b="0" i="0" dirty="0">
              <a:solidFill>
                <a:srgbClr val="191919"/>
              </a:solidFill>
              <a:effectLst/>
              <a:latin typeface="Finlandica" panose="00000500000000000000" pitchFamily="2" charset="0"/>
            </a:endParaRPr>
          </a:p>
          <a:p>
            <a:pPr algn="l"/>
            <a:r>
              <a:rPr lang="fi-FI" b="0" i="0" dirty="0">
                <a:solidFill>
                  <a:srgbClr val="191919"/>
                </a:solidFill>
                <a:effectLst/>
                <a:latin typeface="Finlandica" panose="00000500000000000000" pitchFamily="2" charset="0"/>
              </a:rPr>
              <a:t>3</a:t>
            </a:r>
            <a:r>
              <a:rPr lang="fi-FI" b="1" i="0" dirty="0">
                <a:solidFill>
                  <a:srgbClr val="191919"/>
                </a:solidFill>
                <a:effectLst/>
                <a:latin typeface="Finlandica" panose="00000500000000000000" pitchFamily="2" charset="0"/>
              </a:rPr>
              <a:t>. Pk-yritys</a:t>
            </a:r>
            <a:r>
              <a:rPr lang="fi-FI" b="0" i="0" dirty="0">
                <a:solidFill>
                  <a:srgbClr val="191919"/>
                </a:solidFill>
                <a:effectLst/>
                <a:latin typeface="Finlandica" panose="00000500000000000000" pitchFamily="2" charset="0"/>
              </a:rPr>
              <a:t>: </a:t>
            </a:r>
            <a:r>
              <a:rPr lang="fi-FI" b="0" i="0" dirty="0" err="1">
                <a:solidFill>
                  <a:srgbClr val="191919"/>
                </a:solidFill>
                <a:effectLst/>
                <a:latin typeface="Finlandica" panose="00000500000000000000" pitchFamily="2" charset="0"/>
              </a:rPr>
              <a:t>Near</a:t>
            </a:r>
            <a:r>
              <a:rPr lang="fi-FI" b="0" i="0" dirty="0">
                <a:solidFill>
                  <a:srgbClr val="191919"/>
                </a:solidFill>
                <a:effectLst/>
                <a:latin typeface="Finlandica" panose="00000500000000000000" pitchFamily="2" charset="0"/>
              </a:rPr>
              <a:t> Real: </a:t>
            </a:r>
            <a:r>
              <a:rPr lang="en-US" b="0" i="0" dirty="0">
                <a:solidFill>
                  <a:srgbClr val="191919"/>
                </a:solidFill>
                <a:effectLst/>
                <a:latin typeface="Finlandica" panose="00000500000000000000" pitchFamily="2" charset="0"/>
              </a:rPr>
              <a:t>The company is currently investigating how to improve clinical pathways with the help of artificial intelligence and machine learning. The research is centered around the concept of a digital twin whose health and wellbeing develops on the basis of data that is collected from the patient and analyzed with the help of AI. The company received a total of EUR 120,000 in RRF funding for 2022–2023 as part of the funding call for the health and wellbeing sector.</a:t>
            </a:r>
            <a:br>
              <a:rPr lang="en-US" b="0" i="0" dirty="0">
                <a:solidFill>
                  <a:srgbClr val="191919"/>
                </a:solidFill>
                <a:effectLst/>
                <a:latin typeface="Finlandica" panose="00000500000000000000" pitchFamily="2" charset="0"/>
              </a:rPr>
            </a:br>
            <a:r>
              <a:rPr lang="en-US" b="0" i="0" dirty="0">
                <a:solidFill>
                  <a:srgbClr val="191919"/>
                </a:solidFill>
                <a:effectLst/>
                <a:latin typeface="Finlandica" panose="00000500000000000000" pitchFamily="2" charset="0"/>
              </a:rPr>
              <a:t>https://www.businessfinland.fi/en/whats-new/cases/2023/near-reals-ai-assisted-remote-appointments-save-time-and-money</a:t>
            </a:r>
            <a:br>
              <a:rPr lang="en-US" b="0" i="0" dirty="0">
                <a:solidFill>
                  <a:srgbClr val="191919"/>
                </a:solidFill>
                <a:effectLst/>
                <a:latin typeface="Finlandica" panose="00000500000000000000" pitchFamily="2" charset="0"/>
              </a:rPr>
            </a:br>
            <a:endParaRPr lang="en-US" b="0" i="0" dirty="0">
              <a:solidFill>
                <a:srgbClr val="191919"/>
              </a:solidFill>
              <a:effectLst/>
              <a:latin typeface="Finlandica" panose="00000500000000000000" pitchFamily="2" charset="0"/>
            </a:endParaRPr>
          </a:p>
          <a:p>
            <a:endParaRPr lang="fi-FI" b="0" i="0" dirty="0">
              <a:solidFill>
                <a:srgbClr val="191919"/>
              </a:solidFill>
              <a:effectLst/>
              <a:latin typeface="Finlandica" panose="00000500000000000000" pitchFamily="2" charset="0"/>
            </a:endParaRPr>
          </a:p>
          <a:p>
            <a:endParaRPr lang="fi-FI" b="0" i="0" dirty="0">
              <a:solidFill>
                <a:srgbClr val="191919"/>
              </a:solidFill>
              <a:effectLst/>
              <a:latin typeface="Finlandica" panose="00000500000000000000" pitchFamily="2" charset="0"/>
            </a:endParaRPr>
          </a:p>
          <a:p>
            <a:endParaRPr lang="fi-FI" dirty="0"/>
          </a:p>
        </p:txBody>
      </p:sp>
      <p:sp>
        <p:nvSpPr>
          <p:cNvPr id="4" name="Slide Number Placeholder 3"/>
          <p:cNvSpPr>
            <a:spLocks noGrp="1"/>
          </p:cNvSpPr>
          <p:nvPr>
            <p:ph type="sldNum" sz="quarter" idx="5"/>
          </p:nvPr>
        </p:nvSpPr>
        <p:spPr/>
        <p:txBody>
          <a:bodyPr/>
          <a:lstStyle/>
          <a:p>
            <a:fld id="{AD5C6E50-0148-4A80-BAF2-B5D44EE5952B}" type="slidenum">
              <a:rPr lang="en-US" smtClean="0"/>
              <a:t>5</a:t>
            </a:fld>
            <a:endParaRPr lang="en-US"/>
          </a:p>
        </p:txBody>
      </p:sp>
    </p:spTree>
    <p:extLst>
      <p:ext uri="{BB962C8B-B14F-4D97-AF65-F5344CB8AC3E}">
        <p14:creationId xmlns:p14="http://schemas.microsoft.com/office/powerpoint/2010/main" val="339830967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i-FI" dirty="0"/>
              <a:t>Aputekstiä Teijalle:</a:t>
            </a:r>
            <a:br>
              <a:rPr lang="en-US" b="0" i="0" dirty="0">
                <a:solidFill>
                  <a:srgbClr val="191919"/>
                </a:solidFill>
                <a:effectLst/>
                <a:latin typeface="Finlandica" panose="00000500000000000000" pitchFamily="2" charset="0"/>
              </a:rPr>
            </a:br>
            <a:r>
              <a:rPr lang="en-US" b="0" i="0" dirty="0">
                <a:solidFill>
                  <a:srgbClr val="191919"/>
                </a:solidFill>
                <a:effectLst/>
                <a:latin typeface="Finlandica" panose="00000500000000000000" pitchFamily="2" charset="0"/>
              </a:rPr>
              <a:t>In Finland, RRF funding has been concentrated in the regions with the highest number of companies. </a:t>
            </a:r>
            <a:r>
              <a:rPr lang="en-US" b="0" i="0" dirty="0" err="1">
                <a:solidFill>
                  <a:srgbClr val="191919"/>
                </a:solidFill>
                <a:effectLst/>
                <a:latin typeface="Finlandica" panose="00000500000000000000" pitchFamily="2" charset="0"/>
              </a:rPr>
              <a:t>Uusimaa</a:t>
            </a:r>
            <a:r>
              <a:rPr lang="en-US" b="0" i="0" dirty="0">
                <a:solidFill>
                  <a:srgbClr val="191919"/>
                </a:solidFill>
                <a:effectLst/>
                <a:latin typeface="Finlandica" panose="00000500000000000000" pitchFamily="2" charset="0"/>
              </a:rPr>
              <a:t>, North Karelia, and </a:t>
            </a:r>
            <a:r>
              <a:rPr lang="en-US" b="0" i="0" dirty="0" err="1">
                <a:solidFill>
                  <a:srgbClr val="191919"/>
                </a:solidFill>
                <a:effectLst/>
                <a:latin typeface="Finlandica" panose="00000500000000000000" pitchFamily="2" charset="0"/>
              </a:rPr>
              <a:t>Pirkanmaa</a:t>
            </a:r>
            <a:r>
              <a:rPr lang="en-US" b="0" i="0" dirty="0">
                <a:solidFill>
                  <a:srgbClr val="191919"/>
                </a:solidFill>
                <a:effectLst/>
                <a:latin typeface="Finlandica" panose="00000500000000000000" pitchFamily="2" charset="0"/>
              </a:rPr>
              <a:t> are at the top of the list, but all Finnish provinces have received RRF funding.</a:t>
            </a:r>
            <a:endParaRPr lang="fi-FI" dirty="0"/>
          </a:p>
        </p:txBody>
      </p:sp>
      <p:sp>
        <p:nvSpPr>
          <p:cNvPr id="4" name="Slide Number Placeholder 3"/>
          <p:cNvSpPr>
            <a:spLocks noGrp="1"/>
          </p:cNvSpPr>
          <p:nvPr>
            <p:ph type="sldNum" sz="quarter" idx="5"/>
          </p:nvPr>
        </p:nvSpPr>
        <p:spPr/>
        <p:txBody>
          <a:bodyPr/>
          <a:lstStyle/>
          <a:p>
            <a:fld id="{AD5C6E50-0148-4A80-BAF2-B5D44EE5952B}" type="slidenum">
              <a:rPr lang="en-US" smtClean="0"/>
              <a:t>6</a:t>
            </a:fld>
            <a:endParaRPr lang="en-US"/>
          </a:p>
        </p:txBody>
      </p:sp>
    </p:spTree>
    <p:extLst>
      <p:ext uri="{BB962C8B-B14F-4D97-AF65-F5344CB8AC3E}">
        <p14:creationId xmlns:p14="http://schemas.microsoft.com/office/powerpoint/2010/main" val="115966305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i-FI" dirty="0"/>
              <a:t>Mariam viimeistelee: Ykköskohta/</a:t>
            </a:r>
            <a:r>
              <a:rPr lang="en-US" sz="1400" dirty="0">
                <a:highlight>
                  <a:srgbClr val="FFFF00"/>
                </a:highlight>
              </a:rPr>
              <a:t>Risto: </a:t>
            </a:r>
            <a:r>
              <a:rPr lang="fi-FI" sz="1200" dirty="0">
                <a:effectLst/>
                <a:highlight>
                  <a:srgbClr val="FFFF00"/>
                </a:highlight>
                <a:ea typeface="Calibri" panose="020F0502020204030204" pitchFamily="34" charset="0"/>
              </a:rPr>
              <a:t>Suomen kohdistaminen </a:t>
            </a:r>
            <a:r>
              <a:rPr lang="fi-FI" sz="1200" b="1" dirty="0">
                <a:effectLst/>
                <a:highlight>
                  <a:srgbClr val="FFFF00"/>
                </a:highlight>
                <a:ea typeface="Calibri" panose="020F0502020204030204" pitchFamily="34" charset="0"/>
              </a:rPr>
              <a:t>R&amp;I on siis suhteellinen osuus maan RRF panostuksista.</a:t>
            </a:r>
            <a:r>
              <a:rPr lang="fi-FI" sz="1200" dirty="0">
                <a:effectLst/>
                <a:highlight>
                  <a:srgbClr val="FFFF00"/>
                </a:highlight>
                <a:ea typeface="Calibri" panose="020F0502020204030204" pitchFamily="34" charset="0"/>
              </a:rPr>
              <a:t> Ei absoluuttinen sillä isoimmilla mailla varmasti euroissa on enemmän</a:t>
            </a:r>
            <a:r>
              <a:rPr lang="fi-FI" sz="1200" dirty="0">
                <a:effectLst/>
                <a:ea typeface="Calibri" panose="020F0502020204030204" pitchFamily="34" charset="0"/>
              </a:rPr>
              <a:t>.</a:t>
            </a:r>
            <a:br>
              <a:rPr lang="en-US" sz="1400" dirty="0"/>
            </a:br>
            <a:endParaRPr lang="fi-FI" dirty="0"/>
          </a:p>
        </p:txBody>
      </p:sp>
      <p:sp>
        <p:nvSpPr>
          <p:cNvPr id="4" name="Slide Number Placeholder 3"/>
          <p:cNvSpPr>
            <a:spLocks noGrp="1"/>
          </p:cNvSpPr>
          <p:nvPr>
            <p:ph type="sldNum" sz="quarter" idx="5"/>
          </p:nvPr>
        </p:nvSpPr>
        <p:spPr/>
        <p:txBody>
          <a:bodyPr/>
          <a:lstStyle/>
          <a:p>
            <a:fld id="{AD5C6E50-0148-4A80-BAF2-B5D44EE5952B}" type="slidenum">
              <a:rPr lang="en-US" smtClean="0"/>
              <a:t>7</a:t>
            </a:fld>
            <a:endParaRPr lang="en-US"/>
          </a:p>
        </p:txBody>
      </p:sp>
    </p:spTree>
    <p:extLst>
      <p:ext uri="{BB962C8B-B14F-4D97-AF65-F5344CB8AC3E}">
        <p14:creationId xmlns:p14="http://schemas.microsoft.com/office/powerpoint/2010/main" val="395773818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i-FI" b="0"/>
              <a:t>Satu M. lisää lukuja dian boxiin. </a:t>
            </a:r>
          </a:p>
          <a:p>
            <a:endParaRPr lang="fi-FI" b="0"/>
          </a:p>
          <a:p>
            <a:r>
              <a:rPr lang="fi-FI" b="0"/>
              <a:t>Aputekstiä Teijalle:</a:t>
            </a:r>
            <a:br>
              <a:rPr lang="fi-FI" b="1"/>
            </a:br>
            <a:r>
              <a:rPr lang="fi-FI" b="1" err="1"/>
              <a:t>Decarbonizing</a:t>
            </a:r>
            <a:r>
              <a:rPr lang="fi-FI" b="1"/>
              <a:t> </a:t>
            </a:r>
            <a:r>
              <a:rPr lang="fi-FI" b="1" err="1"/>
              <a:t>industries</a:t>
            </a:r>
            <a:r>
              <a:rPr lang="fi-FI" b="1"/>
              <a:t> </a:t>
            </a:r>
            <a:r>
              <a:rPr lang="en-US" b="1"/>
              <a:t> EUR</a:t>
            </a:r>
            <a:r>
              <a:rPr lang="en-US"/>
              <a:t> </a:t>
            </a:r>
            <a:r>
              <a:rPr lang="fi-FI" b="1"/>
              <a:t>2 </a:t>
            </a:r>
            <a:r>
              <a:rPr lang="fi-FI" b="1" err="1"/>
              <a:t>million</a:t>
            </a:r>
            <a:br>
              <a:rPr lang="fi-FI" b="1"/>
            </a:br>
            <a:r>
              <a:rPr lang="en-US" sz="1200">
                <a:latin typeface="Finlandica" panose="00000500000000000000" pitchFamily="2" charset="0"/>
              </a:rPr>
              <a:t>The program funds decarbonizing innovations of Finnish industrial companies and promotes Finnish scalable decarbonizing solutions to markets, investors, and customers. </a:t>
            </a:r>
            <a:br>
              <a:rPr lang="en-US" sz="1200">
                <a:latin typeface="Finlandica" panose="00000500000000000000" pitchFamily="2" charset="0"/>
              </a:rPr>
            </a:br>
            <a:endParaRPr lang="en-US" sz="1200">
              <a:latin typeface="Finlandica" panose="00000500000000000000" pitchFamily="2" charset="0"/>
            </a:endParaRPr>
          </a:p>
          <a:p>
            <a:r>
              <a:rPr lang="en-US" b="1"/>
              <a:t>Low-carbon built environment EUR 1 </a:t>
            </a:r>
            <a:r>
              <a:rPr lang="fi-FI" b="1" err="1"/>
              <a:t>million</a:t>
            </a:r>
            <a:br>
              <a:rPr lang="en-US"/>
            </a:br>
            <a:r>
              <a:rPr lang="en-US" sz="1200" b="0" i="0">
                <a:solidFill>
                  <a:srgbClr val="191919"/>
                </a:solidFill>
                <a:effectLst/>
                <a:latin typeface="Finlandica" panose="00000500000000000000" pitchFamily="2" charset="0"/>
              </a:rPr>
              <a:t>The export program focuses on decarbonizing the built environment throughout the life cycle, from planning to maintenance. KARILTA ESIMERKKI</a:t>
            </a:r>
            <a:br>
              <a:rPr lang="en-US" sz="1200" b="0" i="0">
                <a:solidFill>
                  <a:srgbClr val="191919"/>
                </a:solidFill>
                <a:effectLst/>
                <a:latin typeface="Finlandica" panose="00000500000000000000" pitchFamily="2" charset="0"/>
              </a:rPr>
            </a:br>
            <a:endParaRPr lang="en-US" sz="1200">
              <a:solidFill>
                <a:srgbClr val="191919"/>
              </a:solidFill>
              <a:latin typeface="Finlandica" panose="00000500000000000000" pitchFamily="2" charset="0"/>
            </a:endParaRPr>
          </a:p>
          <a:p>
            <a:r>
              <a:rPr lang="en-US" b="1">
                <a:solidFill>
                  <a:srgbClr val="191919"/>
                </a:solidFill>
              </a:rPr>
              <a:t>Health and wellbeing </a:t>
            </a:r>
            <a:r>
              <a:rPr lang="en-US" b="1"/>
              <a:t>EUR </a:t>
            </a:r>
            <a:r>
              <a:rPr lang="en-US" b="1">
                <a:solidFill>
                  <a:srgbClr val="191919"/>
                </a:solidFill>
              </a:rPr>
              <a:t>1 </a:t>
            </a:r>
            <a:r>
              <a:rPr lang="fi-FI" b="1" err="1"/>
              <a:t>million</a:t>
            </a:r>
            <a:br>
              <a:rPr lang="en-US">
                <a:solidFill>
                  <a:srgbClr val="191919"/>
                </a:solidFill>
                <a:latin typeface="Finlandica" panose="00000500000000000000" pitchFamily="2" charset="0"/>
              </a:rPr>
            </a:br>
            <a:r>
              <a:rPr lang="en-US" sz="1200">
                <a:solidFill>
                  <a:srgbClr val="191919"/>
                </a:solidFill>
                <a:latin typeface="Finlandica" panose="00000500000000000000" pitchFamily="2" charset="0"/>
              </a:rPr>
              <a:t>The program promotes the development of Finnish technological solutions in the health sector for the export market, research and innovative means of monitoring people's well-being and welfare services, and carries out planned cooperation to increase the recognition of Finland's expertise in </a:t>
            </a:r>
            <a:r>
              <a:rPr lang="en-US">
                <a:solidFill>
                  <a:srgbClr val="191919"/>
                </a:solidFill>
                <a:latin typeface="Finlandica" panose="00000500000000000000" pitchFamily="2" charset="0"/>
              </a:rPr>
              <a:t>the health sector.</a:t>
            </a:r>
            <a:br>
              <a:rPr lang="en-US">
                <a:solidFill>
                  <a:srgbClr val="191919"/>
                </a:solidFill>
                <a:latin typeface="Finlandica" panose="00000500000000000000" pitchFamily="2" charset="0"/>
              </a:rPr>
            </a:br>
            <a:endParaRPr lang="en-US">
              <a:solidFill>
                <a:srgbClr val="191919"/>
              </a:solidFill>
              <a:latin typeface="Finlandica" panose="00000500000000000000" pitchFamily="2" charset="0"/>
            </a:endParaRPr>
          </a:p>
          <a:p>
            <a:r>
              <a:rPr lang="en-US" b="1">
                <a:solidFill>
                  <a:srgbClr val="191919"/>
                </a:solidFill>
                <a:latin typeface="Finlandica" panose="00000500000000000000" pitchFamily="2" charset="0"/>
              </a:rPr>
              <a:t>Creative Business Finland </a:t>
            </a:r>
            <a:r>
              <a:rPr lang="en-US" b="1"/>
              <a:t>EUR </a:t>
            </a:r>
            <a:r>
              <a:rPr lang="en-US" b="1">
                <a:solidFill>
                  <a:srgbClr val="191919"/>
                </a:solidFill>
                <a:latin typeface="Finlandica" panose="00000500000000000000" pitchFamily="2" charset="0"/>
              </a:rPr>
              <a:t>1 </a:t>
            </a:r>
            <a:r>
              <a:rPr lang="fi-FI" b="1" err="1"/>
              <a:t>million</a:t>
            </a:r>
            <a:br>
              <a:rPr lang="en-US">
                <a:solidFill>
                  <a:srgbClr val="191919"/>
                </a:solidFill>
                <a:latin typeface="Finlandica" panose="00000500000000000000" pitchFamily="2" charset="0"/>
              </a:rPr>
            </a:br>
            <a:r>
              <a:rPr lang="en-US" sz="1200">
                <a:solidFill>
                  <a:srgbClr val="191919"/>
                </a:solidFill>
                <a:latin typeface="Finlandica" panose="00000500000000000000" pitchFamily="2" charset="0"/>
              </a:rPr>
              <a:t>Innovative solutions and robust understanding of customer experience are keys to international success. We challenge companies to re-think the true value they bring to their customers.</a:t>
            </a:r>
            <a:endParaRPr lang="fi-FI" sz="1200"/>
          </a:p>
          <a:p>
            <a:endParaRPr lang="fi-FI"/>
          </a:p>
        </p:txBody>
      </p:sp>
      <p:sp>
        <p:nvSpPr>
          <p:cNvPr id="4" name="Slide Number Placeholder 3"/>
          <p:cNvSpPr>
            <a:spLocks noGrp="1"/>
          </p:cNvSpPr>
          <p:nvPr>
            <p:ph type="sldNum" sz="quarter" idx="5"/>
          </p:nvPr>
        </p:nvSpPr>
        <p:spPr/>
        <p:txBody>
          <a:bodyPr/>
          <a:lstStyle/>
          <a:p>
            <a:fld id="{AD5C6E50-0148-4A80-BAF2-B5D44EE5952B}" type="slidenum">
              <a:rPr lang="en-US" smtClean="0"/>
              <a:t>8</a:t>
            </a:fld>
            <a:endParaRPr lang="en-US"/>
          </a:p>
        </p:txBody>
      </p:sp>
    </p:spTree>
    <p:extLst>
      <p:ext uri="{BB962C8B-B14F-4D97-AF65-F5344CB8AC3E}">
        <p14:creationId xmlns:p14="http://schemas.microsoft.com/office/powerpoint/2010/main" val="246689878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i-FI" dirty="0"/>
              <a:t>Mariam </a:t>
            </a:r>
            <a:r>
              <a:rPr lang="fi-FI" dirty="0" err="1"/>
              <a:t>mietttii</a:t>
            </a:r>
            <a:r>
              <a:rPr lang="fi-FI" dirty="0"/>
              <a:t> tämän</a:t>
            </a:r>
          </a:p>
        </p:txBody>
      </p:sp>
      <p:sp>
        <p:nvSpPr>
          <p:cNvPr id="4" name="Slide Number Placeholder 3"/>
          <p:cNvSpPr>
            <a:spLocks noGrp="1"/>
          </p:cNvSpPr>
          <p:nvPr>
            <p:ph type="sldNum" sz="quarter" idx="5"/>
          </p:nvPr>
        </p:nvSpPr>
        <p:spPr/>
        <p:txBody>
          <a:bodyPr/>
          <a:lstStyle/>
          <a:p>
            <a:fld id="{AD5C6E50-0148-4A80-BAF2-B5D44EE5952B}" type="slidenum">
              <a:rPr lang="en-US" smtClean="0"/>
              <a:t>9</a:t>
            </a:fld>
            <a:endParaRPr lang="en-US"/>
          </a:p>
        </p:txBody>
      </p:sp>
    </p:spTree>
    <p:extLst>
      <p:ext uri="{BB962C8B-B14F-4D97-AF65-F5344CB8AC3E}">
        <p14:creationId xmlns:p14="http://schemas.microsoft.com/office/powerpoint/2010/main" val="197873801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BF Title with Full Size Image">
    <p:bg>
      <p:bgRef idx="1001">
        <a:schemeClr val="bg1"/>
      </p:bgRef>
    </p:bg>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BD62F09D-3260-4B4D-8A06-5599C28A745E}"/>
              </a:ext>
            </a:extLst>
          </p:cNvPr>
          <p:cNvSpPr>
            <a:spLocks noGrp="1"/>
          </p:cNvSpPr>
          <p:nvPr>
            <p:ph type="pic" idx="1"/>
          </p:nvPr>
        </p:nvSpPr>
        <p:spPr>
          <a:xfrm>
            <a:off x="0" y="0"/>
            <a:ext cx="12192000" cy="6857999"/>
          </a:xfrm>
          <a:blipFill>
            <a:blip r:embed="rId2"/>
            <a:stretch>
              <a:fillRect/>
            </a:stretch>
          </a:blipFill>
        </p:spPr>
        <p:txBody>
          <a:bodyPr/>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fi-FI" dirty="0"/>
          </a:p>
        </p:txBody>
      </p:sp>
      <p:sp>
        <p:nvSpPr>
          <p:cNvPr id="2" name="Title 1">
            <a:extLst>
              <a:ext uri="{FF2B5EF4-FFF2-40B4-BE49-F238E27FC236}">
                <a16:creationId xmlns:a16="http://schemas.microsoft.com/office/drawing/2014/main" id="{D9D94ED9-1814-44F1-BE84-BE1064723206}"/>
              </a:ext>
            </a:extLst>
          </p:cNvPr>
          <p:cNvSpPr>
            <a:spLocks noGrp="1"/>
          </p:cNvSpPr>
          <p:nvPr>
            <p:ph type="title" hasCustomPrompt="1"/>
          </p:nvPr>
        </p:nvSpPr>
        <p:spPr>
          <a:xfrm>
            <a:off x="626708" y="2100084"/>
            <a:ext cx="5279731" cy="1600200"/>
          </a:xfrm>
        </p:spPr>
        <p:txBody>
          <a:bodyPr anchor="ctr">
            <a:noAutofit/>
          </a:bodyPr>
          <a:lstStyle>
            <a:lvl1pPr>
              <a:defRPr sz="4400" b="1">
                <a:solidFill>
                  <a:schemeClr val="tx1"/>
                </a:solidFill>
                <a:latin typeface="+mj-lt"/>
              </a:defRPr>
            </a:lvl1pPr>
          </a:lstStyle>
          <a:p>
            <a:r>
              <a:rPr lang="en-US" dirty="0"/>
              <a:t>CLICK TO EDIT MASTER TITLE STYLE</a:t>
            </a:r>
            <a:endParaRPr lang="fi-FI" dirty="0"/>
          </a:p>
        </p:txBody>
      </p:sp>
      <p:sp>
        <p:nvSpPr>
          <p:cNvPr id="4" name="Text Placeholder 3">
            <a:extLst>
              <a:ext uri="{FF2B5EF4-FFF2-40B4-BE49-F238E27FC236}">
                <a16:creationId xmlns:a16="http://schemas.microsoft.com/office/drawing/2014/main" id="{1EEEEDD7-7AD1-46D3-A2B6-CDCDA98BF0CC}"/>
              </a:ext>
            </a:extLst>
          </p:cNvPr>
          <p:cNvSpPr>
            <a:spLocks noGrp="1"/>
          </p:cNvSpPr>
          <p:nvPr>
            <p:ph type="body" sz="half" idx="2" hasCustomPrompt="1"/>
          </p:nvPr>
        </p:nvSpPr>
        <p:spPr>
          <a:xfrm>
            <a:off x="626708" y="3957816"/>
            <a:ext cx="5310876" cy="2245255"/>
          </a:xfrm>
        </p:spPr>
        <p:txBody>
          <a:bodyPr>
            <a:normAutofit/>
          </a:bodyPr>
          <a:lstStyle>
            <a:lvl1pPr marL="0" indent="0">
              <a:buNone/>
              <a:defRPr sz="2400">
                <a:solidFill>
                  <a:schemeClr val="tx1"/>
                </a:solidFill>
                <a:latin typeface="+mn-lt"/>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r>
              <a:rPr lang="en-US" dirty="0"/>
              <a:t>CLICK TO EDIT MASTER SUBTITLE STYLE</a:t>
            </a:r>
            <a:endParaRPr lang="fi-FI" dirty="0"/>
          </a:p>
        </p:txBody>
      </p:sp>
      <p:sp>
        <p:nvSpPr>
          <p:cNvPr id="7" name="Kuvan paikkamerkki 6"/>
          <p:cNvSpPr>
            <a:spLocks noGrp="1"/>
          </p:cNvSpPr>
          <p:nvPr>
            <p:ph type="pic" sz="quarter" idx="10" hasCustomPrompt="1"/>
          </p:nvPr>
        </p:nvSpPr>
        <p:spPr>
          <a:xfrm>
            <a:off x="626708" y="435595"/>
            <a:ext cx="1513847" cy="623972"/>
          </a:xfrm>
          <a:blipFill>
            <a:blip r:embed="rId3" cstate="screen">
              <a:extLst>
                <a:ext uri="{28A0092B-C50C-407E-A947-70E740481C1C}">
                  <a14:useLocalDpi xmlns:a14="http://schemas.microsoft.com/office/drawing/2010/main"/>
                </a:ext>
              </a:extLst>
            </a:blip>
            <a:stretch>
              <a:fillRect/>
            </a:stretch>
          </a:blipFill>
        </p:spPr>
        <p:txBody>
          <a:bodyPr/>
          <a:lstStyle>
            <a:lvl1pPr marL="0" indent="0">
              <a:buNone/>
              <a:defRPr baseline="0"/>
            </a:lvl1pPr>
          </a:lstStyle>
          <a:p>
            <a:r>
              <a:rPr lang="fi-FI" dirty="0"/>
              <a:t> </a:t>
            </a:r>
            <a:endParaRPr lang="en-US" dirty="0"/>
          </a:p>
        </p:txBody>
      </p:sp>
    </p:spTree>
    <p:extLst>
      <p:ext uri="{BB962C8B-B14F-4D97-AF65-F5344CB8AC3E}">
        <p14:creationId xmlns:p14="http://schemas.microsoft.com/office/powerpoint/2010/main" val="2405803531"/>
      </p:ext>
    </p:extLst>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2_BF Finland Map">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F2E739-0EA7-40A7-A92A-65885573F1C2}"/>
              </a:ext>
            </a:extLst>
          </p:cNvPr>
          <p:cNvSpPr>
            <a:spLocks noGrp="1"/>
          </p:cNvSpPr>
          <p:nvPr>
            <p:ph type="title" hasCustomPrompt="1"/>
          </p:nvPr>
        </p:nvSpPr>
        <p:spPr>
          <a:xfrm>
            <a:off x="504826" y="544010"/>
            <a:ext cx="5382228" cy="1053299"/>
          </a:xfrm>
        </p:spPr>
        <p:txBody>
          <a:bodyPr>
            <a:noAutofit/>
          </a:bodyPr>
          <a:lstStyle>
            <a:lvl1pPr>
              <a:defRPr sz="3200" b="1"/>
            </a:lvl1pPr>
          </a:lstStyle>
          <a:p>
            <a:r>
              <a:rPr lang="en-US" dirty="0"/>
              <a:t>CLICK TO EDIT MASTER TITLE STYLE</a:t>
            </a:r>
            <a:endParaRPr lang="fi-FI" dirty="0"/>
          </a:p>
        </p:txBody>
      </p:sp>
      <p:sp>
        <p:nvSpPr>
          <p:cNvPr id="3" name="Text Placeholder 2">
            <a:extLst>
              <a:ext uri="{FF2B5EF4-FFF2-40B4-BE49-F238E27FC236}">
                <a16:creationId xmlns:a16="http://schemas.microsoft.com/office/drawing/2014/main" id="{363405E8-97A7-4B29-9CF7-4BAD7D66C8F5}"/>
              </a:ext>
            </a:extLst>
          </p:cNvPr>
          <p:cNvSpPr>
            <a:spLocks noGrp="1"/>
          </p:cNvSpPr>
          <p:nvPr>
            <p:ph type="body" idx="1" hasCustomPrompt="1"/>
          </p:nvPr>
        </p:nvSpPr>
        <p:spPr>
          <a:xfrm>
            <a:off x="509287" y="1597310"/>
            <a:ext cx="5386688" cy="907765"/>
          </a:xfrm>
        </p:spPr>
        <p:txBody>
          <a:bodyPr anchor="ctr">
            <a:normAutofit/>
          </a:bodyPr>
          <a:lstStyle>
            <a:lvl1pPr marL="0" indent="0">
              <a:buNone/>
              <a:defRPr sz="2400" b="0">
                <a:solidFill>
                  <a:schemeClr val="tx2"/>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4" name="Content Placeholder 3">
            <a:extLst>
              <a:ext uri="{FF2B5EF4-FFF2-40B4-BE49-F238E27FC236}">
                <a16:creationId xmlns:a16="http://schemas.microsoft.com/office/drawing/2014/main" id="{15800706-F622-4A00-9E51-A2F493675FDD}"/>
              </a:ext>
            </a:extLst>
          </p:cNvPr>
          <p:cNvSpPr>
            <a:spLocks noGrp="1"/>
          </p:cNvSpPr>
          <p:nvPr>
            <p:ph sz="half" idx="2"/>
          </p:nvPr>
        </p:nvSpPr>
        <p:spPr>
          <a:xfrm>
            <a:off x="509287" y="2505075"/>
            <a:ext cx="5382228" cy="3684588"/>
          </a:xfrm>
        </p:spPr>
        <p:txBody>
          <a:bodyPr>
            <a:normAutofit/>
          </a:bodyPr>
          <a:lstStyle>
            <a:lvl1pPr marL="228600" indent="-228600">
              <a:buFont typeface="Wingdings" panose="05000000000000000000" pitchFamily="2" charset="2"/>
              <a:buChar char="§"/>
              <a:defRPr sz="1800"/>
            </a:lvl1pPr>
            <a:lvl2pPr marL="685800" indent="-228600">
              <a:buFont typeface="Wingdings" panose="05000000000000000000" pitchFamily="2" charset="2"/>
              <a:buChar char="§"/>
              <a:defRPr sz="1800"/>
            </a:lvl2pPr>
            <a:lvl3pPr marL="1143000" indent="-228600">
              <a:buFont typeface="Wingdings" panose="05000000000000000000" pitchFamily="2" charset="2"/>
              <a:buChar char="§"/>
              <a:defRPr sz="1800"/>
            </a:lvl3pPr>
            <a:lvl4pPr marL="1600200" indent="-228600">
              <a:buFont typeface="Wingdings" panose="05000000000000000000" pitchFamily="2" charset="2"/>
              <a:buChar char="§"/>
              <a:defRPr sz="1600"/>
            </a:lvl4pPr>
            <a:lvl5pPr marL="2057400" indent="-228600">
              <a:buFont typeface="Wingdings" panose="05000000000000000000" pitchFamily="2" charset="2"/>
              <a:buChar char="§"/>
              <a:defRPr sz="16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fi-FI" dirty="0"/>
          </a:p>
        </p:txBody>
      </p:sp>
      <p:sp>
        <p:nvSpPr>
          <p:cNvPr id="7" name="Date Placeholder 6">
            <a:extLst>
              <a:ext uri="{FF2B5EF4-FFF2-40B4-BE49-F238E27FC236}">
                <a16:creationId xmlns:a16="http://schemas.microsoft.com/office/drawing/2014/main" id="{9FDF5106-176C-4555-A2A4-C13EF9FAEEF9}"/>
              </a:ext>
            </a:extLst>
          </p:cNvPr>
          <p:cNvSpPr>
            <a:spLocks noGrp="1"/>
          </p:cNvSpPr>
          <p:nvPr>
            <p:ph type="dt" sz="half" idx="10"/>
          </p:nvPr>
        </p:nvSpPr>
        <p:spPr/>
        <p:txBody>
          <a:bodyPr/>
          <a:lstStyle/>
          <a:p>
            <a:fld id="{06AA65E1-DB82-40CA-A1D3-A69BC475BA6E}" type="datetimeFigureOut">
              <a:rPr lang="fi-FI" smtClean="0"/>
              <a:t>18.10.2023</a:t>
            </a:fld>
            <a:endParaRPr lang="fi-FI"/>
          </a:p>
        </p:txBody>
      </p:sp>
      <p:sp>
        <p:nvSpPr>
          <p:cNvPr id="8" name="Footer Placeholder 7">
            <a:extLst>
              <a:ext uri="{FF2B5EF4-FFF2-40B4-BE49-F238E27FC236}">
                <a16:creationId xmlns:a16="http://schemas.microsoft.com/office/drawing/2014/main" id="{CEACF5F8-FD66-4160-A707-5FB6732CB73A}"/>
              </a:ext>
            </a:extLst>
          </p:cNvPr>
          <p:cNvSpPr>
            <a:spLocks noGrp="1"/>
          </p:cNvSpPr>
          <p:nvPr>
            <p:ph type="ftr" sz="quarter" idx="11"/>
          </p:nvPr>
        </p:nvSpPr>
        <p:spPr/>
        <p:txBody>
          <a:bodyPr/>
          <a:lstStyle/>
          <a:p>
            <a:endParaRPr lang="fi-FI"/>
          </a:p>
        </p:txBody>
      </p:sp>
      <p:pic>
        <p:nvPicPr>
          <p:cNvPr id="6" name="Picture 5">
            <a:extLst>
              <a:ext uri="{FF2B5EF4-FFF2-40B4-BE49-F238E27FC236}">
                <a16:creationId xmlns:a16="http://schemas.microsoft.com/office/drawing/2014/main" id="{1B9FF6E6-899B-4597-AEB0-E40070F4F42F}"/>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506452" y="541504"/>
            <a:ext cx="2587225" cy="5260691"/>
          </a:xfrm>
          <a:prstGeom prst="rect">
            <a:avLst/>
          </a:prstGeom>
        </p:spPr>
      </p:pic>
    </p:spTree>
    <p:extLst>
      <p:ext uri="{BB962C8B-B14F-4D97-AF65-F5344CB8AC3E}">
        <p14:creationId xmlns:p14="http://schemas.microsoft.com/office/powerpoint/2010/main" val="298793478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BF Video">
    <p:spTree>
      <p:nvGrpSpPr>
        <p:cNvPr id="1" name=""/>
        <p:cNvGrpSpPr/>
        <p:nvPr/>
      </p:nvGrpSpPr>
      <p:grpSpPr>
        <a:xfrm>
          <a:off x="0" y="0"/>
          <a:ext cx="0" cy="0"/>
          <a:chOff x="0" y="0"/>
          <a:chExt cx="0" cy="0"/>
        </a:xfrm>
      </p:grpSpPr>
      <p:sp>
        <p:nvSpPr>
          <p:cNvPr id="10" name="Media Placeholder 9">
            <a:extLst>
              <a:ext uri="{FF2B5EF4-FFF2-40B4-BE49-F238E27FC236}">
                <a16:creationId xmlns:a16="http://schemas.microsoft.com/office/drawing/2014/main" id="{8E7DDB80-284A-4FFF-80C7-3E96AD55E233}"/>
              </a:ext>
            </a:extLst>
          </p:cNvPr>
          <p:cNvSpPr>
            <a:spLocks noGrp="1"/>
          </p:cNvSpPr>
          <p:nvPr>
            <p:ph type="media" sz="quarter" idx="13" hasCustomPrompt="1"/>
          </p:nvPr>
        </p:nvSpPr>
        <p:spPr>
          <a:xfrm>
            <a:off x="0" y="0"/>
            <a:ext cx="12192000" cy="6858000"/>
          </a:xfrm>
        </p:spPr>
        <p:txBody>
          <a:bodyPr anchor="t"/>
          <a:lstStyle>
            <a:lvl1pPr marL="0" marR="0" indent="0" algn="ctr" defTabSz="914400" rtl="0" eaLnBrk="1" fontAlgn="auto" latinLnBrk="0" hangingPunct="1">
              <a:lnSpc>
                <a:spcPct val="90000"/>
              </a:lnSpc>
              <a:spcBef>
                <a:spcPts val="1000"/>
              </a:spcBef>
              <a:spcAft>
                <a:spcPts val="0"/>
              </a:spcAft>
              <a:buClrTx/>
              <a:buSzTx/>
              <a:buFontTx/>
              <a:buNone/>
              <a:tabLst/>
              <a:defRPr/>
            </a:lvl1p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fi-FI" dirty="0"/>
              <a:t>Insert video/media by clicking icon</a:t>
            </a:r>
            <a:endParaRPr lang="en-US" dirty="0"/>
          </a:p>
          <a:p>
            <a:endParaRPr lang="fi-FI" dirty="0"/>
          </a:p>
        </p:txBody>
      </p:sp>
      <p:sp>
        <p:nvSpPr>
          <p:cNvPr id="3" name="Date Placeholder 2">
            <a:extLst>
              <a:ext uri="{FF2B5EF4-FFF2-40B4-BE49-F238E27FC236}">
                <a16:creationId xmlns:a16="http://schemas.microsoft.com/office/drawing/2014/main" id="{6EE1869A-B68D-4A1A-A3F8-F45AD778BE00}"/>
              </a:ext>
            </a:extLst>
          </p:cNvPr>
          <p:cNvSpPr>
            <a:spLocks noGrp="1"/>
          </p:cNvSpPr>
          <p:nvPr>
            <p:ph type="dt" sz="half" idx="10"/>
          </p:nvPr>
        </p:nvSpPr>
        <p:spPr/>
        <p:txBody>
          <a:bodyPr/>
          <a:lstStyle/>
          <a:p>
            <a:fld id="{06AA65E1-DB82-40CA-A1D3-A69BC475BA6E}" type="datetimeFigureOut">
              <a:rPr lang="fi-FI" smtClean="0"/>
              <a:pPr/>
              <a:t>18.10.2023</a:t>
            </a:fld>
            <a:endParaRPr lang="fi-FI"/>
          </a:p>
        </p:txBody>
      </p:sp>
      <p:sp>
        <p:nvSpPr>
          <p:cNvPr id="4" name="Footer Placeholder 3">
            <a:extLst>
              <a:ext uri="{FF2B5EF4-FFF2-40B4-BE49-F238E27FC236}">
                <a16:creationId xmlns:a16="http://schemas.microsoft.com/office/drawing/2014/main" id="{4D9A5B8B-41B7-454C-9864-057AC40E51A4}"/>
              </a:ext>
            </a:extLst>
          </p:cNvPr>
          <p:cNvSpPr>
            <a:spLocks noGrp="1"/>
          </p:cNvSpPr>
          <p:nvPr>
            <p:ph type="ftr" sz="quarter" idx="11"/>
          </p:nvPr>
        </p:nvSpPr>
        <p:spPr/>
        <p:txBody>
          <a:bodyPr/>
          <a:lstStyle/>
          <a:p>
            <a:endParaRPr lang="fi-FI" dirty="0"/>
          </a:p>
        </p:txBody>
      </p:sp>
    </p:spTree>
    <p:extLst>
      <p:ext uri="{BB962C8B-B14F-4D97-AF65-F5344CB8AC3E}">
        <p14:creationId xmlns:p14="http://schemas.microsoft.com/office/powerpoint/2010/main" val="338435005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BF Only footer">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61D94E3-637A-4AAE-B337-1C98BED7276E}"/>
              </a:ext>
            </a:extLst>
          </p:cNvPr>
          <p:cNvSpPr>
            <a:spLocks noGrp="1"/>
          </p:cNvSpPr>
          <p:nvPr>
            <p:ph type="dt" sz="half" idx="10"/>
          </p:nvPr>
        </p:nvSpPr>
        <p:spPr/>
        <p:txBody>
          <a:bodyPr/>
          <a:lstStyle/>
          <a:p>
            <a:fld id="{06AA65E1-DB82-40CA-A1D3-A69BC475BA6E}" type="datetimeFigureOut">
              <a:rPr lang="fi-FI" smtClean="0"/>
              <a:t>18.10.2023</a:t>
            </a:fld>
            <a:endParaRPr lang="fi-FI"/>
          </a:p>
        </p:txBody>
      </p:sp>
      <p:sp>
        <p:nvSpPr>
          <p:cNvPr id="3" name="Footer Placeholder 2">
            <a:extLst>
              <a:ext uri="{FF2B5EF4-FFF2-40B4-BE49-F238E27FC236}">
                <a16:creationId xmlns:a16="http://schemas.microsoft.com/office/drawing/2014/main" id="{EC863689-53BF-4D2A-AAD4-F1D771844943}"/>
              </a:ext>
            </a:extLst>
          </p:cNvPr>
          <p:cNvSpPr>
            <a:spLocks noGrp="1"/>
          </p:cNvSpPr>
          <p:nvPr>
            <p:ph type="ftr" sz="quarter" idx="11"/>
          </p:nvPr>
        </p:nvSpPr>
        <p:spPr/>
        <p:txBody>
          <a:bodyPr/>
          <a:lstStyle/>
          <a:p>
            <a:endParaRPr lang="fi-FI"/>
          </a:p>
        </p:txBody>
      </p:sp>
      <p:cxnSp>
        <p:nvCxnSpPr>
          <p:cNvPr id="5" name="Straight Connector 4">
            <a:extLst>
              <a:ext uri="{FF2B5EF4-FFF2-40B4-BE49-F238E27FC236}">
                <a16:creationId xmlns:a16="http://schemas.microsoft.com/office/drawing/2014/main" id="{4402CCCE-40C4-4E44-9E8A-4318253FB6AC}"/>
              </a:ext>
            </a:extLst>
          </p:cNvPr>
          <p:cNvCxnSpPr>
            <a:cxnSpLocks/>
          </p:cNvCxnSpPr>
          <p:nvPr userDrawn="1"/>
        </p:nvCxnSpPr>
        <p:spPr>
          <a:xfrm>
            <a:off x="504825" y="6176963"/>
            <a:ext cx="11201399" cy="0"/>
          </a:xfrm>
          <a:prstGeom prst="line">
            <a:avLst/>
          </a:prstGeom>
        </p:spPr>
        <p:style>
          <a:lnRef idx="2">
            <a:schemeClr val="dk1"/>
          </a:lnRef>
          <a:fillRef idx="0">
            <a:schemeClr val="dk1"/>
          </a:fillRef>
          <a:effectRef idx="1">
            <a:schemeClr val="dk1"/>
          </a:effectRef>
          <a:fontRef idx="minor">
            <a:schemeClr val="tx1"/>
          </a:fontRef>
        </p:style>
      </p:cxnSp>
    </p:spTree>
    <p:extLst>
      <p:ext uri="{BB962C8B-B14F-4D97-AF65-F5344CB8AC3E}">
        <p14:creationId xmlns:p14="http://schemas.microsoft.com/office/powerpoint/2010/main" val="314247123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blank" preserve="1">
  <p:cSld name="BF Only logo">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750C0768-4D08-4E53-BD90-2A9515DAA25F}"/>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04826" y="432134"/>
            <a:ext cx="1384064" cy="589358"/>
          </a:xfrm>
          <a:prstGeom prst="rect">
            <a:avLst/>
          </a:prstGeom>
        </p:spPr>
      </p:pic>
    </p:spTree>
    <p:extLst>
      <p:ext uri="{BB962C8B-B14F-4D97-AF65-F5344CB8AC3E}">
        <p14:creationId xmlns:p14="http://schemas.microsoft.com/office/powerpoint/2010/main" val="303498364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BF 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45789746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Thank you + Contact">
    <p:bg>
      <p:bgRef idx="1001">
        <a:schemeClr val="bg2"/>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A53B59-958D-4DB8-B462-2146F23CEAE6}"/>
              </a:ext>
            </a:extLst>
          </p:cNvPr>
          <p:cNvSpPr>
            <a:spLocks noGrp="1"/>
          </p:cNvSpPr>
          <p:nvPr>
            <p:ph type="title" hasCustomPrompt="1"/>
          </p:nvPr>
        </p:nvSpPr>
        <p:spPr>
          <a:xfrm>
            <a:off x="1280160" y="2103437"/>
            <a:ext cx="10416539" cy="1325563"/>
          </a:xfrm>
        </p:spPr>
        <p:txBody>
          <a:bodyPr>
            <a:normAutofit/>
          </a:bodyPr>
          <a:lstStyle>
            <a:lvl1pPr>
              <a:defRPr sz="4000" b="1"/>
            </a:lvl1pPr>
          </a:lstStyle>
          <a:p>
            <a:r>
              <a:rPr lang="en-US" dirty="0"/>
              <a:t>CLICK TO EDIT MASTER TITLE STYLE</a:t>
            </a:r>
            <a:endParaRPr lang="fi-FI" dirty="0"/>
          </a:p>
        </p:txBody>
      </p:sp>
      <p:pic>
        <p:nvPicPr>
          <p:cNvPr id="6" name="Picture 5">
            <a:extLst>
              <a:ext uri="{FF2B5EF4-FFF2-40B4-BE49-F238E27FC236}">
                <a16:creationId xmlns:a16="http://schemas.microsoft.com/office/drawing/2014/main" id="{1E45100D-3775-4CC0-933D-691D032F0BFB}"/>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603984" y="434799"/>
            <a:ext cx="1508647" cy="642408"/>
          </a:xfrm>
          <a:prstGeom prst="rect">
            <a:avLst/>
          </a:prstGeom>
        </p:spPr>
      </p:pic>
      <p:sp>
        <p:nvSpPr>
          <p:cNvPr id="8" name="Text Placeholder 7">
            <a:extLst>
              <a:ext uri="{FF2B5EF4-FFF2-40B4-BE49-F238E27FC236}">
                <a16:creationId xmlns:a16="http://schemas.microsoft.com/office/drawing/2014/main" id="{E7E6D42D-DCA6-4859-8367-56D450A2725D}"/>
              </a:ext>
            </a:extLst>
          </p:cNvPr>
          <p:cNvSpPr>
            <a:spLocks noGrp="1"/>
          </p:cNvSpPr>
          <p:nvPr>
            <p:ph type="body" sz="quarter" idx="10"/>
          </p:nvPr>
        </p:nvSpPr>
        <p:spPr>
          <a:xfrm>
            <a:off x="1280160" y="3838751"/>
            <a:ext cx="6464808" cy="2584450"/>
          </a:xfrm>
        </p:spPr>
        <p:txBody>
          <a:bodyPr>
            <a:normAutofit/>
          </a:bodyPr>
          <a:lstStyle>
            <a:lvl1pPr marL="0" indent="0">
              <a:buNone/>
              <a:defRPr sz="2400">
                <a:solidFill>
                  <a:schemeClr val="tx1"/>
                </a:solidFill>
              </a:defRPr>
            </a:lvl1pPr>
            <a:lvl2pPr marL="457200" indent="0">
              <a:buNone/>
              <a:defRPr sz="2000">
                <a:solidFill>
                  <a:schemeClr val="tx1"/>
                </a:solidFill>
              </a:defRPr>
            </a:lvl2pPr>
            <a:lvl3pPr marL="914400" indent="0">
              <a:buNone/>
              <a:defRPr sz="1800">
                <a:solidFill>
                  <a:schemeClr val="tx1"/>
                </a:solidFill>
              </a:defRPr>
            </a:lvl3pPr>
            <a:lvl4pPr marL="1371600" indent="0">
              <a:buNone/>
              <a:defRPr sz="1600">
                <a:solidFill>
                  <a:schemeClr val="tx1"/>
                </a:solidFill>
              </a:defRPr>
            </a:lvl4pPr>
            <a:lvl5pPr marL="1828800" indent="0">
              <a:buNone/>
              <a:defRPr sz="1600">
                <a:solidFill>
                  <a:schemeClr val="tx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fi-FI" dirty="0"/>
          </a:p>
        </p:txBody>
      </p:sp>
    </p:spTree>
    <p:extLst>
      <p:ext uri="{BB962C8B-B14F-4D97-AF65-F5344CB8AC3E}">
        <p14:creationId xmlns:p14="http://schemas.microsoft.com/office/powerpoint/2010/main" val="779634445"/>
      </p:ext>
    </p:extLst>
  </p:cSld>
  <p:clrMapOvr>
    <a:overrideClrMapping bg1="dk1" tx1="lt1" bg2="dk2" tx2="lt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itle" preserve="1">
  <p:cSld name="BF Title Blue BG">
    <p:bg>
      <p:bgRef idx="1001">
        <a:schemeClr val="bg2"/>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A11212-0C71-4614-94A6-E9EAB4340A0F}"/>
              </a:ext>
            </a:extLst>
          </p:cNvPr>
          <p:cNvSpPr>
            <a:spLocks noGrp="1"/>
          </p:cNvSpPr>
          <p:nvPr>
            <p:ph type="ctrTitle" hasCustomPrompt="1"/>
          </p:nvPr>
        </p:nvSpPr>
        <p:spPr>
          <a:xfrm>
            <a:off x="1524000" y="2007054"/>
            <a:ext cx="9144000" cy="2387600"/>
          </a:xfrm>
        </p:spPr>
        <p:txBody>
          <a:bodyPr anchor="ctr">
            <a:normAutofit/>
          </a:bodyPr>
          <a:lstStyle>
            <a:lvl1pPr algn="ctr">
              <a:defRPr sz="5400" b="1"/>
            </a:lvl1pPr>
          </a:lstStyle>
          <a:p>
            <a:r>
              <a:rPr lang="en-US" dirty="0"/>
              <a:t>CLICK TO EDIT MASTER TITLE STYLE</a:t>
            </a:r>
            <a:endParaRPr lang="fi-FI" dirty="0"/>
          </a:p>
        </p:txBody>
      </p:sp>
      <p:sp>
        <p:nvSpPr>
          <p:cNvPr id="3" name="Subtitle 2">
            <a:extLst>
              <a:ext uri="{FF2B5EF4-FFF2-40B4-BE49-F238E27FC236}">
                <a16:creationId xmlns:a16="http://schemas.microsoft.com/office/drawing/2014/main" id="{FE8BA1CC-927F-42D5-A74D-74F2044B560A}"/>
              </a:ext>
            </a:extLst>
          </p:cNvPr>
          <p:cNvSpPr>
            <a:spLocks noGrp="1"/>
          </p:cNvSpPr>
          <p:nvPr>
            <p:ph type="subTitle" idx="1" hasCustomPrompt="1"/>
          </p:nvPr>
        </p:nvSpPr>
        <p:spPr>
          <a:xfrm>
            <a:off x="1524000" y="4486729"/>
            <a:ext cx="9144000" cy="1655762"/>
          </a:xfrm>
        </p:spPr>
        <p:txBody>
          <a:bodyPr/>
          <a:lstStyle>
            <a:lvl1pPr marL="0" indent="0" algn="ctr">
              <a:buNone/>
              <a:defRPr sz="24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endParaRPr lang="fi-FI" dirty="0"/>
          </a:p>
        </p:txBody>
      </p:sp>
      <p:pic>
        <p:nvPicPr>
          <p:cNvPr id="4" name="Picture 3">
            <a:extLst>
              <a:ext uri="{FF2B5EF4-FFF2-40B4-BE49-F238E27FC236}">
                <a16:creationId xmlns:a16="http://schemas.microsoft.com/office/drawing/2014/main" id="{D9FD4303-35CA-450A-BF76-21E73D52E28B}"/>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613509" y="434799"/>
            <a:ext cx="1508647" cy="642408"/>
          </a:xfrm>
          <a:prstGeom prst="rect">
            <a:avLst/>
          </a:prstGeom>
        </p:spPr>
      </p:pic>
    </p:spTree>
    <p:extLst>
      <p:ext uri="{BB962C8B-B14F-4D97-AF65-F5344CB8AC3E}">
        <p14:creationId xmlns:p14="http://schemas.microsoft.com/office/powerpoint/2010/main" val="1186491542"/>
      </p:ext>
    </p:extLst>
  </p:cSld>
  <p:clrMapOvr>
    <a:overrideClrMapping bg1="dk1" tx1="lt1" bg2="dk2" tx2="lt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BF Content Area">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584D8F-D7C2-4C54-9A9D-F8E65AF040F9}"/>
              </a:ext>
            </a:extLst>
          </p:cNvPr>
          <p:cNvSpPr>
            <a:spLocks noGrp="1"/>
          </p:cNvSpPr>
          <p:nvPr>
            <p:ph type="title" hasCustomPrompt="1"/>
          </p:nvPr>
        </p:nvSpPr>
        <p:spPr/>
        <p:txBody>
          <a:bodyPr>
            <a:normAutofit/>
          </a:bodyPr>
          <a:lstStyle>
            <a:lvl1pPr>
              <a:defRPr sz="4000" b="1"/>
            </a:lvl1pPr>
          </a:lstStyle>
          <a:p>
            <a:r>
              <a:rPr lang="en-US" dirty="0"/>
              <a:t>CLICK TO EDIT MASTER TITLE STYLE</a:t>
            </a:r>
            <a:endParaRPr lang="fi-FI" dirty="0"/>
          </a:p>
        </p:txBody>
      </p:sp>
      <p:sp>
        <p:nvSpPr>
          <p:cNvPr id="3" name="Content Placeholder 2">
            <a:extLst>
              <a:ext uri="{FF2B5EF4-FFF2-40B4-BE49-F238E27FC236}">
                <a16:creationId xmlns:a16="http://schemas.microsoft.com/office/drawing/2014/main" id="{2881F94C-5E9A-4B0D-B971-3FBA0A400B1E}"/>
              </a:ext>
            </a:extLst>
          </p:cNvPr>
          <p:cNvSpPr>
            <a:spLocks noGrp="1"/>
          </p:cNvSpPr>
          <p:nvPr>
            <p:ph idx="1"/>
          </p:nvPr>
        </p:nvSpPr>
        <p:spPr>
          <a:xfrm>
            <a:off x="504825" y="1825625"/>
            <a:ext cx="11201399" cy="4351338"/>
          </a:xfrm>
        </p:spPr>
        <p:txBody>
          <a:bodyPr>
            <a:normAutofit/>
          </a:bodyPr>
          <a:lstStyle>
            <a:lvl1pPr>
              <a:defRPr sz="2400"/>
            </a:lvl1pPr>
            <a:lvl2pPr>
              <a:defRPr sz="2000"/>
            </a:lvl2pPr>
            <a:lvl3pPr>
              <a:defRPr sz="1800"/>
            </a:lvl3pPr>
            <a:lvl4pPr>
              <a:defRPr sz="1600"/>
            </a:lvl4pPr>
            <a:lvl5pPr>
              <a:defRPr sz="16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fi-FI" dirty="0"/>
          </a:p>
        </p:txBody>
      </p:sp>
      <p:sp>
        <p:nvSpPr>
          <p:cNvPr id="4" name="Date Placeholder 3">
            <a:extLst>
              <a:ext uri="{FF2B5EF4-FFF2-40B4-BE49-F238E27FC236}">
                <a16:creationId xmlns:a16="http://schemas.microsoft.com/office/drawing/2014/main" id="{32FEEDB4-B169-4811-B365-D796A5450FDF}"/>
              </a:ext>
            </a:extLst>
          </p:cNvPr>
          <p:cNvSpPr>
            <a:spLocks noGrp="1"/>
          </p:cNvSpPr>
          <p:nvPr>
            <p:ph type="dt" sz="half" idx="10"/>
          </p:nvPr>
        </p:nvSpPr>
        <p:spPr/>
        <p:txBody>
          <a:bodyPr/>
          <a:lstStyle/>
          <a:p>
            <a:fld id="{06AA65E1-DB82-40CA-A1D3-A69BC475BA6E}" type="datetimeFigureOut">
              <a:rPr lang="fi-FI" smtClean="0"/>
              <a:t>18.10.2023</a:t>
            </a:fld>
            <a:endParaRPr lang="fi-FI"/>
          </a:p>
        </p:txBody>
      </p:sp>
      <p:sp>
        <p:nvSpPr>
          <p:cNvPr id="5" name="Footer Placeholder 4">
            <a:extLst>
              <a:ext uri="{FF2B5EF4-FFF2-40B4-BE49-F238E27FC236}">
                <a16:creationId xmlns:a16="http://schemas.microsoft.com/office/drawing/2014/main" id="{4F2A39FF-35EA-4C57-B869-2075E687F7AF}"/>
              </a:ext>
            </a:extLst>
          </p:cNvPr>
          <p:cNvSpPr>
            <a:spLocks noGrp="1"/>
          </p:cNvSpPr>
          <p:nvPr>
            <p:ph type="ftr" sz="quarter" idx="11"/>
          </p:nvPr>
        </p:nvSpPr>
        <p:spPr/>
        <p:txBody>
          <a:bodyPr/>
          <a:lstStyle/>
          <a:p>
            <a:endParaRPr lang="fi-FI"/>
          </a:p>
        </p:txBody>
      </p:sp>
      <p:cxnSp>
        <p:nvCxnSpPr>
          <p:cNvPr id="7" name="Straight Connector 6">
            <a:extLst>
              <a:ext uri="{FF2B5EF4-FFF2-40B4-BE49-F238E27FC236}">
                <a16:creationId xmlns:a16="http://schemas.microsoft.com/office/drawing/2014/main" id="{E857ACC8-8468-4294-A2A5-4F162ADCE377}"/>
              </a:ext>
            </a:extLst>
          </p:cNvPr>
          <p:cNvCxnSpPr>
            <a:cxnSpLocks/>
          </p:cNvCxnSpPr>
          <p:nvPr userDrawn="1"/>
        </p:nvCxnSpPr>
        <p:spPr>
          <a:xfrm>
            <a:off x="504825" y="6176963"/>
            <a:ext cx="11201399" cy="0"/>
          </a:xfrm>
          <a:prstGeom prst="line">
            <a:avLst/>
          </a:prstGeom>
        </p:spPr>
        <p:style>
          <a:lnRef idx="2">
            <a:schemeClr val="dk1"/>
          </a:lnRef>
          <a:fillRef idx="0">
            <a:schemeClr val="dk1"/>
          </a:fillRef>
          <a:effectRef idx="1">
            <a:schemeClr val="dk1"/>
          </a:effectRef>
          <a:fontRef idx="minor">
            <a:schemeClr val="tx1"/>
          </a:fontRef>
        </p:style>
      </p:cxnSp>
    </p:spTree>
    <p:extLst>
      <p:ext uri="{BB962C8B-B14F-4D97-AF65-F5344CB8AC3E}">
        <p14:creationId xmlns:p14="http://schemas.microsoft.com/office/powerpoint/2010/main" val="145496559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BF Two Content Area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B3306E-34B0-4724-9FA3-8AA01536A35A}"/>
              </a:ext>
            </a:extLst>
          </p:cNvPr>
          <p:cNvSpPr>
            <a:spLocks noGrp="1"/>
          </p:cNvSpPr>
          <p:nvPr>
            <p:ph type="title" hasCustomPrompt="1"/>
          </p:nvPr>
        </p:nvSpPr>
        <p:spPr/>
        <p:txBody>
          <a:bodyPr>
            <a:normAutofit/>
          </a:bodyPr>
          <a:lstStyle>
            <a:lvl1pPr>
              <a:defRPr sz="4000" b="1"/>
            </a:lvl1pPr>
          </a:lstStyle>
          <a:p>
            <a:r>
              <a:rPr lang="en-US" dirty="0"/>
              <a:t>CLICK TO EDIT MASTER TITLE STYLE</a:t>
            </a:r>
            <a:endParaRPr lang="fi-FI" dirty="0"/>
          </a:p>
        </p:txBody>
      </p:sp>
      <p:sp>
        <p:nvSpPr>
          <p:cNvPr id="3" name="Content Placeholder 2">
            <a:extLst>
              <a:ext uri="{FF2B5EF4-FFF2-40B4-BE49-F238E27FC236}">
                <a16:creationId xmlns:a16="http://schemas.microsoft.com/office/drawing/2014/main" id="{F877869B-BDDC-4295-8442-9DDD5EFE2F05}"/>
              </a:ext>
            </a:extLst>
          </p:cNvPr>
          <p:cNvSpPr>
            <a:spLocks noGrp="1"/>
          </p:cNvSpPr>
          <p:nvPr>
            <p:ph sz="half" idx="1"/>
          </p:nvPr>
        </p:nvSpPr>
        <p:spPr>
          <a:xfrm>
            <a:off x="504825" y="1825625"/>
            <a:ext cx="5514975" cy="4351338"/>
          </a:xfrm>
        </p:spPr>
        <p:txBody>
          <a:bodyPr>
            <a:normAutofit/>
          </a:bodyPr>
          <a:lstStyle>
            <a:lvl1pPr>
              <a:defRPr sz="2400"/>
            </a:lvl1pPr>
            <a:lvl2pPr>
              <a:defRPr sz="2000"/>
            </a:lvl2pPr>
            <a:lvl3pPr>
              <a:defRPr sz="1800"/>
            </a:lvl3pPr>
            <a:lvl4pPr>
              <a:defRPr sz="1600"/>
            </a:lvl4pPr>
            <a:lvl5pPr>
              <a:defRPr sz="16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fi-FI" dirty="0"/>
          </a:p>
        </p:txBody>
      </p:sp>
      <p:sp>
        <p:nvSpPr>
          <p:cNvPr id="4" name="Content Placeholder 3">
            <a:extLst>
              <a:ext uri="{FF2B5EF4-FFF2-40B4-BE49-F238E27FC236}">
                <a16:creationId xmlns:a16="http://schemas.microsoft.com/office/drawing/2014/main" id="{2FE6A6CE-4909-45DE-923A-39B28B5F4EE9}"/>
              </a:ext>
            </a:extLst>
          </p:cNvPr>
          <p:cNvSpPr>
            <a:spLocks noGrp="1"/>
          </p:cNvSpPr>
          <p:nvPr>
            <p:ph sz="half" idx="2"/>
          </p:nvPr>
        </p:nvSpPr>
        <p:spPr>
          <a:xfrm>
            <a:off x="6172199" y="1825625"/>
            <a:ext cx="5514975" cy="4351338"/>
          </a:xfrm>
        </p:spPr>
        <p:txBody>
          <a:bodyPr>
            <a:normAutofit/>
          </a:bodyPr>
          <a:lstStyle>
            <a:lvl1pPr>
              <a:defRPr sz="2400"/>
            </a:lvl1pPr>
            <a:lvl2pPr>
              <a:defRPr sz="2000"/>
            </a:lvl2pPr>
            <a:lvl3pPr>
              <a:defRPr sz="1800"/>
            </a:lvl3pPr>
            <a:lvl4pPr>
              <a:defRPr sz="1600"/>
            </a:lvl4pPr>
            <a:lvl5pPr>
              <a:defRPr sz="16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fi-FI"/>
          </a:p>
        </p:txBody>
      </p:sp>
      <p:sp>
        <p:nvSpPr>
          <p:cNvPr id="5" name="Date Placeholder 4">
            <a:extLst>
              <a:ext uri="{FF2B5EF4-FFF2-40B4-BE49-F238E27FC236}">
                <a16:creationId xmlns:a16="http://schemas.microsoft.com/office/drawing/2014/main" id="{D6314660-7CAA-473C-ACEB-F020455CF7AD}"/>
              </a:ext>
            </a:extLst>
          </p:cNvPr>
          <p:cNvSpPr>
            <a:spLocks noGrp="1"/>
          </p:cNvSpPr>
          <p:nvPr>
            <p:ph type="dt" sz="half" idx="10"/>
          </p:nvPr>
        </p:nvSpPr>
        <p:spPr/>
        <p:txBody>
          <a:bodyPr/>
          <a:lstStyle/>
          <a:p>
            <a:fld id="{06AA65E1-DB82-40CA-A1D3-A69BC475BA6E}" type="datetimeFigureOut">
              <a:rPr lang="fi-FI" smtClean="0"/>
              <a:t>18.10.2023</a:t>
            </a:fld>
            <a:endParaRPr lang="fi-FI"/>
          </a:p>
        </p:txBody>
      </p:sp>
      <p:sp>
        <p:nvSpPr>
          <p:cNvPr id="6" name="Footer Placeholder 5">
            <a:extLst>
              <a:ext uri="{FF2B5EF4-FFF2-40B4-BE49-F238E27FC236}">
                <a16:creationId xmlns:a16="http://schemas.microsoft.com/office/drawing/2014/main" id="{7E3023F2-EC1B-4D11-A19E-75B5DD8321B0}"/>
              </a:ext>
            </a:extLst>
          </p:cNvPr>
          <p:cNvSpPr>
            <a:spLocks noGrp="1"/>
          </p:cNvSpPr>
          <p:nvPr>
            <p:ph type="ftr" sz="quarter" idx="11"/>
          </p:nvPr>
        </p:nvSpPr>
        <p:spPr/>
        <p:txBody>
          <a:bodyPr/>
          <a:lstStyle/>
          <a:p>
            <a:endParaRPr lang="fi-FI"/>
          </a:p>
        </p:txBody>
      </p:sp>
      <p:cxnSp>
        <p:nvCxnSpPr>
          <p:cNvPr id="8" name="Straight Connector 7">
            <a:extLst>
              <a:ext uri="{FF2B5EF4-FFF2-40B4-BE49-F238E27FC236}">
                <a16:creationId xmlns:a16="http://schemas.microsoft.com/office/drawing/2014/main" id="{924A812F-B1AD-43E6-B5FC-B4D1E79CE90A}"/>
              </a:ext>
            </a:extLst>
          </p:cNvPr>
          <p:cNvCxnSpPr>
            <a:cxnSpLocks/>
          </p:cNvCxnSpPr>
          <p:nvPr userDrawn="1"/>
        </p:nvCxnSpPr>
        <p:spPr>
          <a:xfrm>
            <a:off x="504825" y="6176963"/>
            <a:ext cx="11201399" cy="0"/>
          </a:xfrm>
          <a:prstGeom prst="line">
            <a:avLst/>
          </a:prstGeom>
        </p:spPr>
        <p:style>
          <a:lnRef idx="2">
            <a:schemeClr val="dk1"/>
          </a:lnRef>
          <a:fillRef idx="0">
            <a:schemeClr val="dk1"/>
          </a:fillRef>
          <a:effectRef idx="1">
            <a:schemeClr val="dk1"/>
          </a:effectRef>
          <a:fontRef idx="minor">
            <a:schemeClr val="tx1"/>
          </a:fontRef>
        </p:style>
      </p:cxnSp>
    </p:spTree>
    <p:extLst>
      <p:ext uri="{BB962C8B-B14F-4D97-AF65-F5344CB8AC3E}">
        <p14:creationId xmlns:p14="http://schemas.microsoft.com/office/powerpoint/2010/main" val="426218790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BF Text + Image on Righ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F2E739-0EA7-40A7-A92A-65885573F1C2}"/>
              </a:ext>
            </a:extLst>
          </p:cNvPr>
          <p:cNvSpPr>
            <a:spLocks noGrp="1"/>
          </p:cNvSpPr>
          <p:nvPr>
            <p:ph type="title" hasCustomPrompt="1"/>
          </p:nvPr>
        </p:nvSpPr>
        <p:spPr>
          <a:xfrm>
            <a:off x="504826" y="544010"/>
            <a:ext cx="5382228" cy="1053299"/>
          </a:xfrm>
        </p:spPr>
        <p:txBody>
          <a:bodyPr>
            <a:noAutofit/>
          </a:bodyPr>
          <a:lstStyle>
            <a:lvl1pPr>
              <a:defRPr sz="2800" b="1"/>
            </a:lvl1pPr>
          </a:lstStyle>
          <a:p>
            <a:r>
              <a:rPr lang="en-US" dirty="0"/>
              <a:t>CLICK TO EDIT MASTER TITLE STYLE</a:t>
            </a:r>
            <a:endParaRPr lang="fi-FI" dirty="0"/>
          </a:p>
        </p:txBody>
      </p:sp>
      <p:sp>
        <p:nvSpPr>
          <p:cNvPr id="3" name="Text Placeholder 2">
            <a:extLst>
              <a:ext uri="{FF2B5EF4-FFF2-40B4-BE49-F238E27FC236}">
                <a16:creationId xmlns:a16="http://schemas.microsoft.com/office/drawing/2014/main" id="{363405E8-97A7-4B29-9CF7-4BAD7D66C8F5}"/>
              </a:ext>
            </a:extLst>
          </p:cNvPr>
          <p:cNvSpPr>
            <a:spLocks noGrp="1"/>
          </p:cNvSpPr>
          <p:nvPr>
            <p:ph type="body" idx="1" hasCustomPrompt="1"/>
          </p:nvPr>
        </p:nvSpPr>
        <p:spPr>
          <a:xfrm>
            <a:off x="509287" y="1597310"/>
            <a:ext cx="5386688" cy="907765"/>
          </a:xfrm>
        </p:spPr>
        <p:txBody>
          <a:bodyPr anchor="ctr">
            <a:normAutofit/>
          </a:bodyPr>
          <a:lstStyle>
            <a:lvl1pPr marL="0" indent="0">
              <a:buNone/>
              <a:defRPr sz="2400" b="0">
                <a:solidFill>
                  <a:schemeClr val="tx2"/>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4" name="Content Placeholder 3">
            <a:extLst>
              <a:ext uri="{FF2B5EF4-FFF2-40B4-BE49-F238E27FC236}">
                <a16:creationId xmlns:a16="http://schemas.microsoft.com/office/drawing/2014/main" id="{15800706-F622-4A00-9E51-A2F493675FDD}"/>
              </a:ext>
            </a:extLst>
          </p:cNvPr>
          <p:cNvSpPr>
            <a:spLocks noGrp="1"/>
          </p:cNvSpPr>
          <p:nvPr>
            <p:ph sz="half" idx="2"/>
          </p:nvPr>
        </p:nvSpPr>
        <p:spPr>
          <a:xfrm>
            <a:off x="511517" y="2510632"/>
            <a:ext cx="5382228" cy="3684588"/>
          </a:xfrm>
        </p:spPr>
        <p:txBody>
          <a:bodyPr>
            <a:normAutofit/>
          </a:bodyPr>
          <a:lstStyle>
            <a:lvl1pPr marL="228600" indent="-228600">
              <a:buFont typeface="Wingdings" panose="05000000000000000000" pitchFamily="2" charset="2"/>
              <a:buChar char="§"/>
              <a:defRPr sz="1800"/>
            </a:lvl1pPr>
            <a:lvl2pPr marL="685800" indent="-228600">
              <a:buFont typeface="Wingdings" panose="05000000000000000000" pitchFamily="2" charset="2"/>
              <a:buChar char="§"/>
              <a:defRPr sz="1800"/>
            </a:lvl2pPr>
            <a:lvl3pPr marL="1143000" indent="-228600">
              <a:buFont typeface="Wingdings" panose="05000000000000000000" pitchFamily="2" charset="2"/>
              <a:buChar char="§"/>
              <a:defRPr sz="1800"/>
            </a:lvl3pPr>
            <a:lvl4pPr marL="1600200" indent="-228600">
              <a:buFont typeface="Wingdings" panose="05000000000000000000" pitchFamily="2" charset="2"/>
              <a:buChar char="§"/>
              <a:defRPr sz="1600"/>
            </a:lvl4pPr>
            <a:lvl5pPr marL="2057400" indent="-228600">
              <a:buFont typeface="Wingdings" panose="05000000000000000000" pitchFamily="2" charset="2"/>
              <a:buChar char="§"/>
              <a:defRPr sz="16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fi-FI" dirty="0"/>
          </a:p>
        </p:txBody>
      </p:sp>
      <p:sp>
        <p:nvSpPr>
          <p:cNvPr id="7" name="Date Placeholder 6">
            <a:extLst>
              <a:ext uri="{FF2B5EF4-FFF2-40B4-BE49-F238E27FC236}">
                <a16:creationId xmlns:a16="http://schemas.microsoft.com/office/drawing/2014/main" id="{9FDF5106-176C-4555-A2A4-C13EF9FAEEF9}"/>
              </a:ext>
            </a:extLst>
          </p:cNvPr>
          <p:cNvSpPr>
            <a:spLocks noGrp="1"/>
          </p:cNvSpPr>
          <p:nvPr>
            <p:ph type="dt" sz="half" idx="10"/>
          </p:nvPr>
        </p:nvSpPr>
        <p:spPr/>
        <p:txBody>
          <a:bodyPr/>
          <a:lstStyle/>
          <a:p>
            <a:fld id="{06AA65E1-DB82-40CA-A1D3-A69BC475BA6E}" type="datetimeFigureOut">
              <a:rPr lang="fi-FI" smtClean="0"/>
              <a:t>18.10.2023</a:t>
            </a:fld>
            <a:endParaRPr lang="fi-FI"/>
          </a:p>
        </p:txBody>
      </p:sp>
      <p:sp>
        <p:nvSpPr>
          <p:cNvPr id="8" name="Footer Placeholder 7">
            <a:extLst>
              <a:ext uri="{FF2B5EF4-FFF2-40B4-BE49-F238E27FC236}">
                <a16:creationId xmlns:a16="http://schemas.microsoft.com/office/drawing/2014/main" id="{CEACF5F8-FD66-4160-A707-5FB6732CB73A}"/>
              </a:ext>
            </a:extLst>
          </p:cNvPr>
          <p:cNvSpPr>
            <a:spLocks noGrp="1"/>
          </p:cNvSpPr>
          <p:nvPr>
            <p:ph type="ftr" sz="quarter" idx="11"/>
          </p:nvPr>
        </p:nvSpPr>
        <p:spPr/>
        <p:txBody>
          <a:bodyPr/>
          <a:lstStyle/>
          <a:p>
            <a:endParaRPr lang="fi-FI"/>
          </a:p>
        </p:txBody>
      </p:sp>
      <p:sp>
        <p:nvSpPr>
          <p:cNvPr id="10" name="Picture Placeholder 2">
            <a:extLst>
              <a:ext uri="{FF2B5EF4-FFF2-40B4-BE49-F238E27FC236}">
                <a16:creationId xmlns:a16="http://schemas.microsoft.com/office/drawing/2014/main" id="{3435DDE2-3C30-44D7-A4A0-E67F215A38D5}"/>
              </a:ext>
            </a:extLst>
          </p:cNvPr>
          <p:cNvSpPr>
            <a:spLocks noGrp="1"/>
          </p:cNvSpPr>
          <p:nvPr>
            <p:ph type="pic" idx="13"/>
          </p:nvPr>
        </p:nvSpPr>
        <p:spPr>
          <a:xfrm>
            <a:off x="6117265" y="0"/>
            <a:ext cx="6074735" cy="6189663"/>
          </a:xfrm>
        </p:spPr>
        <p:txBody>
          <a:bodyPr anchor="ctr">
            <a:normAutofit/>
          </a:bodyPr>
          <a:lstStyle>
            <a:lvl1pPr marL="0" indent="0" algn="ctr">
              <a:buNone/>
              <a:defRPr sz="1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fi-FI" dirty="0"/>
          </a:p>
        </p:txBody>
      </p:sp>
      <p:cxnSp>
        <p:nvCxnSpPr>
          <p:cNvPr id="11" name="Straight Connector 10">
            <a:extLst>
              <a:ext uri="{FF2B5EF4-FFF2-40B4-BE49-F238E27FC236}">
                <a16:creationId xmlns:a16="http://schemas.microsoft.com/office/drawing/2014/main" id="{0680A580-413B-4637-BE51-0273E20C2C60}"/>
              </a:ext>
            </a:extLst>
          </p:cNvPr>
          <p:cNvCxnSpPr>
            <a:cxnSpLocks/>
          </p:cNvCxnSpPr>
          <p:nvPr userDrawn="1"/>
        </p:nvCxnSpPr>
        <p:spPr>
          <a:xfrm>
            <a:off x="504825" y="6176963"/>
            <a:ext cx="5386689" cy="0"/>
          </a:xfrm>
          <a:prstGeom prst="line">
            <a:avLst/>
          </a:prstGeom>
        </p:spPr>
        <p:style>
          <a:lnRef idx="2">
            <a:schemeClr val="dk1"/>
          </a:lnRef>
          <a:fillRef idx="0">
            <a:schemeClr val="dk1"/>
          </a:fillRef>
          <a:effectRef idx="1">
            <a:schemeClr val="dk1"/>
          </a:effectRef>
          <a:fontRef idx="minor">
            <a:schemeClr val="tx1"/>
          </a:fontRef>
        </p:style>
      </p:cxnSp>
    </p:spTree>
    <p:extLst>
      <p:ext uri="{BB962C8B-B14F-4D97-AF65-F5344CB8AC3E}">
        <p14:creationId xmlns:p14="http://schemas.microsoft.com/office/powerpoint/2010/main" val="359322280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BF Text + Image on Lef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F2E739-0EA7-40A7-A92A-65885573F1C2}"/>
              </a:ext>
            </a:extLst>
          </p:cNvPr>
          <p:cNvSpPr>
            <a:spLocks noGrp="1"/>
          </p:cNvSpPr>
          <p:nvPr>
            <p:ph type="title" hasCustomPrompt="1"/>
          </p:nvPr>
        </p:nvSpPr>
        <p:spPr>
          <a:xfrm>
            <a:off x="6319776" y="555585"/>
            <a:ext cx="5382228" cy="1018575"/>
          </a:xfrm>
        </p:spPr>
        <p:txBody>
          <a:bodyPr>
            <a:noAutofit/>
          </a:bodyPr>
          <a:lstStyle>
            <a:lvl1pPr>
              <a:defRPr sz="2800" b="1"/>
            </a:lvl1pPr>
          </a:lstStyle>
          <a:p>
            <a:r>
              <a:rPr lang="en-US" dirty="0"/>
              <a:t>CLICK TO EDIT MASTER TITLE STYLE</a:t>
            </a:r>
            <a:endParaRPr lang="fi-FI" dirty="0"/>
          </a:p>
        </p:txBody>
      </p:sp>
      <p:sp>
        <p:nvSpPr>
          <p:cNvPr id="3" name="Text Placeholder 2">
            <a:extLst>
              <a:ext uri="{FF2B5EF4-FFF2-40B4-BE49-F238E27FC236}">
                <a16:creationId xmlns:a16="http://schemas.microsoft.com/office/drawing/2014/main" id="{363405E8-97A7-4B29-9CF7-4BAD7D66C8F5}"/>
              </a:ext>
            </a:extLst>
          </p:cNvPr>
          <p:cNvSpPr>
            <a:spLocks noGrp="1"/>
          </p:cNvSpPr>
          <p:nvPr>
            <p:ph type="body" idx="1" hasCustomPrompt="1"/>
          </p:nvPr>
        </p:nvSpPr>
        <p:spPr>
          <a:xfrm>
            <a:off x="6319777" y="1574160"/>
            <a:ext cx="5382228" cy="923038"/>
          </a:xfrm>
        </p:spPr>
        <p:txBody>
          <a:bodyPr anchor="ctr">
            <a:normAutofit/>
          </a:bodyPr>
          <a:lstStyle>
            <a:lvl1pPr marL="0" indent="0">
              <a:buNone/>
              <a:defRPr sz="2400" b="0">
                <a:solidFill>
                  <a:schemeClr val="tx2"/>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4" name="Content Placeholder 3">
            <a:extLst>
              <a:ext uri="{FF2B5EF4-FFF2-40B4-BE49-F238E27FC236}">
                <a16:creationId xmlns:a16="http://schemas.microsoft.com/office/drawing/2014/main" id="{15800706-F622-4A00-9E51-A2F493675FDD}"/>
              </a:ext>
            </a:extLst>
          </p:cNvPr>
          <p:cNvSpPr>
            <a:spLocks noGrp="1"/>
          </p:cNvSpPr>
          <p:nvPr>
            <p:ph sz="half" idx="2"/>
          </p:nvPr>
        </p:nvSpPr>
        <p:spPr>
          <a:xfrm>
            <a:off x="6319777" y="2497197"/>
            <a:ext cx="5382228" cy="3684588"/>
          </a:xfrm>
        </p:spPr>
        <p:txBody>
          <a:bodyPr>
            <a:normAutofit/>
          </a:bodyPr>
          <a:lstStyle>
            <a:lvl1pPr marL="228600" indent="-228600">
              <a:buFont typeface="Wingdings" panose="05000000000000000000" pitchFamily="2" charset="2"/>
              <a:buChar char="§"/>
              <a:defRPr sz="1800"/>
            </a:lvl1pPr>
            <a:lvl2pPr marL="685800" indent="-228600">
              <a:buFont typeface="Wingdings" panose="05000000000000000000" pitchFamily="2" charset="2"/>
              <a:buChar char="§"/>
              <a:defRPr sz="1800"/>
            </a:lvl2pPr>
            <a:lvl3pPr marL="1143000" indent="-228600">
              <a:buFont typeface="Wingdings" panose="05000000000000000000" pitchFamily="2" charset="2"/>
              <a:buChar char="§"/>
              <a:defRPr sz="1800"/>
            </a:lvl3pPr>
            <a:lvl4pPr marL="1600200" indent="-228600">
              <a:buFont typeface="Wingdings" panose="05000000000000000000" pitchFamily="2" charset="2"/>
              <a:buChar char="§"/>
              <a:defRPr sz="1600"/>
            </a:lvl4pPr>
            <a:lvl5pPr marL="2057400" indent="-228600">
              <a:buFont typeface="Wingdings" panose="05000000000000000000" pitchFamily="2" charset="2"/>
              <a:buChar char="§"/>
              <a:defRPr sz="16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fi-FI" dirty="0"/>
          </a:p>
        </p:txBody>
      </p:sp>
      <p:sp>
        <p:nvSpPr>
          <p:cNvPr id="7" name="Date Placeholder 6">
            <a:extLst>
              <a:ext uri="{FF2B5EF4-FFF2-40B4-BE49-F238E27FC236}">
                <a16:creationId xmlns:a16="http://schemas.microsoft.com/office/drawing/2014/main" id="{9FDF5106-176C-4555-A2A4-C13EF9FAEEF9}"/>
              </a:ext>
            </a:extLst>
          </p:cNvPr>
          <p:cNvSpPr>
            <a:spLocks noGrp="1"/>
          </p:cNvSpPr>
          <p:nvPr>
            <p:ph type="dt" sz="half" idx="10"/>
          </p:nvPr>
        </p:nvSpPr>
        <p:spPr/>
        <p:txBody>
          <a:bodyPr/>
          <a:lstStyle/>
          <a:p>
            <a:fld id="{06AA65E1-DB82-40CA-A1D3-A69BC475BA6E}" type="datetimeFigureOut">
              <a:rPr lang="fi-FI" smtClean="0"/>
              <a:t>18.10.2023</a:t>
            </a:fld>
            <a:endParaRPr lang="fi-FI"/>
          </a:p>
        </p:txBody>
      </p:sp>
      <p:sp>
        <p:nvSpPr>
          <p:cNvPr id="8" name="Footer Placeholder 7">
            <a:extLst>
              <a:ext uri="{FF2B5EF4-FFF2-40B4-BE49-F238E27FC236}">
                <a16:creationId xmlns:a16="http://schemas.microsoft.com/office/drawing/2014/main" id="{CEACF5F8-FD66-4160-A707-5FB6732CB73A}"/>
              </a:ext>
            </a:extLst>
          </p:cNvPr>
          <p:cNvSpPr>
            <a:spLocks noGrp="1"/>
          </p:cNvSpPr>
          <p:nvPr>
            <p:ph type="ftr" sz="quarter" idx="11"/>
          </p:nvPr>
        </p:nvSpPr>
        <p:spPr/>
        <p:txBody>
          <a:bodyPr/>
          <a:lstStyle/>
          <a:p>
            <a:endParaRPr lang="fi-FI"/>
          </a:p>
        </p:txBody>
      </p:sp>
      <p:sp>
        <p:nvSpPr>
          <p:cNvPr id="10" name="Picture Placeholder 2">
            <a:extLst>
              <a:ext uri="{FF2B5EF4-FFF2-40B4-BE49-F238E27FC236}">
                <a16:creationId xmlns:a16="http://schemas.microsoft.com/office/drawing/2014/main" id="{3435DDE2-3C30-44D7-A4A0-E67F215A38D5}"/>
              </a:ext>
            </a:extLst>
          </p:cNvPr>
          <p:cNvSpPr>
            <a:spLocks noGrp="1"/>
          </p:cNvSpPr>
          <p:nvPr>
            <p:ph type="pic" idx="13"/>
          </p:nvPr>
        </p:nvSpPr>
        <p:spPr>
          <a:xfrm>
            <a:off x="0" y="0"/>
            <a:ext cx="6063142" cy="6201239"/>
          </a:xfrm>
        </p:spPr>
        <p:txBody>
          <a:bodyPr anchor="ctr">
            <a:normAutofit/>
          </a:bodyPr>
          <a:lstStyle>
            <a:lvl1pPr marL="0" indent="0" algn="ctr">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fi-FI" dirty="0"/>
          </a:p>
        </p:txBody>
      </p:sp>
      <p:cxnSp>
        <p:nvCxnSpPr>
          <p:cNvPr id="11" name="Straight Connector 10">
            <a:extLst>
              <a:ext uri="{FF2B5EF4-FFF2-40B4-BE49-F238E27FC236}">
                <a16:creationId xmlns:a16="http://schemas.microsoft.com/office/drawing/2014/main" id="{0680A580-413B-4637-BE51-0273E20C2C60}"/>
              </a:ext>
            </a:extLst>
          </p:cNvPr>
          <p:cNvCxnSpPr>
            <a:cxnSpLocks/>
          </p:cNvCxnSpPr>
          <p:nvPr userDrawn="1"/>
        </p:nvCxnSpPr>
        <p:spPr>
          <a:xfrm>
            <a:off x="6315315" y="6169085"/>
            <a:ext cx="5386689" cy="0"/>
          </a:xfrm>
          <a:prstGeom prst="line">
            <a:avLst/>
          </a:prstGeom>
        </p:spPr>
        <p:style>
          <a:lnRef idx="2">
            <a:schemeClr val="dk1"/>
          </a:lnRef>
          <a:fillRef idx="0">
            <a:schemeClr val="dk1"/>
          </a:fillRef>
          <a:effectRef idx="1">
            <a:schemeClr val="dk1"/>
          </a:effectRef>
          <a:fontRef idx="minor">
            <a:schemeClr val="tx1"/>
          </a:fontRef>
        </p:style>
      </p:cxnSp>
    </p:spTree>
    <p:extLst>
      <p:ext uri="{BB962C8B-B14F-4D97-AF65-F5344CB8AC3E}">
        <p14:creationId xmlns:p14="http://schemas.microsoft.com/office/powerpoint/2010/main" val="150059313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3_BF Text + 4 Image Mosaic on Righ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F2E739-0EA7-40A7-A92A-65885573F1C2}"/>
              </a:ext>
            </a:extLst>
          </p:cNvPr>
          <p:cNvSpPr>
            <a:spLocks noGrp="1"/>
          </p:cNvSpPr>
          <p:nvPr>
            <p:ph type="title" hasCustomPrompt="1"/>
          </p:nvPr>
        </p:nvSpPr>
        <p:spPr>
          <a:xfrm>
            <a:off x="504826" y="544010"/>
            <a:ext cx="5382228" cy="1053299"/>
          </a:xfrm>
        </p:spPr>
        <p:txBody>
          <a:bodyPr>
            <a:noAutofit/>
          </a:bodyPr>
          <a:lstStyle>
            <a:lvl1pPr>
              <a:defRPr sz="2800" b="1"/>
            </a:lvl1pPr>
          </a:lstStyle>
          <a:p>
            <a:r>
              <a:rPr lang="en-US" dirty="0"/>
              <a:t>CLICK TO EDIT MASTER TITLE STYLE</a:t>
            </a:r>
            <a:endParaRPr lang="fi-FI" dirty="0"/>
          </a:p>
        </p:txBody>
      </p:sp>
      <p:sp>
        <p:nvSpPr>
          <p:cNvPr id="3" name="Text Placeholder 2">
            <a:extLst>
              <a:ext uri="{FF2B5EF4-FFF2-40B4-BE49-F238E27FC236}">
                <a16:creationId xmlns:a16="http://schemas.microsoft.com/office/drawing/2014/main" id="{363405E8-97A7-4B29-9CF7-4BAD7D66C8F5}"/>
              </a:ext>
            </a:extLst>
          </p:cNvPr>
          <p:cNvSpPr>
            <a:spLocks noGrp="1"/>
          </p:cNvSpPr>
          <p:nvPr>
            <p:ph type="body" idx="1" hasCustomPrompt="1"/>
          </p:nvPr>
        </p:nvSpPr>
        <p:spPr>
          <a:xfrm>
            <a:off x="509287" y="1597310"/>
            <a:ext cx="5386688" cy="907765"/>
          </a:xfrm>
        </p:spPr>
        <p:txBody>
          <a:bodyPr anchor="ctr">
            <a:normAutofit/>
          </a:bodyPr>
          <a:lstStyle>
            <a:lvl1pPr marL="0" indent="0">
              <a:buNone/>
              <a:defRPr sz="2400" b="0">
                <a:solidFill>
                  <a:schemeClr val="tx2"/>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4" name="Content Placeholder 3">
            <a:extLst>
              <a:ext uri="{FF2B5EF4-FFF2-40B4-BE49-F238E27FC236}">
                <a16:creationId xmlns:a16="http://schemas.microsoft.com/office/drawing/2014/main" id="{15800706-F622-4A00-9E51-A2F493675FDD}"/>
              </a:ext>
            </a:extLst>
          </p:cNvPr>
          <p:cNvSpPr>
            <a:spLocks noGrp="1"/>
          </p:cNvSpPr>
          <p:nvPr>
            <p:ph sz="half" idx="2"/>
          </p:nvPr>
        </p:nvSpPr>
        <p:spPr>
          <a:xfrm>
            <a:off x="509287" y="2505075"/>
            <a:ext cx="5382228" cy="3684588"/>
          </a:xfrm>
        </p:spPr>
        <p:txBody>
          <a:bodyPr>
            <a:normAutofit/>
          </a:bodyPr>
          <a:lstStyle>
            <a:lvl1pPr marL="228600" indent="-228600">
              <a:buFont typeface="Wingdings" panose="05000000000000000000" pitchFamily="2" charset="2"/>
              <a:buChar char="§"/>
              <a:defRPr sz="1800"/>
            </a:lvl1pPr>
            <a:lvl2pPr marL="685800" indent="-228600">
              <a:buFont typeface="Wingdings" panose="05000000000000000000" pitchFamily="2" charset="2"/>
              <a:buChar char="§"/>
              <a:defRPr sz="1800"/>
            </a:lvl2pPr>
            <a:lvl3pPr marL="1143000" indent="-228600">
              <a:buFont typeface="Wingdings" panose="05000000000000000000" pitchFamily="2" charset="2"/>
              <a:buChar char="§"/>
              <a:defRPr sz="1800"/>
            </a:lvl3pPr>
            <a:lvl4pPr marL="1600200" indent="-228600">
              <a:buFont typeface="Wingdings" panose="05000000000000000000" pitchFamily="2" charset="2"/>
              <a:buChar char="§"/>
              <a:defRPr sz="1600"/>
            </a:lvl4pPr>
            <a:lvl5pPr marL="2057400" indent="-228600">
              <a:buFont typeface="Wingdings" panose="05000000000000000000" pitchFamily="2" charset="2"/>
              <a:buChar char="§"/>
              <a:defRPr sz="16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fi-FI" dirty="0"/>
          </a:p>
        </p:txBody>
      </p:sp>
      <p:sp>
        <p:nvSpPr>
          <p:cNvPr id="7" name="Date Placeholder 6">
            <a:extLst>
              <a:ext uri="{FF2B5EF4-FFF2-40B4-BE49-F238E27FC236}">
                <a16:creationId xmlns:a16="http://schemas.microsoft.com/office/drawing/2014/main" id="{9FDF5106-176C-4555-A2A4-C13EF9FAEEF9}"/>
              </a:ext>
            </a:extLst>
          </p:cNvPr>
          <p:cNvSpPr>
            <a:spLocks noGrp="1"/>
          </p:cNvSpPr>
          <p:nvPr>
            <p:ph type="dt" sz="half" idx="10"/>
          </p:nvPr>
        </p:nvSpPr>
        <p:spPr/>
        <p:txBody>
          <a:bodyPr/>
          <a:lstStyle/>
          <a:p>
            <a:fld id="{06AA65E1-DB82-40CA-A1D3-A69BC475BA6E}" type="datetimeFigureOut">
              <a:rPr lang="fi-FI" smtClean="0"/>
              <a:t>18.10.2023</a:t>
            </a:fld>
            <a:endParaRPr lang="fi-FI"/>
          </a:p>
        </p:txBody>
      </p:sp>
      <p:sp>
        <p:nvSpPr>
          <p:cNvPr id="8" name="Footer Placeholder 7">
            <a:extLst>
              <a:ext uri="{FF2B5EF4-FFF2-40B4-BE49-F238E27FC236}">
                <a16:creationId xmlns:a16="http://schemas.microsoft.com/office/drawing/2014/main" id="{CEACF5F8-FD66-4160-A707-5FB6732CB73A}"/>
              </a:ext>
            </a:extLst>
          </p:cNvPr>
          <p:cNvSpPr>
            <a:spLocks noGrp="1"/>
          </p:cNvSpPr>
          <p:nvPr>
            <p:ph type="ftr" sz="quarter" idx="11"/>
          </p:nvPr>
        </p:nvSpPr>
        <p:spPr/>
        <p:txBody>
          <a:bodyPr/>
          <a:lstStyle/>
          <a:p>
            <a:endParaRPr lang="fi-FI"/>
          </a:p>
        </p:txBody>
      </p:sp>
      <p:sp>
        <p:nvSpPr>
          <p:cNvPr id="10" name="Picture Placeholder 2">
            <a:extLst>
              <a:ext uri="{FF2B5EF4-FFF2-40B4-BE49-F238E27FC236}">
                <a16:creationId xmlns:a16="http://schemas.microsoft.com/office/drawing/2014/main" id="{3435DDE2-3C30-44D7-A4A0-E67F215A38D5}"/>
              </a:ext>
            </a:extLst>
          </p:cNvPr>
          <p:cNvSpPr>
            <a:spLocks noGrp="1"/>
          </p:cNvSpPr>
          <p:nvPr>
            <p:ph type="pic" idx="13"/>
          </p:nvPr>
        </p:nvSpPr>
        <p:spPr>
          <a:xfrm>
            <a:off x="6095999" y="1"/>
            <a:ext cx="3997677" cy="3128630"/>
          </a:xfrm>
        </p:spPr>
        <p:txBody>
          <a:bodyPr anchor="ctr">
            <a:normAutofit/>
          </a:bodyPr>
          <a:lstStyle>
            <a:lvl1pPr marL="0" indent="0" algn="ctr">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fi-FI" dirty="0"/>
          </a:p>
        </p:txBody>
      </p:sp>
      <p:cxnSp>
        <p:nvCxnSpPr>
          <p:cNvPr id="11" name="Straight Connector 10">
            <a:extLst>
              <a:ext uri="{FF2B5EF4-FFF2-40B4-BE49-F238E27FC236}">
                <a16:creationId xmlns:a16="http://schemas.microsoft.com/office/drawing/2014/main" id="{0680A580-413B-4637-BE51-0273E20C2C60}"/>
              </a:ext>
            </a:extLst>
          </p:cNvPr>
          <p:cNvCxnSpPr>
            <a:cxnSpLocks/>
          </p:cNvCxnSpPr>
          <p:nvPr userDrawn="1"/>
        </p:nvCxnSpPr>
        <p:spPr>
          <a:xfrm>
            <a:off x="504825" y="6176963"/>
            <a:ext cx="5386689" cy="0"/>
          </a:xfrm>
          <a:prstGeom prst="line">
            <a:avLst/>
          </a:prstGeom>
        </p:spPr>
        <p:style>
          <a:lnRef idx="2">
            <a:schemeClr val="dk1"/>
          </a:lnRef>
          <a:fillRef idx="0">
            <a:schemeClr val="dk1"/>
          </a:fillRef>
          <a:effectRef idx="1">
            <a:schemeClr val="dk1"/>
          </a:effectRef>
          <a:fontRef idx="minor">
            <a:schemeClr val="tx1"/>
          </a:fontRef>
        </p:style>
      </p:cxnSp>
      <p:sp>
        <p:nvSpPr>
          <p:cNvPr id="12" name="Picture Placeholder 2">
            <a:extLst>
              <a:ext uri="{FF2B5EF4-FFF2-40B4-BE49-F238E27FC236}">
                <a16:creationId xmlns:a16="http://schemas.microsoft.com/office/drawing/2014/main" id="{937235BE-FC83-46EE-9EB3-8DAA9E213CDF}"/>
              </a:ext>
            </a:extLst>
          </p:cNvPr>
          <p:cNvSpPr>
            <a:spLocks noGrp="1"/>
          </p:cNvSpPr>
          <p:nvPr>
            <p:ph type="pic" idx="14"/>
          </p:nvPr>
        </p:nvSpPr>
        <p:spPr>
          <a:xfrm>
            <a:off x="8194323" y="3126125"/>
            <a:ext cx="3997677" cy="3050838"/>
          </a:xfrm>
        </p:spPr>
        <p:txBody>
          <a:bodyPr anchor="ctr">
            <a:normAutofit/>
          </a:bodyPr>
          <a:lstStyle>
            <a:lvl1pPr marL="0" indent="0" algn="ctr">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fi-FI" dirty="0"/>
          </a:p>
        </p:txBody>
      </p:sp>
      <p:sp>
        <p:nvSpPr>
          <p:cNvPr id="13" name="Picture Placeholder 2">
            <a:extLst>
              <a:ext uri="{FF2B5EF4-FFF2-40B4-BE49-F238E27FC236}">
                <a16:creationId xmlns:a16="http://schemas.microsoft.com/office/drawing/2014/main" id="{1205515B-679D-41B5-A429-BBB957E7A78B}"/>
              </a:ext>
            </a:extLst>
          </p:cNvPr>
          <p:cNvSpPr>
            <a:spLocks noGrp="1"/>
          </p:cNvSpPr>
          <p:nvPr>
            <p:ph type="pic" idx="15"/>
          </p:nvPr>
        </p:nvSpPr>
        <p:spPr>
          <a:xfrm>
            <a:off x="10102093" y="1"/>
            <a:ext cx="2089907" cy="3128630"/>
          </a:xfrm>
        </p:spPr>
        <p:txBody>
          <a:bodyPr anchor="ctr">
            <a:normAutofit/>
          </a:bodyPr>
          <a:lstStyle>
            <a:lvl1pPr marL="0" indent="0" algn="ctr">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fi-FI" dirty="0"/>
          </a:p>
        </p:txBody>
      </p:sp>
      <p:sp>
        <p:nvSpPr>
          <p:cNvPr id="14" name="Picture Placeholder 2">
            <a:extLst>
              <a:ext uri="{FF2B5EF4-FFF2-40B4-BE49-F238E27FC236}">
                <a16:creationId xmlns:a16="http://schemas.microsoft.com/office/drawing/2014/main" id="{B653E46F-A8A7-4C0F-9D4F-51934AA9F2DA}"/>
              </a:ext>
            </a:extLst>
          </p:cNvPr>
          <p:cNvSpPr>
            <a:spLocks noGrp="1"/>
          </p:cNvSpPr>
          <p:nvPr>
            <p:ph type="pic" idx="16"/>
          </p:nvPr>
        </p:nvSpPr>
        <p:spPr>
          <a:xfrm>
            <a:off x="6112833" y="3128631"/>
            <a:ext cx="2089907" cy="3048332"/>
          </a:xfrm>
        </p:spPr>
        <p:txBody>
          <a:bodyPr anchor="ctr">
            <a:normAutofit/>
          </a:bodyPr>
          <a:lstStyle>
            <a:lvl1pPr marL="0" indent="0" algn="ctr">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fi-FI" dirty="0"/>
          </a:p>
        </p:txBody>
      </p:sp>
    </p:spTree>
    <p:extLst>
      <p:ext uri="{BB962C8B-B14F-4D97-AF65-F5344CB8AC3E}">
        <p14:creationId xmlns:p14="http://schemas.microsoft.com/office/powerpoint/2010/main" val="231165518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BF World Map">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D64EB10C-B346-4720-A089-D387F941BC93}"/>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tretch/>
        </p:blipFill>
        <p:spPr>
          <a:xfrm>
            <a:off x="0" y="0"/>
            <a:ext cx="12180864" cy="6852498"/>
          </a:xfrm>
          <a:prstGeom prst="rect">
            <a:avLst/>
          </a:prstGeom>
        </p:spPr>
      </p:pic>
      <p:sp>
        <p:nvSpPr>
          <p:cNvPr id="2" name="Title 1">
            <a:extLst>
              <a:ext uri="{FF2B5EF4-FFF2-40B4-BE49-F238E27FC236}">
                <a16:creationId xmlns:a16="http://schemas.microsoft.com/office/drawing/2014/main" id="{7CCE7ED7-D780-4FCF-AF7E-430144B13DBB}"/>
              </a:ext>
            </a:extLst>
          </p:cNvPr>
          <p:cNvSpPr>
            <a:spLocks noGrp="1"/>
          </p:cNvSpPr>
          <p:nvPr>
            <p:ph type="title" hasCustomPrompt="1"/>
          </p:nvPr>
        </p:nvSpPr>
        <p:spPr>
          <a:xfrm>
            <a:off x="495300" y="137327"/>
            <a:ext cx="11201399" cy="1325563"/>
          </a:xfrm>
        </p:spPr>
        <p:txBody>
          <a:bodyPr>
            <a:normAutofit/>
          </a:bodyPr>
          <a:lstStyle>
            <a:lvl1pPr algn="ctr">
              <a:defRPr sz="4000" b="1"/>
            </a:lvl1pPr>
          </a:lstStyle>
          <a:p>
            <a:r>
              <a:rPr lang="en-US" dirty="0"/>
              <a:t>CLICK TO EDIT MASTER TITLE STYLE</a:t>
            </a:r>
            <a:endParaRPr lang="fi-FI" dirty="0"/>
          </a:p>
        </p:txBody>
      </p:sp>
      <p:sp>
        <p:nvSpPr>
          <p:cNvPr id="3" name="Date Placeholder 2">
            <a:extLst>
              <a:ext uri="{FF2B5EF4-FFF2-40B4-BE49-F238E27FC236}">
                <a16:creationId xmlns:a16="http://schemas.microsoft.com/office/drawing/2014/main" id="{6E405FEC-5967-4AED-88BF-EFF04B470239}"/>
              </a:ext>
            </a:extLst>
          </p:cNvPr>
          <p:cNvSpPr>
            <a:spLocks noGrp="1"/>
          </p:cNvSpPr>
          <p:nvPr>
            <p:ph type="dt" sz="half" idx="10"/>
          </p:nvPr>
        </p:nvSpPr>
        <p:spPr/>
        <p:txBody>
          <a:bodyPr/>
          <a:lstStyle/>
          <a:p>
            <a:fld id="{06AA65E1-DB82-40CA-A1D3-A69BC475BA6E}" type="datetimeFigureOut">
              <a:rPr lang="fi-FI" smtClean="0"/>
              <a:t>18.10.2023</a:t>
            </a:fld>
            <a:endParaRPr lang="fi-FI"/>
          </a:p>
        </p:txBody>
      </p:sp>
      <p:sp>
        <p:nvSpPr>
          <p:cNvPr id="4" name="Footer Placeholder 3">
            <a:extLst>
              <a:ext uri="{FF2B5EF4-FFF2-40B4-BE49-F238E27FC236}">
                <a16:creationId xmlns:a16="http://schemas.microsoft.com/office/drawing/2014/main" id="{9A54AA5C-37EA-4535-937F-AE38B2BC2447}"/>
              </a:ext>
            </a:extLst>
          </p:cNvPr>
          <p:cNvSpPr>
            <a:spLocks noGrp="1"/>
          </p:cNvSpPr>
          <p:nvPr>
            <p:ph type="ftr" sz="quarter" idx="11"/>
          </p:nvPr>
        </p:nvSpPr>
        <p:spPr/>
        <p:txBody>
          <a:bodyPr/>
          <a:lstStyle/>
          <a:p>
            <a:endParaRPr lang="fi-FI"/>
          </a:p>
        </p:txBody>
      </p:sp>
      <p:sp>
        <p:nvSpPr>
          <p:cNvPr id="8" name="Content Placeholder 3">
            <a:extLst>
              <a:ext uri="{FF2B5EF4-FFF2-40B4-BE49-F238E27FC236}">
                <a16:creationId xmlns:a16="http://schemas.microsoft.com/office/drawing/2014/main" id="{BDF9B117-7EF5-4677-9C7F-D18C402A3FDE}"/>
              </a:ext>
            </a:extLst>
          </p:cNvPr>
          <p:cNvSpPr>
            <a:spLocks noGrp="1"/>
          </p:cNvSpPr>
          <p:nvPr>
            <p:ph sz="half" idx="2"/>
          </p:nvPr>
        </p:nvSpPr>
        <p:spPr>
          <a:xfrm>
            <a:off x="495300" y="3429000"/>
            <a:ext cx="2729163" cy="2548606"/>
          </a:xfrm>
          <a:solidFill>
            <a:schemeClr val="bg1">
              <a:alpha val="62000"/>
            </a:schemeClr>
          </a:solidFill>
        </p:spPr>
        <p:txBody>
          <a:bodyPr>
            <a:normAutofit/>
          </a:bodyPr>
          <a:lstStyle>
            <a:lvl1pPr marL="228600" indent="-228600">
              <a:buFont typeface="Wingdings" panose="05000000000000000000" pitchFamily="2" charset="2"/>
              <a:buChar char="§"/>
              <a:defRPr sz="2000"/>
            </a:lvl1pPr>
            <a:lvl2pPr marL="685800" indent="-228600">
              <a:buFont typeface="Wingdings" panose="05000000000000000000" pitchFamily="2" charset="2"/>
              <a:buChar char="§"/>
              <a:defRPr sz="1800"/>
            </a:lvl2pPr>
            <a:lvl3pPr marL="1143000" indent="-228600">
              <a:buFont typeface="Wingdings" panose="05000000000000000000" pitchFamily="2" charset="2"/>
              <a:buChar char="§"/>
              <a:defRPr sz="1800"/>
            </a:lvl3pPr>
            <a:lvl4pPr marL="1600200" indent="-228600">
              <a:buFont typeface="Wingdings" panose="05000000000000000000" pitchFamily="2" charset="2"/>
              <a:buChar char="§"/>
              <a:defRPr sz="1600"/>
            </a:lvl4pPr>
            <a:lvl5pPr marL="2057400" indent="-228600">
              <a:buFont typeface="Wingdings" panose="05000000000000000000" pitchFamily="2" charset="2"/>
              <a:buChar char="§"/>
              <a:defRPr sz="16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fi-FI" dirty="0"/>
          </a:p>
        </p:txBody>
      </p:sp>
      <p:sp>
        <p:nvSpPr>
          <p:cNvPr id="10" name="Content Placeholder 3">
            <a:extLst>
              <a:ext uri="{FF2B5EF4-FFF2-40B4-BE49-F238E27FC236}">
                <a16:creationId xmlns:a16="http://schemas.microsoft.com/office/drawing/2014/main" id="{C785B199-DB2C-4BF5-BD6A-0AD75315608B}"/>
              </a:ext>
            </a:extLst>
          </p:cNvPr>
          <p:cNvSpPr>
            <a:spLocks noGrp="1"/>
          </p:cNvSpPr>
          <p:nvPr>
            <p:ph sz="half" idx="13"/>
          </p:nvPr>
        </p:nvSpPr>
        <p:spPr>
          <a:xfrm>
            <a:off x="6096000" y="3429000"/>
            <a:ext cx="2729163" cy="2548606"/>
          </a:xfrm>
          <a:solidFill>
            <a:schemeClr val="bg1">
              <a:alpha val="62000"/>
            </a:schemeClr>
          </a:solidFill>
        </p:spPr>
        <p:txBody>
          <a:bodyPr>
            <a:normAutofit/>
          </a:bodyPr>
          <a:lstStyle>
            <a:lvl1pPr marL="228600" indent="-228600">
              <a:buFont typeface="Wingdings" panose="05000000000000000000" pitchFamily="2" charset="2"/>
              <a:buChar char="§"/>
              <a:defRPr sz="2000"/>
            </a:lvl1pPr>
            <a:lvl2pPr marL="685800" indent="-228600">
              <a:buFont typeface="Wingdings" panose="05000000000000000000" pitchFamily="2" charset="2"/>
              <a:buChar char="§"/>
              <a:defRPr sz="1800"/>
            </a:lvl2pPr>
            <a:lvl3pPr marL="1143000" indent="-228600">
              <a:buFont typeface="Wingdings" panose="05000000000000000000" pitchFamily="2" charset="2"/>
              <a:buChar char="§"/>
              <a:defRPr sz="1800"/>
            </a:lvl3pPr>
            <a:lvl4pPr marL="1600200" indent="-228600">
              <a:buFont typeface="Wingdings" panose="05000000000000000000" pitchFamily="2" charset="2"/>
              <a:buChar char="§"/>
              <a:defRPr sz="1600"/>
            </a:lvl4pPr>
            <a:lvl5pPr marL="2057400" indent="-228600">
              <a:buFont typeface="Wingdings" panose="05000000000000000000" pitchFamily="2" charset="2"/>
              <a:buChar char="§"/>
              <a:defRPr sz="16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fi-FI" dirty="0"/>
          </a:p>
        </p:txBody>
      </p:sp>
    </p:spTree>
    <p:extLst>
      <p:ext uri="{BB962C8B-B14F-4D97-AF65-F5344CB8AC3E}">
        <p14:creationId xmlns:p14="http://schemas.microsoft.com/office/powerpoint/2010/main" val="249109493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BF World Map with Finlan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F6937B65-7F2A-4ADE-9EEE-EABC81F52754}"/>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70020" y="81664"/>
            <a:ext cx="11467570" cy="6133108"/>
          </a:xfrm>
          <a:prstGeom prst="rect">
            <a:avLst/>
          </a:prstGeom>
        </p:spPr>
      </p:pic>
      <p:sp>
        <p:nvSpPr>
          <p:cNvPr id="2" name="Title 1">
            <a:extLst>
              <a:ext uri="{FF2B5EF4-FFF2-40B4-BE49-F238E27FC236}">
                <a16:creationId xmlns:a16="http://schemas.microsoft.com/office/drawing/2014/main" id="{37F2E739-0EA7-40A7-A92A-65885573F1C2}"/>
              </a:ext>
            </a:extLst>
          </p:cNvPr>
          <p:cNvSpPr>
            <a:spLocks noGrp="1"/>
          </p:cNvSpPr>
          <p:nvPr>
            <p:ph type="title" hasCustomPrompt="1"/>
          </p:nvPr>
        </p:nvSpPr>
        <p:spPr>
          <a:xfrm>
            <a:off x="509287" y="701541"/>
            <a:ext cx="5382228" cy="1053299"/>
          </a:xfrm>
        </p:spPr>
        <p:txBody>
          <a:bodyPr>
            <a:noAutofit/>
          </a:bodyPr>
          <a:lstStyle>
            <a:lvl1pPr>
              <a:defRPr sz="3200" b="1"/>
            </a:lvl1pPr>
          </a:lstStyle>
          <a:p>
            <a:r>
              <a:rPr lang="en-US" dirty="0"/>
              <a:t>CLICK TO EDIT MASTER TITLE STYLE</a:t>
            </a:r>
            <a:endParaRPr lang="fi-FI" dirty="0"/>
          </a:p>
        </p:txBody>
      </p:sp>
      <p:sp>
        <p:nvSpPr>
          <p:cNvPr id="4" name="Content Placeholder 3">
            <a:extLst>
              <a:ext uri="{FF2B5EF4-FFF2-40B4-BE49-F238E27FC236}">
                <a16:creationId xmlns:a16="http://schemas.microsoft.com/office/drawing/2014/main" id="{15800706-F622-4A00-9E51-A2F493675FDD}"/>
              </a:ext>
            </a:extLst>
          </p:cNvPr>
          <p:cNvSpPr>
            <a:spLocks noGrp="1"/>
          </p:cNvSpPr>
          <p:nvPr>
            <p:ph sz="half" idx="2"/>
          </p:nvPr>
        </p:nvSpPr>
        <p:spPr>
          <a:xfrm>
            <a:off x="509287" y="2045368"/>
            <a:ext cx="5382228" cy="4144295"/>
          </a:xfrm>
        </p:spPr>
        <p:txBody>
          <a:bodyPr>
            <a:normAutofit/>
          </a:bodyPr>
          <a:lstStyle>
            <a:lvl1pPr marL="228600" indent="-228600">
              <a:buFont typeface="Wingdings" panose="05000000000000000000" pitchFamily="2" charset="2"/>
              <a:buChar char="§"/>
              <a:defRPr sz="2000"/>
            </a:lvl1pPr>
            <a:lvl2pPr marL="685800" indent="-228600">
              <a:buFont typeface="Wingdings" panose="05000000000000000000" pitchFamily="2" charset="2"/>
              <a:buChar char="§"/>
              <a:defRPr sz="1800"/>
            </a:lvl2pPr>
            <a:lvl3pPr marL="1143000" indent="-228600">
              <a:buFont typeface="Wingdings" panose="05000000000000000000" pitchFamily="2" charset="2"/>
              <a:buChar char="§"/>
              <a:defRPr sz="1800"/>
            </a:lvl3pPr>
            <a:lvl4pPr marL="1600200" indent="-228600">
              <a:buFont typeface="Wingdings" panose="05000000000000000000" pitchFamily="2" charset="2"/>
              <a:buChar char="§"/>
              <a:defRPr sz="1600"/>
            </a:lvl4pPr>
            <a:lvl5pPr marL="2057400" indent="-228600">
              <a:buFont typeface="Wingdings" panose="05000000000000000000" pitchFamily="2" charset="2"/>
              <a:buChar char="§"/>
              <a:defRPr sz="16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fi-FI" dirty="0"/>
          </a:p>
        </p:txBody>
      </p:sp>
      <p:sp>
        <p:nvSpPr>
          <p:cNvPr id="7" name="Date Placeholder 6">
            <a:extLst>
              <a:ext uri="{FF2B5EF4-FFF2-40B4-BE49-F238E27FC236}">
                <a16:creationId xmlns:a16="http://schemas.microsoft.com/office/drawing/2014/main" id="{9FDF5106-176C-4555-A2A4-C13EF9FAEEF9}"/>
              </a:ext>
            </a:extLst>
          </p:cNvPr>
          <p:cNvSpPr>
            <a:spLocks noGrp="1"/>
          </p:cNvSpPr>
          <p:nvPr>
            <p:ph type="dt" sz="half" idx="10"/>
          </p:nvPr>
        </p:nvSpPr>
        <p:spPr/>
        <p:txBody>
          <a:bodyPr/>
          <a:lstStyle/>
          <a:p>
            <a:fld id="{06AA65E1-DB82-40CA-A1D3-A69BC475BA6E}" type="datetimeFigureOut">
              <a:rPr lang="fi-FI" smtClean="0"/>
              <a:t>18.10.2023</a:t>
            </a:fld>
            <a:endParaRPr lang="fi-FI"/>
          </a:p>
        </p:txBody>
      </p:sp>
      <p:sp>
        <p:nvSpPr>
          <p:cNvPr id="8" name="Footer Placeholder 7">
            <a:extLst>
              <a:ext uri="{FF2B5EF4-FFF2-40B4-BE49-F238E27FC236}">
                <a16:creationId xmlns:a16="http://schemas.microsoft.com/office/drawing/2014/main" id="{CEACF5F8-FD66-4160-A707-5FB6732CB73A}"/>
              </a:ext>
            </a:extLst>
          </p:cNvPr>
          <p:cNvSpPr>
            <a:spLocks noGrp="1"/>
          </p:cNvSpPr>
          <p:nvPr>
            <p:ph type="ftr" sz="quarter" idx="11"/>
          </p:nvPr>
        </p:nvSpPr>
        <p:spPr/>
        <p:txBody>
          <a:bodyPr/>
          <a:lstStyle/>
          <a:p>
            <a:endParaRPr lang="fi-FI"/>
          </a:p>
        </p:txBody>
      </p:sp>
    </p:spTree>
    <p:extLst>
      <p:ext uri="{BB962C8B-B14F-4D97-AF65-F5344CB8AC3E}">
        <p14:creationId xmlns:p14="http://schemas.microsoft.com/office/powerpoint/2010/main" val="348218279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4179B77-01E8-4551-8537-64358CBB8C7F}"/>
              </a:ext>
            </a:extLst>
          </p:cNvPr>
          <p:cNvSpPr>
            <a:spLocks noGrp="1"/>
          </p:cNvSpPr>
          <p:nvPr>
            <p:ph type="title"/>
          </p:nvPr>
        </p:nvSpPr>
        <p:spPr>
          <a:xfrm>
            <a:off x="504825" y="365125"/>
            <a:ext cx="11201399" cy="1325563"/>
          </a:xfrm>
          <a:prstGeom prst="rect">
            <a:avLst/>
          </a:prstGeom>
        </p:spPr>
        <p:txBody>
          <a:bodyPr vert="horz" lIns="91440" tIns="45720" rIns="91440" bIns="45720" rtlCol="0" anchor="ctr">
            <a:normAutofit/>
          </a:bodyPr>
          <a:lstStyle/>
          <a:p>
            <a:r>
              <a:rPr lang="fi-FI" dirty="0"/>
              <a:t>Muokkaa </a:t>
            </a:r>
            <a:r>
              <a:rPr lang="fi-FI" dirty="0" err="1"/>
              <a:t>perustyyl</a:t>
            </a:r>
            <a:r>
              <a:rPr lang="fi-FI" dirty="0"/>
              <a:t>. </a:t>
            </a:r>
            <a:r>
              <a:rPr lang="fi-FI" dirty="0" err="1"/>
              <a:t>napsautt</a:t>
            </a:r>
            <a:r>
              <a:rPr lang="fi-FI" dirty="0"/>
              <a:t>.</a:t>
            </a:r>
          </a:p>
        </p:txBody>
      </p:sp>
      <p:sp>
        <p:nvSpPr>
          <p:cNvPr id="3" name="Text Placeholder 2">
            <a:extLst>
              <a:ext uri="{FF2B5EF4-FFF2-40B4-BE49-F238E27FC236}">
                <a16:creationId xmlns:a16="http://schemas.microsoft.com/office/drawing/2014/main" id="{4697B3C2-2514-49B1-8E70-2C895FDC96A9}"/>
              </a:ext>
            </a:extLst>
          </p:cNvPr>
          <p:cNvSpPr>
            <a:spLocks noGrp="1"/>
          </p:cNvSpPr>
          <p:nvPr>
            <p:ph type="body" idx="1"/>
          </p:nvPr>
        </p:nvSpPr>
        <p:spPr>
          <a:xfrm>
            <a:off x="504825" y="1825625"/>
            <a:ext cx="11182350" cy="435133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fi-FI" dirty="0"/>
          </a:p>
        </p:txBody>
      </p:sp>
      <p:sp>
        <p:nvSpPr>
          <p:cNvPr id="4" name="Date Placeholder 3">
            <a:extLst>
              <a:ext uri="{FF2B5EF4-FFF2-40B4-BE49-F238E27FC236}">
                <a16:creationId xmlns:a16="http://schemas.microsoft.com/office/drawing/2014/main" id="{50C0B737-5E1C-4689-972B-798DC4282FF0}"/>
              </a:ext>
            </a:extLst>
          </p:cNvPr>
          <p:cNvSpPr>
            <a:spLocks noGrp="1"/>
          </p:cNvSpPr>
          <p:nvPr>
            <p:ph type="dt" sz="half" idx="2"/>
          </p:nvPr>
        </p:nvSpPr>
        <p:spPr>
          <a:xfrm>
            <a:off x="7331428" y="6355548"/>
            <a:ext cx="1600136"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fld id="{06AA65E1-DB82-40CA-A1D3-A69BC475BA6E}" type="datetimeFigureOut">
              <a:rPr lang="fi-FI" smtClean="0"/>
              <a:pPr/>
              <a:t>18.10.2023</a:t>
            </a:fld>
            <a:endParaRPr lang="fi-FI"/>
          </a:p>
        </p:txBody>
      </p:sp>
      <p:sp>
        <p:nvSpPr>
          <p:cNvPr id="5" name="Footer Placeholder 4">
            <a:extLst>
              <a:ext uri="{FF2B5EF4-FFF2-40B4-BE49-F238E27FC236}">
                <a16:creationId xmlns:a16="http://schemas.microsoft.com/office/drawing/2014/main" id="{1255B1EA-A315-434C-A852-7591FEA6C9BA}"/>
              </a:ext>
            </a:extLst>
          </p:cNvPr>
          <p:cNvSpPr>
            <a:spLocks noGrp="1"/>
          </p:cNvSpPr>
          <p:nvPr>
            <p:ph type="ftr" sz="quarter" idx="3"/>
          </p:nvPr>
        </p:nvSpPr>
        <p:spPr>
          <a:xfrm>
            <a:off x="2768953" y="6355548"/>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i-FI" dirty="0"/>
          </a:p>
        </p:txBody>
      </p:sp>
      <p:pic>
        <p:nvPicPr>
          <p:cNvPr id="7" name="Picture 6"/>
          <p:cNvPicPr>
            <a:picLocks noChangeAspect="1"/>
          </p:cNvPicPr>
          <p:nvPr userDrawn="1"/>
        </p:nvPicPr>
        <p:blipFill>
          <a:blip r:embed="rId17" cstate="email">
            <a:extLst>
              <a:ext uri="{28A0092B-C50C-407E-A947-70E740481C1C}">
                <a14:useLocalDpi xmlns:a14="http://schemas.microsoft.com/office/drawing/2010/main" val="0"/>
              </a:ext>
            </a:extLst>
          </a:blip>
          <a:stretch>
            <a:fillRect/>
          </a:stretch>
        </p:blipFill>
        <p:spPr>
          <a:xfrm>
            <a:off x="521219" y="6353740"/>
            <a:ext cx="743850" cy="314401"/>
          </a:xfrm>
          <a:prstGeom prst="rect">
            <a:avLst/>
          </a:prstGeom>
        </p:spPr>
      </p:pic>
      <p:pic>
        <p:nvPicPr>
          <p:cNvPr id="8" name="Picture 7" descr="A black background with blue text&#10;&#10;Description automatically generated">
            <a:extLst>
              <a:ext uri="{FF2B5EF4-FFF2-40B4-BE49-F238E27FC236}">
                <a16:creationId xmlns:a16="http://schemas.microsoft.com/office/drawing/2014/main" id="{AB9411A2-921E-F901-D2B6-F56A9CCA86F7}"/>
              </a:ext>
            </a:extLst>
          </p:cNvPr>
          <p:cNvPicPr>
            <a:picLocks noChangeAspect="1"/>
          </p:cNvPicPr>
          <p:nvPr userDrawn="1"/>
        </p:nvPicPr>
        <p:blipFill>
          <a:blip r:embed="rId18" cstate="email">
            <a:extLst>
              <a:ext uri="{28A0092B-C50C-407E-A947-70E740481C1C}">
                <a14:useLocalDpi xmlns:a14="http://schemas.microsoft.com/office/drawing/2010/main" val="0"/>
              </a:ext>
            </a:extLst>
          </a:blip>
          <a:stretch>
            <a:fillRect/>
          </a:stretch>
        </p:blipFill>
        <p:spPr>
          <a:xfrm>
            <a:off x="9485554" y="6258476"/>
            <a:ext cx="2185227" cy="523977"/>
          </a:xfrm>
          <a:prstGeom prst="rect">
            <a:avLst/>
          </a:prstGeom>
        </p:spPr>
      </p:pic>
    </p:spTree>
    <p:extLst>
      <p:ext uri="{BB962C8B-B14F-4D97-AF65-F5344CB8AC3E}">
        <p14:creationId xmlns:p14="http://schemas.microsoft.com/office/powerpoint/2010/main" val="3136072223"/>
      </p:ext>
    </p:extLst>
  </p:cSld>
  <p:clrMap bg1="lt1" tx1="dk1" bg2="lt2" tx2="dk2" accent1="accent1" accent2="accent2" accent3="accent3" accent4="accent4" accent5="accent5" accent6="accent6" hlink="hlink" folHlink="folHlink"/>
  <p:sldLayoutIdLst>
    <p:sldLayoutId id="2147483668" r:id="rId1"/>
    <p:sldLayoutId id="2147483670" r:id="rId2"/>
    <p:sldLayoutId id="2147483661" r:id="rId3"/>
    <p:sldLayoutId id="2147483663" r:id="rId4"/>
    <p:sldLayoutId id="2147483664" r:id="rId5"/>
    <p:sldLayoutId id="2147483673" r:id="rId6"/>
    <p:sldLayoutId id="2147483676" r:id="rId7"/>
    <p:sldLayoutId id="2147483665" r:id="rId8"/>
    <p:sldLayoutId id="2147483674" r:id="rId9"/>
    <p:sldLayoutId id="2147483675" r:id="rId10"/>
    <p:sldLayoutId id="2147483679" r:id="rId11"/>
    <p:sldLayoutId id="2147483666" r:id="rId12"/>
    <p:sldLayoutId id="2147483677" r:id="rId13"/>
    <p:sldLayoutId id="2147483678" r:id="rId14"/>
    <p:sldLayoutId id="2147483680" r:id="rId15"/>
  </p:sldLayoutIdLst>
  <p:txStyles>
    <p:titleStyle>
      <a:lvl1pPr algn="l" defTabSz="914400" rtl="0" eaLnBrk="1" latinLnBrk="0" hangingPunct="1">
        <a:lnSpc>
          <a:spcPct val="90000"/>
        </a:lnSpc>
        <a:spcBef>
          <a:spcPct val="0"/>
        </a:spcBef>
        <a:buNone/>
        <a:defRPr sz="4400" kern="1200">
          <a:solidFill>
            <a:schemeClr val="tx2"/>
          </a:solidFill>
          <a:latin typeface="+mj-lt"/>
          <a:ea typeface="+mj-ea"/>
          <a:cs typeface="+mj-cs"/>
        </a:defRPr>
      </a:lvl1pPr>
    </p:titleStyle>
    <p:bodyStyle>
      <a:lvl1pPr marL="228600" indent="-228600" algn="l" defTabSz="914400" rtl="0" eaLnBrk="1" latinLnBrk="0" hangingPunct="1">
        <a:lnSpc>
          <a:spcPct val="90000"/>
        </a:lnSpc>
        <a:spcBef>
          <a:spcPts val="1000"/>
        </a:spcBef>
        <a:buClrTx/>
        <a:buFont typeface="Wingdings" panose="05000000000000000000" pitchFamily="2" charset="2"/>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ClrTx/>
        <a:buFont typeface="Wingdings" panose="05000000000000000000" pitchFamily="2" charset="2"/>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Tx/>
        <a:buFont typeface="Wingdings" panose="05000000000000000000" pitchFamily="2" charset="2"/>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Tx/>
        <a:buFont typeface="Wingdings" panose="05000000000000000000" pitchFamily="2" charset="2"/>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ClrTx/>
        <a:buFont typeface="Wingdings" panose="05000000000000000000" pitchFamily="2" charset="2"/>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11.png"/><Relationship Id="rId5" Type="http://schemas.openxmlformats.org/officeDocument/2006/relationships/image" Target="../media/image4.png"/><Relationship Id="rId4" Type="http://schemas.microsoft.com/office/2007/relationships/hdphoto" Target="../media/hdphoto1.wdp"/></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3.xml"/><Relationship Id="rId1" Type="http://schemas.openxmlformats.org/officeDocument/2006/relationships/slideLayout" Target="../slideLayouts/slideLayout3.xml"/><Relationship Id="rId5" Type="http://schemas.openxmlformats.org/officeDocument/2006/relationships/image" Target="../media/image15.png"/><Relationship Id="rId4" Type="http://schemas.openxmlformats.org/officeDocument/2006/relationships/image" Target="../media/image14.png"/></Relationships>
</file>

<file path=ppt/slides/_rels/slide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4.xml"/><Relationship Id="rId1" Type="http://schemas.openxmlformats.org/officeDocument/2006/relationships/slideLayout" Target="../slideLayouts/slideLayout3.xml"/><Relationship Id="rId5" Type="http://schemas.openxmlformats.org/officeDocument/2006/relationships/image" Target="../media/image18.png"/><Relationship Id="rId4" Type="http://schemas.openxmlformats.org/officeDocument/2006/relationships/image" Target="../media/image17.png"/></Relationships>
</file>

<file path=ppt/slides/_rels/slide6.xml.rels><?xml version="1.0" encoding="UTF-8" standalone="yes"?>
<Relationships xmlns="http://schemas.openxmlformats.org/package/2006/relationships"><Relationship Id="rId3" Type="http://schemas.microsoft.com/office/2014/relationships/chartEx" Target="../charts/chartEx1.xml"/><Relationship Id="rId2" Type="http://schemas.openxmlformats.org/officeDocument/2006/relationships/notesSlide" Target="../notesSlides/notesSlide5.xml"/><Relationship Id="rId1" Type="http://schemas.openxmlformats.org/officeDocument/2006/relationships/slideLayout" Target="../slideLayouts/slideLayout4.xml"/><Relationship Id="rId5" Type="http://schemas.openxmlformats.org/officeDocument/2006/relationships/image" Target="../media/image180.png"/></Relationships>
</file>

<file path=ppt/slides/_rels/slide7.xml.rels><?xml version="1.0" encoding="UTF-8" standalone="yes"?>
<Relationships xmlns="http://schemas.openxmlformats.org/package/2006/relationships"><Relationship Id="rId3" Type="http://schemas.microsoft.com/office/2018/10/relationships/comments" Target="../comments/modernComment_105_FDFED943.xml"/><Relationship Id="rId2" Type="http://schemas.openxmlformats.org/officeDocument/2006/relationships/notesSlide" Target="../notesSlides/notesSlide6.xml"/><Relationship Id="rId1" Type="http://schemas.openxmlformats.org/officeDocument/2006/relationships/slideLayout" Target="../slideLayouts/slideLayout3.xml"/><Relationship Id="rId4" Type="http://schemas.openxmlformats.org/officeDocument/2006/relationships/image" Target="../media/image19.png"/></Relationships>
</file>

<file path=ppt/slides/_rels/slide8.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Placeholder 15" descr="A person standing next to another person on a scooter&#10;&#10;Description automatically generated">
            <a:extLst>
              <a:ext uri="{FF2B5EF4-FFF2-40B4-BE49-F238E27FC236}">
                <a16:creationId xmlns:a16="http://schemas.microsoft.com/office/drawing/2014/main" id="{A13686F3-53F6-85A8-0EDD-1006E33C2089}"/>
              </a:ext>
            </a:extLst>
          </p:cNvPr>
          <p:cNvPicPr>
            <a:picLocks noGrp="1" noChangeAspect="1"/>
          </p:cNvPicPr>
          <p:nvPr>
            <p:ph type="pic" idx="1"/>
          </p:nvPr>
        </p:nvPicPr>
        <p:blipFill>
          <a:blip r:embed="rId3" cstate="email">
            <a:extLst>
              <a:ext uri="{BEBA8EAE-BF5A-486C-A8C5-ECC9F3942E4B}">
                <a14:imgProps xmlns:a14="http://schemas.microsoft.com/office/drawing/2010/main">
                  <a14:imgLayer r:embed="rId4">
                    <a14:imgEffect>
                      <a14:brightnessContrast bright="-20000"/>
                    </a14:imgEffect>
                  </a14:imgLayer>
                </a14:imgProps>
              </a:ext>
              <a:ext uri="{28A0092B-C50C-407E-A947-70E740481C1C}">
                <a14:useLocalDpi xmlns:a14="http://schemas.microsoft.com/office/drawing/2010/main" val="0"/>
              </a:ext>
            </a:extLst>
          </a:blip>
          <a:srcRect t="7826" b="7826"/>
          <a:stretch>
            <a:fillRect/>
          </a:stretch>
        </p:blipFill>
        <p:spPr>
          <a:xfrm>
            <a:off x="0" y="18473"/>
            <a:ext cx="12192000" cy="6857999"/>
          </a:xfrm>
        </p:spPr>
      </p:pic>
      <p:sp>
        <p:nvSpPr>
          <p:cNvPr id="3" name="Title 2">
            <a:extLst>
              <a:ext uri="{FF2B5EF4-FFF2-40B4-BE49-F238E27FC236}">
                <a16:creationId xmlns:a16="http://schemas.microsoft.com/office/drawing/2014/main" id="{B5AA4568-83B7-4707-B39C-EED9A8BE22CA}"/>
              </a:ext>
            </a:extLst>
          </p:cNvPr>
          <p:cNvSpPr>
            <a:spLocks noGrp="1"/>
          </p:cNvSpPr>
          <p:nvPr>
            <p:ph type="title"/>
          </p:nvPr>
        </p:nvSpPr>
        <p:spPr>
          <a:xfrm>
            <a:off x="626708" y="2100084"/>
            <a:ext cx="7240942" cy="1600200"/>
          </a:xfrm>
        </p:spPr>
        <p:txBody>
          <a:bodyPr/>
          <a:lstStyle/>
          <a:p>
            <a:r>
              <a:rPr lang="fi-FI" dirty="0">
                <a:ln w="9525">
                  <a:noFill/>
                  <a:prstDash val="solid"/>
                </a:ln>
              </a:rPr>
              <a:t>RRF – </a:t>
            </a:r>
            <a:r>
              <a:rPr lang="fi-FI" dirty="0" err="1">
                <a:ln w="9525">
                  <a:noFill/>
                  <a:prstDash val="solid"/>
                </a:ln>
              </a:rPr>
              <a:t>Recovery</a:t>
            </a:r>
            <a:r>
              <a:rPr lang="fi-FI" dirty="0">
                <a:ln w="9525">
                  <a:noFill/>
                  <a:prstDash val="solid"/>
                </a:ln>
              </a:rPr>
              <a:t> and </a:t>
            </a:r>
            <a:r>
              <a:rPr lang="fi-FI" dirty="0" err="1">
                <a:ln w="9525">
                  <a:noFill/>
                  <a:prstDash val="solid"/>
                </a:ln>
              </a:rPr>
              <a:t>Resilience</a:t>
            </a:r>
            <a:r>
              <a:rPr lang="fi-FI" dirty="0">
                <a:ln w="9525">
                  <a:noFill/>
                  <a:prstDash val="solid"/>
                </a:ln>
              </a:rPr>
              <a:t> </a:t>
            </a:r>
            <a:r>
              <a:rPr lang="fi-FI" dirty="0" err="1">
                <a:ln w="9525">
                  <a:noFill/>
                  <a:prstDash val="solid"/>
                </a:ln>
              </a:rPr>
              <a:t>Facility</a:t>
            </a:r>
            <a:r>
              <a:rPr lang="fi-FI" dirty="0">
                <a:ln w="9525">
                  <a:noFill/>
                  <a:prstDash val="solid"/>
                </a:ln>
              </a:rPr>
              <a:t> in Business Finland</a:t>
            </a:r>
            <a:endParaRPr lang="fi-FI" dirty="0"/>
          </a:p>
        </p:txBody>
      </p:sp>
      <p:sp>
        <p:nvSpPr>
          <p:cNvPr id="4" name="Text Placeholder 3">
            <a:extLst>
              <a:ext uri="{FF2B5EF4-FFF2-40B4-BE49-F238E27FC236}">
                <a16:creationId xmlns:a16="http://schemas.microsoft.com/office/drawing/2014/main" id="{D5CF5A8C-A3E7-4F61-8C93-2D49798A11C8}"/>
              </a:ext>
            </a:extLst>
          </p:cNvPr>
          <p:cNvSpPr>
            <a:spLocks noGrp="1"/>
          </p:cNvSpPr>
          <p:nvPr>
            <p:ph type="body" sz="half" idx="2"/>
          </p:nvPr>
        </p:nvSpPr>
        <p:spPr/>
        <p:txBody>
          <a:bodyPr/>
          <a:lstStyle/>
          <a:p>
            <a:r>
              <a:rPr lang="fi-FI" dirty="0"/>
              <a:t>Teija Lahti-Nuuttila</a:t>
            </a:r>
            <a:br>
              <a:rPr lang="fi-FI" dirty="0"/>
            </a:br>
            <a:r>
              <a:rPr lang="fi-FI" dirty="0" err="1"/>
              <a:t>Executive</a:t>
            </a:r>
            <a:r>
              <a:rPr lang="fi-FI" dirty="0"/>
              <a:t> </a:t>
            </a:r>
            <a:r>
              <a:rPr lang="fi-FI" dirty="0" err="1"/>
              <a:t>Director</a:t>
            </a:r>
            <a:endParaRPr lang="fi-FI" dirty="0"/>
          </a:p>
        </p:txBody>
      </p:sp>
      <p:sp>
        <p:nvSpPr>
          <p:cNvPr id="11" name="Kuvan paikkamerkki 6"/>
          <p:cNvSpPr>
            <a:spLocks noGrp="1"/>
          </p:cNvSpPr>
          <p:nvPr>
            <p:ph type="pic" sz="quarter" idx="10"/>
          </p:nvPr>
        </p:nvSpPr>
        <p:spPr>
          <a:xfrm>
            <a:off x="626708" y="435595"/>
            <a:ext cx="1513847" cy="623972"/>
          </a:xfrm>
          <a:blipFill>
            <a:blip r:embed="rId5" cstate="screen">
              <a:extLst>
                <a:ext uri="{28A0092B-C50C-407E-A947-70E740481C1C}">
                  <a14:useLocalDpi xmlns:a14="http://schemas.microsoft.com/office/drawing/2010/main"/>
                </a:ext>
              </a:extLst>
            </a:blip>
            <a:stretch>
              <a:fillRect/>
            </a:stretch>
          </a:blipFill>
        </p:spPr>
        <p:txBody>
          <a:bodyPr/>
          <a:lstStyle/>
          <a:p>
            <a:pPr marL="0" indent="0">
              <a:buNone/>
            </a:pPr>
            <a:r>
              <a:rPr lang="fi-FI" dirty="0"/>
              <a:t> </a:t>
            </a:r>
            <a:endParaRPr lang="en-US" dirty="0"/>
          </a:p>
        </p:txBody>
      </p:sp>
      <p:pic>
        <p:nvPicPr>
          <p:cNvPr id="6" name="Picture 5" descr="A black background with white text&#10;&#10;Description automatically generated">
            <a:extLst>
              <a:ext uri="{FF2B5EF4-FFF2-40B4-BE49-F238E27FC236}">
                <a16:creationId xmlns:a16="http://schemas.microsoft.com/office/drawing/2014/main" id="{A688769C-68AF-3866-7C4F-4A7E9F639B98}"/>
              </a:ext>
            </a:extLst>
          </p:cNvPr>
          <p:cNvPicPr>
            <a:picLocks noChangeAspect="1"/>
          </p:cNvPicPr>
          <p:nvPr/>
        </p:nvPicPr>
        <p:blipFill>
          <a:blip r:embed="rId6" cstate="email">
            <a:extLst>
              <a:ext uri="{28A0092B-C50C-407E-A947-70E740481C1C}">
                <a14:useLocalDpi xmlns:a14="http://schemas.microsoft.com/office/drawing/2010/main" val="0"/>
              </a:ext>
            </a:extLst>
          </a:blip>
          <a:stretch>
            <a:fillRect/>
          </a:stretch>
        </p:blipFill>
        <p:spPr>
          <a:xfrm>
            <a:off x="2767263" y="435595"/>
            <a:ext cx="2489466" cy="596927"/>
          </a:xfrm>
          <a:prstGeom prst="rect">
            <a:avLst/>
          </a:prstGeom>
        </p:spPr>
      </p:pic>
    </p:spTree>
    <p:extLst>
      <p:ext uri="{BB962C8B-B14F-4D97-AF65-F5344CB8AC3E}">
        <p14:creationId xmlns:p14="http://schemas.microsoft.com/office/powerpoint/2010/main" val="322890405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fi-FI" dirty="0" err="1"/>
              <a:t>Thank</a:t>
            </a:r>
            <a:r>
              <a:rPr lang="fi-FI" dirty="0"/>
              <a:t> </a:t>
            </a:r>
            <a:r>
              <a:rPr lang="fi-FI" dirty="0" err="1"/>
              <a:t>you</a:t>
            </a:r>
            <a:r>
              <a:rPr lang="fi-FI" dirty="0"/>
              <a:t>!</a:t>
            </a:r>
            <a:endParaRPr lang="en-US" dirty="0"/>
          </a:p>
        </p:txBody>
      </p:sp>
    </p:spTree>
    <p:extLst>
      <p:ext uri="{BB962C8B-B14F-4D97-AF65-F5344CB8AC3E}">
        <p14:creationId xmlns:p14="http://schemas.microsoft.com/office/powerpoint/2010/main" val="24796381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5EA40C-E7A5-976F-7931-E66F90B0F14A}"/>
              </a:ext>
            </a:extLst>
          </p:cNvPr>
          <p:cNvSpPr>
            <a:spLocks noGrp="1"/>
          </p:cNvSpPr>
          <p:nvPr>
            <p:ph type="title"/>
          </p:nvPr>
        </p:nvSpPr>
        <p:spPr>
          <a:xfrm>
            <a:off x="504825" y="376713"/>
            <a:ext cx="11201399" cy="1325563"/>
          </a:xfrm>
        </p:spPr>
        <p:txBody>
          <a:bodyPr>
            <a:normAutofit/>
          </a:bodyPr>
          <a:lstStyle/>
          <a:p>
            <a:r>
              <a:rPr lang="fi-FI" dirty="0"/>
              <a:t>Business Finland</a:t>
            </a:r>
          </a:p>
        </p:txBody>
      </p:sp>
      <p:pic>
        <p:nvPicPr>
          <p:cNvPr id="7" name="Content Placeholder 6" descr="A group of people sitting at a table&#10;&#10;Description automatically generated">
            <a:extLst>
              <a:ext uri="{FF2B5EF4-FFF2-40B4-BE49-F238E27FC236}">
                <a16:creationId xmlns:a16="http://schemas.microsoft.com/office/drawing/2014/main" id="{ACA13D4C-06E5-635B-05C2-AAB22A08D3D9}"/>
              </a:ext>
            </a:extLst>
          </p:cNvPr>
          <p:cNvPicPr>
            <a:picLocks noGrp="1" noChangeAspect="1"/>
          </p:cNvPicPr>
          <p:nvPr>
            <p:ph idx="1"/>
          </p:nvPr>
        </p:nvPicPr>
        <p:blipFill>
          <a:blip r:embed="rId2" cstate="email">
            <a:extLst>
              <a:ext uri="{28A0092B-C50C-407E-A947-70E740481C1C}">
                <a14:useLocalDpi xmlns:a14="http://schemas.microsoft.com/office/drawing/2010/main" val="0"/>
              </a:ext>
            </a:extLst>
          </a:blip>
          <a:stretch>
            <a:fillRect/>
          </a:stretch>
        </p:blipFill>
        <p:spPr>
          <a:xfrm>
            <a:off x="5522595" y="1863884"/>
            <a:ext cx="5852160" cy="3291840"/>
          </a:xfrm>
        </p:spPr>
      </p:pic>
      <p:sp>
        <p:nvSpPr>
          <p:cNvPr id="8" name="Content Placeholder 2">
            <a:extLst>
              <a:ext uri="{FF2B5EF4-FFF2-40B4-BE49-F238E27FC236}">
                <a16:creationId xmlns:a16="http://schemas.microsoft.com/office/drawing/2014/main" id="{BC066B20-CB69-CBE3-3E8A-FA9BB8B2AF52}"/>
              </a:ext>
            </a:extLst>
          </p:cNvPr>
          <p:cNvSpPr txBox="1">
            <a:spLocks/>
          </p:cNvSpPr>
          <p:nvPr/>
        </p:nvSpPr>
        <p:spPr>
          <a:xfrm>
            <a:off x="504825" y="1825625"/>
            <a:ext cx="4650105" cy="3569335"/>
          </a:xfrm>
          <a:prstGeom prst="rect">
            <a:avLst/>
          </a:prstGeom>
        </p:spPr>
        <p:txBody>
          <a:bodyPr vert="horz" lIns="91440" tIns="45720" rIns="91440" bIns="45720" rtlCol="0">
            <a:normAutofit fontScale="85000" lnSpcReduction="20000"/>
          </a:bodyPr>
          <a:lstStyle>
            <a:lvl1pPr marL="228600" indent="-228600" algn="l" defTabSz="914400" rtl="0" eaLnBrk="1" latinLnBrk="0" hangingPunct="1">
              <a:lnSpc>
                <a:spcPct val="90000"/>
              </a:lnSpc>
              <a:spcBef>
                <a:spcPts val="1000"/>
              </a:spcBef>
              <a:buClrTx/>
              <a:buFont typeface="Wingdings" panose="05000000000000000000" pitchFamily="2" charset="2"/>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ClrTx/>
              <a:buFont typeface="Wingdings" panose="05000000000000000000" pitchFamily="2" charset="2"/>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Tx/>
              <a:buFont typeface="Wingdings" panose="05000000000000000000" pitchFamily="2" charset="2"/>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Tx/>
              <a:buFont typeface="Wingdings" panose="05000000000000000000" pitchFamily="2" charset="2"/>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ClrTx/>
              <a:buFont typeface="Wingdings" panose="05000000000000000000" pitchFamily="2" charset="2"/>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A Finnish public organization that provides innovation funding and internationalization services. </a:t>
            </a:r>
            <a:br>
              <a:rPr lang="en-US" dirty="0"/>
            </a:br>
            <a:endParaRPr lang="en-US" dirty="0"/>
          </a:p>
          <a:p>
            <a:r>
              <a:rPr lang="en-US" dirty="0"/>
              <a:t>Promotes Finland as a travel and investment destination. </a:t>
            </a:r>
            <a:br>
              <a:rPr lang="en-US" dirty="0"/>
            </a:br>
            <a:endParaRPr lang="en-US" dirty="0"/>
          </a:p>
          <a:p>
            <a:r>
              <a:rPr lang="en-US" dirty="0"/>
              <a:t>The organization employs 760 advisers at approximately 40 locations world-wide and 16 locations in Finland. </a:t>
            </a:r>
            <a:br>
              <a:rPr lang="en-US" dirty="0"/>
            </a:br>
            <a:endParaRPr lang="en-US" dirty="0"/>
          </a:p>
          <a:p>
            <a:r>
              <a:rPr lang="en-US" dirty="0"/>
              <a:t>Business Finland is part of the Team Finland network.</a:t>
            </a:r>
            <a:endParaRPr lang="fi-FI" dirty="0"/>
          </a:p>
        </p:txBody>
      </p:sp>
    </p:spTree>
    <p:extLst>
      <p:ext uri="{BB962C8B-B14F-4D97-AF65-F5344CB8AC3E}">
        <p14:creationId xmlns:p14="http://schemas.microsoft.com/office/powerpoint/2010/main" val="274206893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133547"/>
            <a:ext cx="11182347" cy="1325563"/>
          </a:xfrm>
        </p:spPr>
        <p:txBody>
          <a:bodyPr>
            <a:normAutofit/>
          </a:bodyPr>
          <a:lstStyle/>
          <a:p>
            <a:r>
              <a:rPr lang="en-US" sz="3600" dirty="0"/>
              <a:t>EUR 400 million funding for innovation and investments</a:t>
            </a:r>
          </a:p>
        </p:txBody>
      </p:sp>
      <p:graphicFrame>
        <p:nvGraphicFramePr>
          <p:cNvPr id="6" name="Chart 5"/>
          <p:cNvGraphicFramePr>
            <a:graphicFrameLocks/>
          </p:cNvGraphicFramePr>
          <p:nvPr>
            <p:extLst>
              <p:ext uri="{D42A27DB-BD31-4B8C-83A1-F6EECF244321}">
                <p14:modId xmlns:p14="http://schemas.microsoft.com/office/powerpoint/2010/main" val="1007743237"/>
              </p:ext>
            </p:extLst>
          </p:nvPr>
        </p:nvGraphicFramePr>
        <p:xfrm>
          <a:off x="3528292" y="1941462"/>
          <a:ext cx="4951122" cy="3274958"/>
        </p:xfrm>
        <a:graphic>
          <a:graphicData uri="http://schemas.openxmlformats.org/drawingml/2006/chart">
            <c:chart xmlns:c="http://schemas.openxmlformats.org/drawingml/2006/chart" xmlns:r="http://schemas.openxmlformats.org/officeDocument/2006/relationships" r:id="rId3"/>
          </a:graphicData>
        </a:graphic>
      </p:graphicFrame>
      <p:sp>
        <p:nvSpPr>
          <p:cNvPr id="13" name="Rectangle 12"/>
          <p:cNvSpPr/>
          <p:nvPr/>
        </p:nvSpPr>
        <p:spPr>
          <a:xfrm>
            <a:off x="609600" y="1803022"/>
            <a:ext cx="3426691" cy="359283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defRPr/>
            </a:pPr>
            <a:r>
              <a:rPr kumimoji="0" lang="fi-FI" b="1" i="0" u="none" strike="noStrike" kern="1200" cap="none" spc="0" normalizeH="0" baseline="0" noProof="0" dirty="0">
                <a:ln>
                  <a:noFill/>
                </a:ln>
                <a:solidFill>
                  <a:srgbClr val="3A3838"/>
                </a:solidFill>
                <a:effectLst/>
                <a:uLnTx/>
                <a:uFillTx/>
                <a:latin typeface="Tahoma"/>
                <a:ea typeface="+mn-ea"/>
                <a:cs typeface="+mn-cs"/>
              </a:rPr>
              <a:t>PILLAR 3</a:t>
            </a:r>
          </a:p>
          <a:p>
            <a:pPr>
              <a:defRPr/>
            </a:pPr>
            <a:endParaRPr kumimoji="0" lang="fi-FI" b="1" i="0" u="none" strike="noStrike" kern="1200" cap="none" spc="0" normalizeH="0" baseline="0" noProof="0" dirty="0">
              <a:ln>
                <a:noFill/>
              </a:ln>
              <a:solidFill>
                <a:srgbClr val="3A3838"/>
              </a:solidFill>
              <a:effectLst/>
              <a:uLnTx/>
              <a:uFillTx/>
              <a:latin typeface="Tahoma"/>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chemeClr val="tx2"/>
                </a:solidFill>
                <a:effectLst/>
                <a:uLnTx/>
                <a:uFillTx/>
                <a:latin typeface="Tahoma"/>
                <a:ea typeface="+mn-ea"/>
                <a:cs typeface="+mn-cs"/>
              </a:rPr>
              <a:t>R&amp;D&amp;I</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i="0" u="none" strike="noStrike" kern="1200" cap="none" spc="0" normalizeH="0" baseline="0" noProof="0" dirty="0">
                <a:ln>
                  <a:noFill/>
                </a:ln>
                <a:solidFill>
                  <a:srgbClr val="3A3838"/>
                </a:solidFill>
                <a:effectLst/>
                <a:uLnTx/>
                <a:uFillTx/>
                <a:latin typeface="Tahoma"/>
                <a:ea typeface="+mn-ea"/>
                <a:cs typeface="+mn-cs"/>
              </a:rPr>
              <a:t>Leading company (</a:t>
            </a:r>
            <a:r>
              <a:rPr kumimoji="0" lang="en-US" sz="1200" i="0" u="none" strike="noStrike" kern="1200" cap="none" spc="0" normalizeH="0" baseline="0" noProof="0" dirty="0" err="1">
                <a:ln>
                  <a:noFill/>
                </a:ln>
                <a:solidFill>
                  <a:srgbClr val="3A3838"/>
                </a:solidFill>
                <a:effectLst/>
                <a:uLnTx/>
                <a:uFillTx/>
                <a:latin typeface="Tahoma"/>
                <a:ea typeface="+mn-ea"/>
                <a:cs typeface="+mn-cs"/>
              </a:rPr>
              <a:t>Veturi</a:t>
            </a:r>
            <a:r>
              <a:rPr kumimoji="0" lang="en-US" sz="1200" i="0" u="none" strike="noStrike" kern="1200" cap="none" spc="0" normalizeH="0" baseline="0" noProof="0" dirty="0">
                <a:ln>
                  <a:noFill/>
                </a:ln>
                <a:solidFill>
                  <a:srgbClr val="3A3838"/>
                </a:solidFill>
                <a:effectLst/>
                <a:uLnTx/>
                <a:uFillTx/>
                <a:latin typeface="Tahoma"/>
                <a:ea typeface="+mn-ea"/>
                <a:cs typeface="+mn-cs"/>
              </a:rPr>
              <a:t>) funding</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i="0" u="none" strike="noStrike" kern="1200" cap="none" spc="0" normalizeH="0" baseline="0" noProof="0" dirty="0">
                <a:ln>
                  <a:noFill/>
                </a:ln>
                <a:solidFill>
                  <a:srgbClr val="3A3838"/>
                </a:solidFill>
                <a:effectLst/>
                <a:uLnTx/>
                <a:uFillTx/>
                <a:latin typeface="Tahoma"/>
                <a:ea typeface="+mn-ea"/>
                <a:cs typeface="+mn-cs"/>
              </a:rPr>
              <a:t>Key enabling technologies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i="0" u="none" strike="noStrike" kern="1200" cap="none" spc="0" normalizeH="0" baseline="0" noProof="0" dirty="0">
                <a:ln>
                  <a:noFill/>
                </a:ln>
                <a:solidFill>
                  <a:srgbClr val="3A3838"/>
                </a:solidFill>
                <a:effectLst/>
                <a:uLnTx/>
                <a:uFillTx/>
                <a:latin typeface="Tahoma"/>
                <a:ea typeface="+mn-ea"/>
                <a:cs typeface="+mn-cs"/>
              </a:rPr>
              <a:t>Innovation infrastructure/ Living labs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i="0" u="none" strike="noStrike" kern="1200" cap="none" spc="0" normalizeH="0" baseline="0" noProof="0" dirty="0">
                <a:ln>
                  <a:noFill/>
                </a:ln>
                <a:solidFill>
                  <a:srgbClr val="3A3838"/>
                </a:solidFill>
                <a:effectLst/>
                <a:uLnTx/>
                <a:uFillTx/>
                <a:latin typeface="Tahoma"/>
                <a:ea typeface="+mn-ea"/>
                <a:cs typeface="+mn-cs"/>
              </a:rPr>
              <a:t>Growth companies funding</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i-FI" sz="1200" b="0" i="0" u="none" strike="noStrike" kern="1200" cap="none" spc="0" normalizeH="0" baseline="0" noProof="0" dirty="0">
              <a:ln>
                <a:noFill/>
              </a:ln>
              <a:solidFill>
                <a:schemeClr val="tx2"/>
              </a:solidFill>
              <a:effectLst/>
              <a:uLnTx/>
              <a:uFillTx/>
              <a:latin typeface="Tahoma"/>
              <a:ea typeface="+mn-ea"/>
              <a:cs typeface="+mn-cs"/>
            </a:endParaRPr>
          </a:p>
          <a:p>
            <a:pPr>
              <a:defRPr/>
            </a:pPr>
            <a:r>
              <a:rPr lang="fi-FI" sz="1200" b="1" dirty="0" err="1">
                <a:solidFill>
                  <a:schemeClr val="tx2"/>
                </a:solidFill>
                <a:latin typeface="Tahoma"/>
              </a:rPr>
              <a:t>Businesses</a:t>
            </a:r>
            <a:r>
              <a:rPr lang="fi-FI" sz="1200" b="1" dirty="0">
                <a:solidFill>
                  <a:schemeClr val="tx2"/>
                </a:solidFill>
                <a:latin typeface="Tahoma"/>
              </a:rPr>
              <a:t> </a:t>
            </a:r>
            <a:r>
              <a:rPr lang="fi-FI" sz="1200" b="1" dirty="0" err="1">
                <a:solidFill>
                  <a:schemeClr val="tx2"/>
                </a:solidFill>
                <a:latin typeface="Tahoma"/>
              </a:rPr>
              <a:t>impacted</a:t>
            </a:r>
            <a:r>
              <a:rPr lang="fi-FI" sz="1200" b="1" dirty="0">
                <a:solidFill>
                  <a:schemeClr val="tx2"/>
                </a:solidFill>
                <a:latin typeface="Tahoma"/>
              </a:rPr>
              <a:t> </a:t>
            </a:r>
            <a:r>
              <a:rPr lang="fi-FI" sz="1200" b="1" dirty="0" err="1">
                <a:solidFill>
                  <a:schemeClr val="tx2"/>
                </a:solidFill>
                <a:latin typeface="Tahoma"/>
              </a:rPr>
              <a:t>by</a:t>
            </a:r>
            <a:r>
              <a:rPr lang="fi-FI" sz="1200" b="1" dirty="0">
                <a:solidFill>
                  <a:schemeClr val="tx2"/>
                </a:solidFill>
                <a:latin typeface="Tahoma"/>
              </a:rPr>
              <a:t> </a:t>
            </a:r>
            <a:r>
              <a:rPr lang="fi-FI" sz="1200" b="1" dirty="0" err="1">
                <a:solidFill>
                  <a:schemeClr val="tx2"/>
                </a:solidFill>
                <a:latin typeface="Tahoma"/>
              </a:rPr>
              <a:t>the</a:t>
            </a:r>
            <a:r>
              <a:rPr lang="fi-FI" sz="1200" b="1" dirty="0">
                <a:solidFill>
                  <a:schemeClr val="tx2"/>
                </a:solidFill>
                <a:latin typeface="Tahoma"/>
              </a:rPr>
              <a:t> pandemia and </a:t>
            </a:r>
            <a:r>
              <a:rPr lang="fi-FI" sz="1200" b="1" dirty="0" err="1">
                <a:solidFill>
                  <a:schemeClr val="tx2"/>
                </a:solidFill>
                <a:latin typeface="Tahoma"/>
              </a:rPr>
              <a:t>growth</a:t>
            </a:r>
            <a:r>
              <a:rPr lang="fi-FI" sz="1200" b="1" dirty="0">
                <a:solidFill>
                  <a:schemeClr val="tx2"/>
                </a:solidFill>
                <a:latin typeface="Tahoma"/>
              </a:rPr>
              <a:t> </a:t>
            </a:r>
            <a:r>
              <a:rPr lang="fi-FI" sz="1200" b="1" dirty="0" err="1">
                <a:solidFill>
                  <a:schemeClr val="tx2"/>
                </a:solidFill>
                <a:latin typeface="Tahoma"/>
              </a:rPr>
              <a:t>businesses</a:t>
            </a:r>
            <a:endParaRPr lang="fi-FI" sz="1200" b="1" dirty="0">
              <a:solidFill>
                <a:schemeClr val="tx2"/>
              </a:solidFill>
              <a:latin typeface="Tahoma"/>
            </a:endParaRPr>
          </a:p>
          <a:p>
            <a:pPr marL="171450" indent="-171450">
              <a:buFont typeface="Arial" panose="020B0604020202020204" pitchFamily="34" charset="0"/>
              <a:buChar char="•"/>
              <a:defRPr/>
            </a:pPr>
            <a:r>
              <a:rPr lang="fi-FI" sz="1200" dirty="0" err="1">
                <a:solidFill>
                  <a:srgbClr val="3A3838"/>
                </a:solidFill>
                <a:latin typeface="Tahoma"/>
              </a:rPr>
              <a:t>Sustainable</a:t>
            </a:r>
            <a:r>
              <a:rPr lang="fi-FI" sz="1200" dirty="0">
                <a:solidFill>
                  <a:srgbClr val="3A3838"/>
                </a:solidFill>
                <a:latin typeface="Tahoma"/>
              </a:rPr>
              <a:t> and </a:t>
            </a:r>
            <a:r>
              <a:rPr lang="fi-FI" sz="1200" dirty="0" err="1">
                <a:solidFill>
                  <a:srgbClr val="3A3838"/>
                </a:solidFill>
                <a:latin typeface="Tahoma"/>
              </a:rPr>
              <a:t>intelligent</a:t>
            </a:r>
            <a:r>
              <a:rPr lang="fi-FI" sz="1200" dirty="0">
                <a:solidFill>
                  <a:srgbClr val="3A3838"/>
                </a:solidFill>
                <a:latin typeface="Tahoma"/>
              </a:rPr>
              <a:t> </a:t>
            </a:r>
            <a:r>
              <a:rPr lang="fi-FI" sz="1200" dirty="0" err="1">
                <a:solidFill>
                  <a:srgbClr val="3A3838"/>
                </a:solidFill>
                <a:latin typeface="Tahoma"/>
              </a:rPr>
              <a:t>travel</a:t>
            </a:r>
            <a:endParaRPr lang="fi-FI" sz="1200" dirty="0">
              <a:solidFill>
                <a:srgbClr val="3A3838"/>
              </a:solidFill>
              <a:latin typeface="Tahoma"/>
            </a:endParaRPr>
          </a:p>
          <a:p>
            <a:pPr marL="171450" indent="-171450">
              <a:buFont typeface="Arial" panose="020B0604020202020204" pitchFamily="34" charset="0"/>
              <a:buChar char="•"/>
              <a:defRPr/>
            </a:pPr>
            <a:r>
              <a:rPr lang="fi-FI" sz="1200" dirty="0">
                <a:solidFill>
                  <a:srgbClr val="3A3838"/>
                </a:solidFill>
                <a:latin typeface="Tahoma"/>
              </a:rPr>
              <a:t>Travel RDI</a:t>
            </a:r>
          </a:p>
          <a:p>
            <a:pPr marL="171450" indent="-171450">
              <a:buFont typeface="Arial" panose="020B0604020202020204" pitchFamily="34" charset="0"/>
              <a:buChar char="•"/>
              <a:defRPr/>
            </a:pPr>
            <a:r>
              <a:rPr lang="fi-FI" sz="1200" dirty="0">
                <a:solidFill>
                  <a:srgbClr val="3A3838"/>
                </a:solidFill>
                <a:latin typeface="Tahoma"/>
              </a:rPr>
              <a:t>Creative </a:t>
            </a:r>
            <a:r>
              <a:rPr lang="fi-FI" sz="1200" dirty="0" err="1">
                <a:solidFill>
                  <a:srgbClr val="3A3838"/>
                </a:solidFill>
                <a:latin typeface="Tahoma"/>
              </a:rPr>
              <a:t>industry</a:t>
            </a:r>
            <a:r>
              <a:rPr lang="fi-FI" sz="1200" dirty="0">
                <a:solidFill>
                  <a:srgbClr val="3A3838"/>
                </a:solidFill>
                <a:latin typeface="Tahoma"/>
              </a:rPr>
              <a:t> </a:t>
            </a:r>
            <a:r>
              <a:rPr lang="fi-FI" sz="1200" dirty="0" err="1">
                <a:solidFill>
                  <a:srgbClr val="3A3838"/>
                </a:solidFill>
                <a:latin typeface="Tahoma"/>
              </a:rPr>
              <a:t>pilots</a:t>
            </a:r>
            <a:endParaRPr lang="fi-FI" sz="1200" dirty="0">
              <a:solidFill>
                <a:srgbClr val="3A3838"/>
              </a:solidFill>
              <a:latin typeface="Tahoma"/>
            </a:endParaRPr>
          </a:p>
          <a:p>
            <a:pPr marL="171450" indent="-171450">
              <a:buFont typeface="Arial" panose="020B0604020202020204" pitchFamily="34" charset="0"/>
              <a:buChar char="•"/>
              <a:defRPr/>
            </a:pPr>
            <a:r>
              <a:rPr lang="fi-FI" sz="1200" dirty="0" err="1">
                <a:solidFill>
                  <a:srgbClr val="3A3838"/>
                </a:solidFill>
                <a:latin typeface="Tahoma"/>
              </a:rPr>
              <a:t>Low-carbon</a:t>
            </a:r>
            <a:r>
              <a:rPr lang="fi-FI" sz="1200" dirty="0">
                <a:solidFill>
                  <a:srgbClr val="3A3838"/>
                </a:solidFill>
                <a:latin typeface="Tahoma"/>
              </a:rPr>
              <a:t> </a:t>
            </a:r>
            <a:r>
              <a:rPr lang="fi-FI" sz="1200" dirty="0" err="1">
                <a:solidFill>
                  <a:srgbClr val="3A3838"/>
                </a:solidFill>
                <a:latin typeface="Tahoma"/>
              </a:rPr>
              <a:t>exports</a:t>
            </a:r>
            <a:endParaRPr lang="fi-FI" sz="1200" dirty="0">
              <a:solidFill>
                <a:srgbClr val="3A3838"/>
              </a:solidFill>
              <a:latin typeface="Tahoma"/>
            </a:endParaRPr>
          </a:p>
          <a:p>
            <a:pPr marL="171450" indent="-171450">
              <a:buFont typeface="Arial" panose="020B0604020202020204" pitchFamily="34" charset="0"/>
              <a:buChar char="•"/>
              <a:defRPr/>
            </a:pPr>
            <a:r>
              <a:rPr lang="fi-FI" sz="1200" dirty="0">
                <a:solidFill>
                  <a:srgbClr val="3A3838"/>
                </a:solidFill>
                <a:latin typeface="Tahoma"/>
              </a:rPr>
              <a:t>Health and </a:t>
            </a:r>
            <a:r>
              <a:rPr lang="fi-FI" sz="1200" dirty="0" err="1">
                <a:solidFill>
                  <a:srgbClr val="3A3838"/>
                </a:solidFill>
                <a:latin typeface="Tahoma"/>
              </a:rPr>
              <a:t>wellbeing</a:t>
            </a:r>
            <a:r>
              <a:rPr lang="fi-FI" sz="1200" dirty="0">
                <a:solidFill>
                  <a:srgbClr val="3A3838"/>
                </a:solidFill>
                <a:latin typeface="Tahoma"/>
              </a:rPr>
              <a:t> </a:t>
            </a:r>
            <a:r>
              <a:rPr lang="fi-FI" sz="1200" dirty="0" err="1">
                <a:solidFill>
                  <a:srgbClr val="3A3838"/>
                </a:solidFill>
                <a:latin typeface="Tahoma"/>
              </a:rPr>
              <a:t>exports</a:t>
            </a:r>
            <a:endParaRPr lang="fi-FI" sz="1200" dirty="0">
              <a:solidFill>
                <a:srgbClr val="3A3838"/>
              </a:solidFill>
              <a:latin typeface="Tahoma"/>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200" b="0" i="0" u="none" strike="noStrike" kern="1200" cap="none" spc="0" normalizeH="0" baseline="0" noProof="0" dirty="0">
              <a:ln>
                <a:noFill/>
              </a:ln>
              <a:solidFill>
                <a:srgbClr val="3A3838"/>
              </a:solidFill>
              <a:effectLst/>
              <a:uLnTx/>
              <a:uFillTx/>
              <a:latin typeface="Tahoma"/>
              <a:ea typeface="+mn-ea"/>
              <a:cs typeface="+mn-cs"/>
            </a:endParaRPr>
          </a:p>
        </p:txBody>
      </p:sp>
      <p:cxnSp>
        <p:nvCxnSpPr>
          <p:cNvPr id="15" name="Straight Connector 14"/>
          <p:cNvCxnSpPr/>
          <p:nvPr/>
        </p:nvCxnSpPr>
        <p:spPr>
          <a:xfrm>
            <a:off x="4211782" y="1803022"/>
            <a:ext cx="27709" cy="3592838"/>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4239491" y="2901580"/>
            <a:ext cx="138545"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4378036" y="2909100"/>
            <a:ext cx="526473" cy="81280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
        <p:nvSpPr>
          <p:cNvPr id="20" name="Rectangle 19"/>
          <p:cNvSpPr/>
          <p:nvPr/>
        </p:nvSpPr>
        <p:spPr>
          <a:xfrm>
            <a:off x="8509989" y="1692299"/>
            <a:ext cx="3200565" cy="207259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i-FI" sz="1200" b="1" i="0" u="none" strike="noStrike" kern="1200" cap="none" spc="0" normalizeH="0" baseline="0" noProof="0" dirty="0">
              <a:ln>
                <a:noFill/>
              </a:ln>
              <a:solidFill>
                <a:srgbClr val="3A3838"/>
              </a:solidFill>
              <a:effectLst/>
              <a:uLnTx/>
              <a:uFillTx/>
              <a:latin typeface="Tahoma"/>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b="1" i="0" u="none" strike="noStrike" kern="1200" cap="none" spc="0" normalizeH="0" baseline="0" noProof="0" dirty="0">
                <a:ln>
                  <a:noFill/>
                </a:ln>
                <a:solidFill>
                  <a:srgbClr val="3A3838"/>
                </a:solidFill>
                <a:effectLst/>
                <a:uLnTx/>
                <a:uFillTx/>
                <a:latin typeface="Tahoma"/>
                <a:ea typeface="+mn-ea"/>
                <a:cs typeface="+mn-cs"/>
              </a:rPr>
              <a:t>PILLAR 1</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i-FI" b="1" i="0" u="none" strike="noStrike" kern="1200" cap="none" spc="0" normalizeH="0" baseline="0" noProof="0" dirty="0">
              <a:ln>
                <a:noFill/>
              </a:ln>
              <a:solidFill>
                <a:srgbClr val="3A3838"/>
              </a:solidFill>
              <a:effectLst/>
              <a:uLnTx/>
              <a:uFillTx/>
              <a:latin typeface="Tahoma"/>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1200" b="1" i="0" u="none" strike="noStrike" kern="1200" cap="none" spc="0" normalizeH="0" baseline="0" noProof="0" dirty="0">
                <a:ln>
                  <a:noFill/>
                </a:ln>
                <a:solidFill>
                  <a:schemeClr val="tx2"/>
                </a:solidFill>
                <a:effectLst/>
                <a:uLnTx/>
                <a:uFillTx/>
                <a:latin typeface="Tahoma"/>
                <a:ea typeface="+mn-ea"/>
                <a:cs typeface="+mn-cs"/>
              </a:rPr>
              <a:t>Green transition</a:t>
            </a:r>
          </a:p>
          <a:p>
            <a:pPr marL="171450" indent="-171450">
              <a:buFont typeface="Arial" panose="020B0604020202020204" pitchFamily="34" charset="0"/>
              <a:buChar char="•"/>
              <a:defRPr/>
            </a:pPr>
            <a:r>
              <a:rPr lang="en-US" sz="1200" dirty="0">
                <a:solidFill>
                  <a:srgbClr val="3A3838"/>
                </a:solidFill>
                <a:latin typeface="Tahoma"/>
              </a:rPr>
              <a:t>Hydrogen economy</a:t>
            </a:r>
          </a:p>
          <a:p>
            <a:pPr marL="171450" lvl="0" indent="-171450">
              <a:buFont typeface="Arial" panose="020B0604020202020204" pitchFamily="34" charset="0"/>
              <a:buChar char="•"/>
              <a:defRPr/>
            </a:pPr>
            <a:r>
              <a:rPr lang="en-US" sz="1200" dirty="0">
                <a:solidFill>
                  <a:srgbClr val="3A3838"/>
                </a:solidFill>
                <a:latin typeface="Tahoma"/>
              </a:rPr>
              <a:t>Circular economy investment grant</a:t>
            </a:r>
          </a:p>
          <a:p>
            <a:pPr marL="171450" lvl="0" indent="-171450">
              <a:buFont typeface="Arial" panose="020B0604020202020204" pitchFamily="34" charset="0"/>
              <a:buChar char="•"/>
              <a:defRPr/>
            </a:pPr>
            <a:r>
              <a:rPr lang="en-US" sz="1200" dirty="0">
                <a:solidFill>
                  <a:srgbClr val="3A3838"/>
                </a:solidFill>
                <a:latin typeface="Tahoma"/>
              </a:rPr>
              <a:t>Battery technology investments</a:t>
            </a:r>
          </a:p>
          <a:p>
            <a:pPr marL="171450" lvl="0" indent="-171450">
              <a:buFont typeface="Arial" panose="020B0604020202020204" pitchFamily="34" charset="0"/>
              <a:buChar char="•"/>
              <a:defRPr/>
            </a:pPr>
            <a:r>
              <a:rPr lang="en-US" sz="1200" dirty="0">
                <a:solidFill>
                  <a:srgbClr val="3A3838"/>
                </a:solidFill>
                <a:latin typeface="Tahoma"/>
              </a:rPr>
              <a:t>Low carbon built environment</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srgbClr val="3A3838"/>
              </a:solidFill>
              <a:effectLst/>
              <a:uLnTx/>
              <a:uFillTx/>
              <a:latin typeface="Tahoma"/>
              <a:ea typeface="+mn-ea"/>
              <a:cs typeface="+mn-cs"/>
            </a:endParaRPr>
          </a:p>
        </p:txBody>
      </p:sp>
      <p:sp>
        <p:nvSpPr>
          <p:cNvPr id="21" name="Rectangle 20"/>
          <p:cNvSpPr/>
          <p:nvPr/>
        </p:nvSpPr>
        <p:spPr>
          <a:xfrm>
            <a:off x="8509989" y="4278260"/>
            <a:ext cx="3200565" cy="120072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defRPr/>
            </a:pPr>
            <a:r>
              <a:rPr kumimoji="0" lang="fi-FI" b="1" i="0" u="none" strike="noStrike" kern="1200" cap="none" spc="0" normalizeH="0" baseline="0" noProof="0" dirty="0">
                <a:ln>
                  <a:noFill/>
                </a:ln>
                <a:solidFill>
                  <a:srgbClr val="3A3838"/>
                </a:solidFill>
                <a:effectLst/>
                <a:uLnTx/>
                <a:uFillTx/>
                <a:latin typeface="Tahoma"/>
                <a:ea typeface="+mn-ea"/>
                <a:cs typeface="+mn-cs"/>
              </a:rPr>
              <a:t>PILLAR 2</a:t>
            </a:r>
          </a:p>
          <a:p>
            <a:pPr>
              <a:defRPr/>
            </a:pPr>
            <a:endParaRPr kumimoji="0" lang="fi-FI" b="1" i="0" u="none" strike="noStrike" kern="1200" cap="none" spc="0" normalizeH="0" baseline="0" noProof="0" dirty="0">
              <a:ln>
                <a:noFill/>
              </a:ln>
              <a:solidFill>
                <a:srgbClr val="3A3838"/>
              </a:solidFill>
              <a:effectLst/>
              <a:uLnTx/>
              <a:uFillTx/>
              <a:latin typeface="Tahoma"/>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fi-FI" sz="1200" b="1" dirty="0" err="1">
                <a:solidFill>
                  <a:schemeClr val="tx2"/>
                </a:solidFill>
                <a:latin typeface="Tahoma"/>
              </a:rPr>
              <a:t>Spearhead</a:t>
            </a:r>
            <a:r>
              <a:rPr lang="fi-FI" sz="1200" b="1" dirty="0">
                <a:solidFill>
                  <a:schemeClr val="tx2"/>
                </a:solidFill>
                <a:latin typeface="Tahoma"/>
              </a:rPr>
              <a:t> </a:t>
            </a:r>
            <a:r>
              <a:rPr lang="fi-FI" sz="1200" b="1" dirty="0" err="1">
                <a:solidFill>
                  <a:schemeClr val="tx2"/>
                </a:solidFill>
                <a:latin typeface="Tahoma"/>
              </a:rPr>
              <a:t>technologies</a:t>
            </a:r>
            <a:endParaRPr kumimoji="0" lang="fi-FI" sz="1200" b="1" i="0" u="none" strike="noStrike" kern="1200" cap="none" spc="0" normalizeH="0" baseline="0" noProof="0" dirty="0">
              <a:ln>
                <a:noFill/>
              </a:ln>
              <a:solidFill>
                <a:schemeClr val="tx2"/>
              </a:solidFill>
              <a:effectLst/>
              <a:uLnTx/>
              <a:uFillTx/>
              <a:latin typeface="Tahoma"/>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fi-FI" sz="1200" b="0" i="0" u="none" strike="noStrike" kern="1200" cap="none" spc="0" normalizeH="0" baseline="0" noProof="0" dirty="0">
                <a:ln>
                  <a:noFill/>
                </a:ln>
                <a:solidFill>
                  <a:srgbClr val="3A3838"/>
                </a:solidFill>
                <a:effectLst/>
                <a:uLnTx/>
                <a:uFillTx/>
                <a:latin typeface="Tahoma"/>
                <a:ea typeface="+mn-ea"/>
                <a:cs typeface="+mn-cs"/>
              </a:rPr>
              <a:t>6G </a:t>
            </a:r>
            <a:r>
              <a:rPr kumimoji="0" lang="fi-FI" sz="1200" b="0" i="0" u="none" strike="noStrike" kern="1200" cap="none" spc="0" normalizeH="0" baseline="0" noProof="0" dirty="0" err="1">
                <a:ln>
                  <a:noFill/>
                </a:ln>
                <a:solidFill>
                  <a:srgbClr val="3A3838"/>
                </a:solidFill>
                <a:effectLst/>
                <a:uLnTx/>
                <a:uFillTx/>
                <a:latin typeface="Tahoma"/>
                <a:ea typeface="+mn-ea"/>
                <a:cs typeface="+mn-cs"/>
              </a:rPr>
              <a:t>test</a:t>
            </a:r>
            <a:r>
              <a:rPr kumimoji="0" lang="fi-FI" sz="1200" b="0" i="0" u="none" strike="noStrike" kern="1200" cap="none" spc="0" normalizeH="0" baseline="0" noProof="0" dirty="0">
                <a:ln>
                  <a:noFill/>
                </a:ln>
                <a:solidFill>
                  <a:srgbClr val="3A3838"/>
                </a:solidFill>
                <a:effectLst/>
                <a:uLnTx/>
                <a:uFillTx/>
                <a:latin typeface="Tahoma"/>
                <a:ea typeface="+mn-ea"/>
                <a:cs typeface="+mn-cs"/>
              </a:rPr>
              <a:t> </a:t>
            </a:r>
            <a:r>
              <a:rPr kumimoji="0" lang="fi-FI" sz="1200" b="0" i="0" u="none" strike="noStrike" kern="1200" cap="none" spc="0" normalizeH="0" baseline="0" noProof="0" dirty="0" err="1">
                <a:ln>
                  <a:noFill/>
                </a:ln>
                <a:solidFill>
                  <a:srgbClr val="3A3838"/>
                </a:solidFill>
                <a:effectLst/>
                <a:uLnTx/>
                <a:uFillTx/>
                <a:latin typeface="Tahoma"/>
                <a:ea typeface="+mn-ea"/>
                <a:cs typeface="+mn-cs"/>
              </a:rPr>
              <a:t>beds</a:t>
            </a:r>
            <a:r>
              <a:rPr kumimoji="0" lang="fi-FI" sz="1200" b="0" i="0" u="none" strike="noStrike" kern="1200" cap="none" spc="0" normalizeH="0" baseline="0" noProof="0" dirty="0">
                <a:ln>
                  <a:noFill/>
                </a:ln>
                <a:solidFill>
                  <a:srgbClr val="3A3838"/>
                </a:solidFill>
                <a:effectLst/>
                <a:uLnTx/>
                <a:uFillTx/>
                <a:latin typeface="Tahoma"/>
                <a:ea typeface="+mn-ea"/>
                <a:cs typeface="+mn-cs"/>
              </a:rPr>
              <a:t>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fi-FI" sz="1200" b="0" i="0" u="none" strike="noStrike" kern="1200" cap="none" spc="0" normalizeH="0" baseline="0" noProof="0" dirty="0" err="1">
                <a:ln>
                  <a:noFill/>
                </a:ln>
                <a:solidFill>
                  <a:srgbClr val="3A3838"/>
                </a:solidFill>
                <a:effectLst/>
                <a:uLnTx/>
                <a:uFillTx/>
                <a:latin typeface="Tahoma"/>
                <a:ea typeface="+mn-ea"/>
                <a:cs typeface="+mn-cs"/>
              </a:rPr>
              <a:t>Microelectronics</a:t>
            </a:r>
            <a:r>
              <a:rPr kumimoji="0" lang="fi-FI" sz="1200" b="0" i="0" u="none" strike="noStrike" kern="1200" cap="none" spc="0" normalizeH="0" baseline="0" noProof="0" dirty="0">
                <a:ln>
                  <a:noFill/>
                </a:ln>
                <a:solidFill>
                  <a:srgbClr val="3A3838"/>
                </a:solidFill>
                <a:effectLst/>
                <a:uLnTx/>
                <a:uFillTx/>
                <a:latin typeface="Tahoma"/>
                <a:ea typeface="+mn-ea"/>
                <a:cs typeface="+mn-cs"/>
              </a:rPr>
              <a:t> (IPCEI)</a:t>
            </a:r>
            <a:endParaRPr kumimoji="0" lang="en-US" sz="1200" b="0" i="0" u="none" strike="noStrike" kern="1200" cap="none" spc="0" normalizeH="0" baseline="0" noProof="0" dirty="0">
              <a:ln>
                <a:noFill/>
              </a:ln>
              <a:solidFill>
                <a:srgbClr val="3A3838"/>
              </a:solidFill>
              <a:effectLst/>
              <a:uLnTx/>
              <a:uFillTx/>
              <a:latin typeface="Tahoma"/>
              <a:ea typeface="+mn-ea"/>
              <a:cs typeface="+mn-cs"/>
            </a:endParaRPr>
          </a:p>
        </p:txBody>
      </p:sp>
      <p:cxnSp>
        <p:nvCxnSpPr>
          <p:cNvPr id="23" name="Straight Connector 22"/>
          <p:cNvCxnSpPr>
            <a:cxnSpLocks/>
          </p:cNvCxnSpPr>
          <p:nvPr/>
        </p:nvCxnSpPr>
        <p:spPr>
          <a:xfrm flipH="1">
            <a:off x="8311691" y="1692299"/>
            <a:ext cx="10273" cy="2072598"/>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a:xfrm flipH="1">
            <a:off x="7804727" y="2449354"/>
            <a:ext cx="517237"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flipH="1">
            <a:off x="7139709" y="2449354"/>
            <a:ext cx="665018" cy="609706"/>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flipH="1">
            <a:off x="7794213" y="5292286"/>
            <a:ext cx="517237" cy="9236"/>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flipH="1" flipV="1">
            <a:off x="6573983" y="4636218"/>
            <a:ext cx="1220230" cy="665304"/>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a:off x="8321964" y="4315179"/>
            <a:ext cx="4618" cy="1126889"/>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4671915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FD89F1-2106-0E21-A302-1D6E6BB1E25C}"/>
              </a:ext>
            </a:extLst>
          </p:cNvPr>
          <p:cNvSpPr>
            <a:spLocks noGrp="1"/>
          </p:cNvSpPr>
          <p:nvPr>
            <p:ph type="title"/>
          </p:nvPr>
        </p:nvSpPr>
        <p:spPr>
          <a:xfrm>
            <a:off x="504825" y="365126"/>
            <a:ext cx="11201399" cy="1155330"/>
          </a:xfrm>
        </p:spPr>
        <p:txBody>
          <a:bodyPr/>
          <a:lstStyle/>
          <a:p>
            <a:r>
              <a:rPr lang="fi-FI" dirty="0"/>
              <a:t>Preliminary </a:t>
            </a:r>
            <a:r>
              <a:rPr lang="fi-FI" dirty="0" err="1"/>
              <a:t>results</a:t>
            </a:r>
            <a:endParaRPr lang="fi-FI" dirty="0"/>
          </a:p>
        </p:txBody>
      </p:sp>
      <p:sp>
        <p:nvSpPr>
          <p:cNvPr id="3" name="Content Placeholder 2">
            <a:extLst>
              <a:ext uri="{FF2B5EF4-FFF2-40B4-BE49-F238E27FC236}">
                <a16:creationId xmlns:a16="http://schemas.microsoft.com/office/drawing/2014/main" id="{FDA74169-93BB-040B-AF25-93B522E219E4}"/>
              </a:ext>
            </a:extLst>
          </p:cNvPr>
          <p:cNvSpPr>
            <a:spLocks noGrp="1"/>
          </p:cNvSpPr>
          <p:nvPr>
            <p:ph idx="1"/>
          </p:nvPr>
        </p:nvSpPr>
        <p:spPr/>
        <p:txBody>
          <a:bodyPr/>
          <a:lstStyle/>
          <a:p>
            <a:pPr marL="0" indent="0">
              <a:buNone/>
            </a:pPr>
            <a:br>
              <a:rPr lang="fi-FI" dirty="0"/>
            </a:br>
            <a:endParaRPr lang="fi-FI" dirty="0"/>
          </a:p>
        </p:txBody>
      </p:sp>
      <p:sp>
        <p:nvSpPr>
          <p:cNvPr id="6" name="TextBox 5">
            <a:extLst>
              <a:ext uri="{FF2B5EF4-FFF2-40B4-BE49-F238E27FC236}">
                <a16:creationId xmlns:a16="http://schemas.microsoft.com/office/drawing/2014/main" id="{73A29753-3228-76E6-2A85-40C426E1492C}"/>
              </a:ext>
            </a:extLst>
          </p:cNvPr>
          <p:cNvSpPr txBox="1"/>
          <p:nvPr/>
        </p:nvSpPr>
        <p:spPr>
          <a:xfrm>
            <a:off x="281541" y="2963311"/>
            <a:ext cx="3765475" cy="2185214"/>
          </a:xfrm>
          <a:prstGeom prst="rect">
            <a:avLst/>
          </a:prstGeom>
          <a:noFill/>
        </p:spPr>
        <p:txBody>
          <a:bodyPr wrap="square" rtlCol="0">
            <a:spAutoFit/>
          </a:bodyPr>
          <a:lstStyle/>
          <a:p>
            <a:pPr algn="ctr"/>
            <a:r>
              <a:rPr lang="fi-FI" sz="4000" b="1" dirty="0" err="1">
                <a:solidFill>
                  <a:schemeClr val="tx2"/>
                </a:solidFill>
              </a:rPr>
              <a:t>Turnover</a:t>
            </a:r>
            <a:r>
              <a:rPr lang="fi-FI" sz="4000" b="1" dirty="0">
                <a:solidFill>
                  <a:schemeClr val="tx2"/>
                </a:solidFill>
              </a:rPr>
              <a:t> </a:t>
            </a:r>
          </a:p>
          <a:p>
            <a:pPr algn="ctr"/>
            <a:r>
              <a:rPr lang="fi-FI" sz="2800" dirty="0">
                <a:solidFill>
                  <a:schemeClr val="tx2"/>
                </a:solidFill>
              </a:rPr>
              <a:t>in </a:t>
            </a:r>
            <a:r>
              <a:rPr lang="fi-FI" sz="2800" dirty="0" err="1">
                <a:solidFill>
                  <a:schemeClr val="tx2"/>
                </a:solidFill>
              </a:rPr>
              <a:t>target</a:t>
            </a:r>
            <a:r>
              <a:rPr lang="fi-FI" sz="2800" dirty="0">
                <a:solidFill>
                  <a:schemeClr val="tx2"/>
                </a:solidFill>
              </a:rPr>
              <a:t> </a:t>
            </a:r>
            <a:r>
              <a:rPr lang="fi-FI" sz="2800" dirty="0" err="1">
                <a:solidFill>
                  <a:schemeClr val="tx2"/>
                </a:solidFill>
              </a:rPr>
              <a:t>year</a:t>
            </a:r>
            <a:endParaRPr lang="fi-FI" sz="2800" dirty="0">
              <a:solidFill>
                <a:schemeClr val="tx2"/>
              </a:solidFill>
            </a:endParaRPr>
          </a:p>
          <a:p>
            <a:pPr algn="ctr"/>
            <a:endParaRPr lang="fi-FI" sz="2800" dirty="0">
              <a:solidFill>
                <a:schemeClr val="tx2"/>
              </a:solidFill>
            </a:endParaRPr>
          </a:p>
          <a:p>
            <a:pPr algn="ctr"/>
            <a:r>
              <a:rPr lang="fi-FI" sz="4000" b="1" dirty="0">
                <a:solidFill>
                  <a:schemeClr val="tx2"/>
                </a:solidFill>
              </a:rPr>
              <a:t>11,5 B€</a:t>
            </a:r>
          </a:p>
        </p:txBody>
      </p:sp>
      <p:sp>
        <p:nvSpPr>
          <p:cNvPr id="7" name="TextBox 6">
            <a:extLst>
              <a:ext uri="{FF2B5EF4-FFF2-40B4-BE49-F238E27FC236}">
                <a16:creationId xmlns:a16="http://schemas.microsoft.com/office/drawing/2014/main" id="{EE90CD6F-6AF7-BD5B-12DB-088CC8600298}"/>
              </a:ext>
            </a:extLst>
          </p:cNvPr>
          <p:cNvSpPr txBox="1"/>
          <p:nvPr/>
        </p:nvSpPr>
        <p:spPr>
          <a:xfrm>
            <a:off x="4326231" y="2963311"/>
            <a:ext cx="3648739" cy="2185214"/>
          </a:xfrm>
          <a:prstGeom prst="rect">
            <a:avLst/>
          </a:prstGeom>
          <a:noFill/>
        </p:spPr>
        <p:txBody>
          <a:bodyPr wrap="square" rtlCol="0">
            <a:spAutoFit/>
          </a:bodyPr>
          <a:lstStyle/>
          <a:p>
            <a:pPr algn="ctr"/>
            <a:r>
              <a:rPr lang="fi-FI" sz="4000" b="1" dirty="0" err="1">
                <a:solidFill>
                  <a:schemeClr val="tx2"/>
                </a:solidFill>
              </a:rPr>
              <a:t>Exports</a:t>
            </a:r>
            <a:r>
              <a:rPr lang="fi-FI" sz="2800" dirty="0">
                <a:solidFill>
                  <a:schemeClr val="tx2"/>
                </a:solidFill>
              </a:rPr>
              <a:t> </a:t>
            </a:r>
          </a:p>
          <a:p>
            <a:pPr algn="ctr"/>
            <a:r>
              <a:rPr lang="fi-FI" sz="2800" dirty="0">
                <a:solidFill>
                  <a:schemeClr val="tx2"/>
                </a:solidFill>
              </a:rPr>
              <a:t>in </a:t>
            </a:r>
            <a:r>
              <a:rPr lang="fi-FI" sz="2800" dirty="0" err="1">
                <a:solidFill>
                  <a:schemeClr val="tx2"/>
                </a:solidFill>
              </a:rPr>
              <a:t>target</a:t>
            </a:r>
            <a:r>
              <a:rPr lang="fi-FI" sz="2800" dirty="0">
                <a:solidFill>
                  <a:schemeClr val="tx2"/>
                </a:solidFill>
              </a:rPr>
              <a:t> </a:t>
            </a:r>
            <a:r>
              <a:rPr lang="fi-FI" sz="2800" dirty="0" err="1">
                <a:solidFill>
                  <a:schemeClr val="tx2"/>
                </a:solidFill>
              </a:rPr>
              <a:t>year</a:t>
            </a:r>
            <a:endParaRPr lang="fi-FI" sz="2800" dirty="0">
              <a:solidFill>
                <a:schemeClr val="tx2"/>
              </a:solidFill>
            </a:endParaRPr>
          </a:p>
          <a:p>
            <a:pPr algn="ctr"/>
            <a:endParaRPr lang="fi-FI" sz="2800" dirty="0">
              <a:solidFill>
                <a:schemeClr val="tx2"/>
              </a:solidFill>
            </a:endParaRPr>
          </a:p>
          <a:p>
            <a:pPr algn="ctr"/>
            <a:r>
              <a:rPr lang="fi-FI" sz="4000" b="1" dirty="0">
                <a:solidFill>
                  <a:schemeClr val="tx2"/>
                </a:solidFill>
              </a:rPr>
              <a:t>9,8 B€</a:t>
            </a:r>
          </a:p>
        </p:txBody>
      </p:sp>
      <p:sp>
        <p:nvSpPr>
          <p:cNvPr id="8" name="TextBox 7">
            <a:extLst>
              <a:ext uri="{FF2B5EF4-FFF2-40B4-BE49-F238E27FC236}">
                <a16:creationId xmlns:a16="http://schemas.microsoft.com/office/drawing/2014/main" id="{CD0BA072-671A-4C0C-6390-D5A30F489C8F}"/>
              </a:ext>
            </a:extLst>
          </p:cNvPr>
          <p:cNvSpPr txBox="1"/>
          <p:nvPr/>
        </p:nvSpPr>
        <p:spPr>
          <a:xfrm>
            <a:off x="8254186" y="2963311"/>
            <a:ext cx="3228754" cy="2185214"/>
          </a:xfrm>
          <a:prstGeom prst="rect">
            <a:avLst/>
          </a:prstGeom>
          <a:noFill/>
        </p:spPr>
        <p:txBody>
          <a:bodyPr wrap="square" rtlCol="0">
            <a:spAutoFit/>
          </a:bodyPr>
          <a:lstStyle/>
          <a:p>
            <a:pPr algn="ctr"/>
            <a:r>
              <a:rPr lang="fi-FI" sz="4000" b="1" dirty="0" err="1">
                <a:solidFill>
                  <a:schemeClr val="tx2"/>
                </a:solidFill>
              </a:rPr>
              <a:t>Jobs</a:t>
            </a:r>
            <a:r>
              <a:rPr lang="fi-FI" sz="2800" dirty="0">
                <a:solidFill>
                  <a:schemeClr val="tx2"/>
                </a:solidFill>
              </a:rPr>
              <a:t> </a:t>
            </a:r>
          </a:p>
          <a:p>
            <a:pPr algn="ctr"/>
            <a:r>
              <a:rPr lang="fi-FI" sz="2800" dirty="0">
                <a:solidFill>
                  <a:schemeClr val="tx2"/>
                </a:solidFill>
              </a:rPr>
              <a:t>in </a:t>
            </a:r>
            <a:r>
              <a:rPr lang="fi-FI" sz="2800" dirty="0" err="1">
                <a:solidFill>
                  <a:schemeClr val="tx2"/>
                </a:solidFill>
              </a:rPr>
              <a:t>target</a:t>
            </a:r>
            <a:r>
              <a:rPr lang="fi-FI" sz="2800" dirty="0">
                <a:solidFill>
                  <a:schemeClr val="tx2"/>
                </a:solidFill>
              </a:rPr>
              <a:t> </a:t>
            </a:r>
            <a:r>
              <a:rPr lang="fi-FI" sz="2800" dirty="0" err="1">
                <a:solidFill>
                  <a:schemeClr val="tx2"/>
                </a:solidFill>
              </a:rPr>
              <a:t>year</a:t>
            </a:r>
            <a:endParaRPr lang="fi-FI" sz="2800" dirty="0">
              <a:solidFill>
                <a:schemeClr val="tx2"/>
              </a:solidFill>
            </a:endParaRPr>
          </a:p>
          <a:p>
            <a:pPr algn="ctr"/>
            <a:endParaRPr lang="fi-FI" sz="2800" dirty="0">
              <a:solidFill>
                <a:schemeClr val="tx2"/>
              </a:solidFill>
            </a:endParaRPr>
          </a:p>
          <a:p>
            <a:pPr algn="ctr"/>
            <a:r>
              <a:rPr lang="fi-FI" sz="4000" b="1" dirty="0">
                <a:solidFill>
                  <a:schemeClr val="tx2"/>
                </a:solidFill>
              </a:rPr>
              <a:t>13 642</a:t>
            </a:r>
          </a:p>
        </p:txBody>
      </p:sp>
      <p:cxnSp>
        <p:nvCxnSpPr>
          <p:cNvPr id="10" name="Straight Connector 9">
            <a:extLst>
              <a:ext uri="{FF2B5EF4-FFF2-40B4-BE49-F238E27FC236}">
                <a16:creationId xmlns:a16="http://schemas.microsoft.com/office/drawing/2014/main" id="{72365D44-663A-D40B-6D03-AF20DC78AF5F}"/>
              </a:ext>
            </a:extLst>
          </p:cNvPr>
          <p:cNvCxnSpPr/>
          <p:nvPr/>
        </p:nvCxnSpPr>
        <p:spPr>
          <a:xfrm>
            <a:off x="4242390" y="3059008"/>
            <a:ext cx="0" cy="2044626"/>
          </a:xfrm>
          <a:prstGeom prst="line">
            <a:avLst/>
          </a:prstGeom>
        </p:spPr>
        <p:style>
          <a:lnRef idx="1">
            <a:schemeClr val="dk1"/>
          </a:lnRef>
          <a:fillRef idx="0">
            <a:schemeClr val="dk1"/>
          </a:fillRef>
          <a:effectRef idx="0">
            <a:schemeClr val="dk1"/>
          </a:effectRef>
          <a:fontRef idx="minor">
            <a:schemeClr val="tx1"/>
          </a:fontRef>
        </p:style>
      </p:cxnSp>
      <p:cxnSp>
        <p:nvCxnSpPr>
          <p:cNvPr id="11" name="Straight Connector 10">
            <a:extLst>
              <a:ext uri="{FF2B5EF4-FFF2-40B4-BE49-F238E27FC236}">
                <a16:creationId xmlns:a16="http://schemas.microsoft.com/office/drawing/2014/main" id="{279DDA12-9EFD-28E7-E021-B6E9F25DF90A}"/>
              </a:ext>
            </a:extLst>
          </p:cNvPr>
          <p:cNvCxnSpPr/>
          <p:nvPr/>
        </p:nvCxnSpPr>
        <p:spPr>
          <a:xfrm>
            <a:off x="8148083" y="3059008"/>
            <a:ext cx="0" cy="2044626"/>
          </a:xfrm>
          <a:prstGeom prst="line">
            <a:avLst/>
          </a:prstGeom>
        </p:spPr>
        <p:style>
          <a:lnRef idx="1">
            <a:schemeClr val="dk1"/>
          </a:lnRef>
          <a:fillRef idx="0">
            <a:schemeClr val="dk1"/>
          </a:fillRef>
          <a:effectRef idx="0">
            <a:schemeClr val="dk1"/>
          </a:effectRef>
          <a:fontRef idx="minor">
            <a:schemeClr val="tx1"/>
          </a:fontRef>
        </p:style>
      </p:cxnSp>
      <p:pic>
        <p:nvPicPr>
          <p:cNvPr id="13" name="Picture 12" descr="A blue and black logo&#10;&#10;Description automatically generated">
            <a:extLst>
              <a:ext uri="{FF2B5EF4-FFF2-40B4-BE49-F238E27FC236}">
                <a16:creationId xmlns:a16="http://schemas.microsoft.com/office/drawing/2014/main" id="{D7AC6EC5-50BF-883F-C51E-07957FE431AA}"/>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1592758" y="1677828"/>
            <a:ext cx="1143039" cy="1143039"/>
          </a:xfrm>
          <a:prstGeom prst="rect">
            <a:avLst/>
          </a:prstGeom>
        </p:spPr>
      </p:pic>
      <p:pic>
        <p:nvPicPr>
          <p:cNvPr id="15" name="Picture 14" descr="A blue and black logo&#10;&#10;Description automatically generated">
            <a:extLst>
              <a:ext uri="{FF2B5EF4-FFF2-40B4-BE49-F238E27FC236}">
                <a16:creationId xmlns:a16="http://schemas.microsoft.com/office/drawing/2014/main" id="{5C34CE2C-68AC-DE74-B6F3-2FBF643918F2}"/>
              </a:ext>
            </a:extLst>
          </p:cNvPr>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5579080" y="1675713"/>
            <a:ext cx="1143039" cy="1143039"/>
          </a:xfrm>
          <a:prstGeom prst="rect">
            <a:avLst/>
          </a:prstGeom>
        </p:spPr>
      </p:pic>
      <p:pic>
        <p:nvPicPr>
          <p:cNvPr id="17" name="Picture 16" descr="A blue line drawing of two people&#10;&#10;Description automatically generated">
            <a:extLst>
              <a:ext uri="{FF2B5EF4-FFF2-40B4-BE49-F238E27FC236}">
                <a16:creationId xmlns:a16="http://schemas.microsoft.com/office/drawing/2014/main" id="{C77BFE6E-B20B-5D71-153C-015A3D210E00}"/>
              </a:ext>
            </a:extLst>
          </p:cNvPr>
          <p:cNvPicPr>
            <a:picLocks noChangeAspect="1"/>
          </p:cNvPicPr>
          <p:nvPr/>
        </p:nvPicPr>
        <p:blipFill>
          <a:blip r:embed="rId5" cstate="email">
            <a:extLst>
              <a:ext uri="{28A0092B-C50C-407E-A947-70E740481C1C}">
                <a14:useLocalDpi xmlns:a14="http://schemas.microsoft.com/office/drawing/2010/main" val="0"/>
              </a:ext>
            </a:extLst>
          </a:blip>
          <a:stretch>
            <a:fillRect/>
          </a:stretch>
        </p:blipFill>
        <p:spPr>
          <a:xfrm>
            <a:off x="9297043" y="1667687"/>
            <a:ext cx="1143039" cy="1143039"/>
          </a:xfrm>
          <a:prstGeom prst="rect">
            <a:avLst/>
          </a:prstGeom>
        </p:spPr>
      </p:pic>
    </p:spTree>
    <p:extLst>
      <p:ext uri="{BB962C8B-B14F-4D97-AF65-F5344CB8AC3E}">
        <p14:creationId xmlns:p14="http://schemas.microsoft.com/office/powerpoint/2010/main" val="140721454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CC5E30-5AA7-222E-20D1-9006230A6718}"/>
              </a:ext>
            </a:extLst>
          </p:cNvPr>
          <p:cNvSpPr>
            <a:spLocks noGrp="1"/>
          </p:cNvSpPr>
          <p:nvPr>
            <p:ph type="title"/>
          </p:nvPr>
        </p:nvSpPr>
        <p:spPr>
          <a:xfrm>
            <a:off x="504825" y="365125"/>
            <a:ext cx="11201399" cy="1325563"/>
          </a:xfrm>
        </p:spPr>
        <p:txBody>
          <a:bodyPr anchor="ctr">
            <a:normAutofit/>
          </a:bodyPr>
          <a:lstStyle/>
          <a:p>
            <a:r>
              <a:rPr lang="fi-FI" err="1"/>
              <a:t>Examples</a:t>
            </a:r>
            <a:r>
              <a:rPr lang="fi-FI"/>
              <a:t> of RRF-</a:t>
            </a:r>
            <a:r>
              <a:rPr lang="fi-FI" err="1"/>
              <a:t>funded</a:t>
            </a:r>
            <a:r>
              <a:rPr lang="fi-FI"/>
              <a:t> </a:t>
            </a:r>
            <a:r>
              <a:rPr lang="fi-FI" err="1"/>
              <a:t>projects</a:t>
            </a:r>
            <a:endParaRPr lang="fi-FI"/>
          </a:p>
        </p:txBody>
      </p:sp>
      <p:sp>
        <p:nvSpPr>
          <p:cNvPr id="8" name="Rectangle: Rounded Corners 7">
            <a:extLst>
              <a:ext uri="{FF2B5EF4-FFF2-40B4-BE49-F238E27FC236}">
                <a16:creationId xmlns:a16="http://schemas.microsoft.com/office/drawing/2014/main" id="{BC81EB12-2A99-4F7C-B12F-DF7EE584EB12}"/>
              </a:ext>
            </a:extLst>
          </p:cNvPr>
          <p:cNvSpPr/>
          <p:nvPr/>
        </p:nvSpPr>
        <p:spPr>
          <a:xfrm>
            <a:off x="504825" y="1826156"/>
            <a:ext cx="11201399" cy="1130844"/>
          </a:xfrm>
          <a:prstGeom prst="rect">
            <a:avLst/>
          </a:prstGeom>
        </p:spPr>
        <p:style>
          <a:lnRef idx="0">
            <a:schemeClr val="accent2">
              <a:hueOff val="0"/>
              <a:satOff val="0"/>
              <a:lumOff val="0"/>
              <a:alphaOff val="0"/>
            </a:schemeClr>
          </a:lnRef>
          <a:fillRef idx="1">
            <a:schemeClr val="accent2">
              <a:tint val="40000"/>
              <a:hueOff val="0"/>
              <a:satOff val="0"/>
              <a:lumOff val="0"/>
              <a:alphaOff val="0"/>
            </a:schemeClr>
          </a:fillRef>
          <a:effectRef idx="0">
            <a:schemeClr val="accent2">
              <a:tint val="40000"/>
              <a:hueOff val="0"/>
              <a:satOff val="0"/>
              <a:lumOff val="0"/>
              <a:alphaOff val="0"/>
            </a:schemeClr>
          </a:effectRef>
          <a:fontRef idx="minor">
            <a:schemeClr val="dk1">
              <a:hueOff val="0"/>
              <a:satOff val="0"/>
              <a:lumOff val="0"/>
              <a:alphaOff val="0"/>
            </a:schemeClr>
          </a:fontRef>
        </p:style>
      </p:sp>
      <p:sp>
        <p:nvSpPr>
          <p:cNvPr id="10" name="Freeform: Shape 9">
            <a:extLst>
              <a:ext uri="{FF2B5EF4-FFF2-40B4-BE49-F238E27FC236}">
                <a16:creationId xmlns:a16="http://schemas.microsoft.com/office/drawing/2014/main" id="{DCEFF1A0-C801-61B4-8C89-31AE49ABA5FA}"/>
              </a:ext>
            </a:extLst>
          </p:cNvPr>
          <p:cNvSpPr/>
          <p:nvPr/>
        </p:nvSpPr>
        <p:spPr>
          <a:xfrm>
            <a:off x="1940415" y="1826156"/>
            <a:ext cx="9765808" cy="1130844"/>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31544" tIns="131544" rIns="131544" bIns="131544" numCol="1" spcCol="1270" anchor="ctr" anchorCtr="0">
            <a:noAutofit/>
          </a:bodyPr>
          <a:lstStyle/>
          <a:p>
            <a:pPr marL="0" lvl="0" indent="0" algn="l" defTabSz="1111250">
              <a:lnSpc>
                <a:spcPct val="90000"/>
              </a:lnSpc>
              <a:spcBef>
                <a:spcPct val="0"/>
              </a:spcBef>
              <a:spcAft>
                <a:spcPct val="35000"/>
              </a:spcAft>
              <a:buNone/>
            </a:pPr>
            <a:r>
              <a:rPr lang="en-US" sz="2500" i="0" kern="1200" dirty="0"/>
              <a:t>A Finnish family-owned company </a:t>
            </a:r>
            <a:r>
              <a:rPr lang="en-US" sz="2500" i="0" kern="1200" dirty="0" err="1"/>
              <a:t>Kuljetusrinki</a:t>
            </a:r>
            <a:r>
              <a:rPr lang="en-US" sz="2500" i="0" kern="1200" dirty="0"/>
              <a:t> invests in </a:t>
            </a:r>
            <a:br>
              <a:rPr lang="en-US" sz="2500" i="0" kern="1200" dirty="0"/>
            </a:br>
            <a:r>
              <a:rPr lang="en-US" sz="2500" i="0" kern="1200" dirty="0"/>
              <a:t>an ultra-modern robot sorting line</a:t>
            </a:r>
            <a:endParaRPr lang="en-US" sz="2500" kern="1200" dirty="0"/>
          </a:p>
        </p:txBody>
      </p:sp>
      <p:sp>
        <p:nvSpPr>
          <p:cNvPr id="11" name="Rectangle: Rounded Corners 10">
            <a:extLst>
              <a:ext uri="{FF2B5EF4-FFF2-40B4-BE49-F238E27FC236}">
                <a16:creationId xmlns:a16="http://schemas.microsoft.com/office/drawing/2014/main" id="{B3D647BF-20CF-2787-8A6E-EBE1DA822056}"/>
              </a:ext>
            </a:extLst>
          </p:cNvPr>
          <p:cNvSpPr/>
          <p:nvPr/>
        </p:nvSpPr>
        <p:spPr>
          <a:xfrm>
            <a:off x="504825" y="3239712"/>
            <a:ext cx="11201399" cy="1130844"/>
          </a:xfrm>
          <a:prstGeom prst="rect">
            <a:avLst/>
          </a:prstGeom>
        </p:spPr>
        <p:style>
          <a:lnRef idx="0">
            <a:schemeClr val="accent2">
              <a:hueOff val="0"/>
              <a:satOff val="0"/>
              <a:lumOff val="0"/>
              <a:alphaOff val="0"/>
            </a:schemeClr>
          </a:lnRef>
          <a:fillRef idx="1">
            <a:schemeClr val="accent2">
              <a:tint val="40000"/>
              <a:hueOff val="0"/>
              <a:satOff val="0"/>
              <a:lumOff val="0"/>
              <a:alphaOff val="0"/>
            </a:schemeClr>
          </a:fillRef>
          <a:effectRef idx="0">
            <a:schemeClr val="accent2">
              <a:tint val="40000"/>
              <a:hueOff val="0"/>
              <a:satOff val="0"/>
              <a:lumOff val="0"/>
              <a:alphaOff val="0"/>
            </a:schemeClr>
          </a:effectRef>
          <a:fontRef idx="minor">
            <a:schemeClr val="dk1">
              <a:hueOff val="0"/>
              <a:satOff val="0"/>
              <a:lumOff val="0"/>
              <a:alphaOff val="0"/>
            </a:schemeClr>
          </a:fontRef>
        </p:style>
      </p:sp>
      <p:sp>
        <p:nvSpPr>
          <p:cNvPr id="13" name="Freeform: Shape 12">
            <a:extLst>
              <a:ext uri="{FF2B5EF4-FFF2-40B4-BE49-F238E27FC236}">
                <a16:creationId xmlns:a16="http://schemas.microsoft.com/office/drawing/2014/main" id="{6C773996-0D13-8275-2377-7682ECDC335E}"/>
              </a:ext>
            </a:extLst>
          </p:cNvPr>
          <p:cNvSpPr/>
          <p:nvPr/>
        </p:nvSpPr>
        <p:spPr>
          <a:xfrm>
            <a:off x="1940415" y="3239712"/>
            <a:ext cx="9765808" cy="1130844"/>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31544" tIns="131544" rIns="131544" bIns="131544" numCol="1" spcCol="1270" anchor="ctr" anchorCtr="0">
            <a:noAutofit/>
          </a:bodyPr>
          <a:lstStyle/>
          <a:p>
            <a:pPr marL="0" lvl="0" indent="0" algn="l" defTabSz="1111250">
              <a:lnSpc>
                <a:spcPct val="90000"/>
              </a:lnSpc>
              <a:spcBef>
                <a:spcPct val="0"/>
              </a:spcBef>
              <a:spcAft>
                <a:spcPct val="35000"/>
              </a:spcAft>
              <a:buNone/>
            </a:pPr>
            <a:r>
              <a:rPr lang="en-US" sz="2500" i="0" kern="1200"/>
              <a:t>61.3 million euros for the development of Green Hydrogen</a:t>
            </a:r>
            <a:endParaRPr lang="en-US" sz="2500" kern="1200"/>
          </a:p>
        </p:txBody>
      </p:sp>
      <p:sp>
        <p:nvSpPr>
          <p:cNvPr id="14" name="Rectangle: Rounded Corners 13">
            <a:extLst>
              <a:ext uri="{FF2B5EF4-FFF2-40B4-BE49-F238E27FC236}">
                <a16:creationId xmlns:a16="http://schemas.microsoft.com/office/drawing/2014/main" id="{887C8286-4F56-A75E-D49C-60CA4BF63D2B}"/>
              </a:ext>
            </a:extLst>
          </p:cNvPr>
          <p:cNvSpPr/>
          <p:nvPr/>
        </p:nvSpPr>
        <p:spPr>
          <a:xfrm>
            <a:off x="504825" y="4653268"/>
            <a:ext cx="11201399" cy="1130844"/>
          </a:xfrm>
          <a:prstGeom prst="rect">
            <a:avLst/>
          </a:prstGeom>
        </p:spPr>
        <p:style>
          <a:lnRef idx="0">
            <a:schemeClr val="accent2">
              <a:hueOff val="0"/>
              <a:satOff val="0"/>
              <a:lumOff val="0"/>
              <a:alphaOff val="0"/>
            </a:schemeClr>
          </a:lnRef>
          <a:fillRef idx="1">
            <a:schemeClr val="accent2">
              <a:tint val="40000"/>
              <a:hueOff val="0"/>
              <a:satOff val="0"/>
              <a:lumOff val="0"/>
              <a:alphaOff val="0"/>
            </a:schemeClr>
          </a:fillRef>
          <a:effectRef idx="0">
            <a:schemeClr val="accent2">
              <a:tint val="40000"/>
              <a:hueOff val="0"/>
              <a:satOff val="0"/>
              <a:lumOff val="0"/>
              <a:alphaOff val="0"/>
            </a:schemeClr>
          </a:effectRef>
          <a:fontRef idx="minor">
            <a:schemeClr val="dk1">
              <a:hueOff val="0"/>
              <a:satOff val="0"/>
              <a:lumOff val="0"/>
              <a:alphaOff val="0"/>
            </a:schemeClr>
          </a:fontRef>
        </p:style>
      </p:sp>
      <p:sp>
        <p:nvSpPr>
          <p:cNvPr id="16" name="Freeform: Shape 15">
            <a:extLst>
              <a:ext uri="{FF2B5EF4-FFF2-40B4-BE49-F238E27FC236}">
                <a16:creationId xmlns:a16="http://schemas.microsoft.com/office/drawing/2014/main" id="{28C0DB66-8A3E-3B8B-88F3-68BE0E7F2D27}"/>
              </a:ext>
            </a:extLst>
          </p:cNvPr>
          <p:cNvSpPr/>
          <p:nvPr/>
        </p:nvSpPr>
        <p:spPr>
          <a:xfrm>
            <a:off x="1940415" y="4653268"/>
            <a:ext cx="9765808" cy="1130844"/>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31544" tIns="131544" rIns="131544" bIns="131544" numCol="1" spcCol="1270" anchor="ctr" anchorCtr="0">
            <a:noAutofit/>
          </a:bodyPr>
          <a:lstStyle/>
          <a:p>
            <a:pPr marL="0" lvl="0" indent="0" algn="l" defTabSz="1111250">
              <a:lnSpc>
                <a:spcPct val="90000"/>
              </a:lnSpc>
              <a:spcBef>
                <a:spcPct val="0"/>
              </a:spcBef>
              <a:spcAft>
                <a:spcPct val="35000"/>
              </a:spcAft>
              <a:buNone/>
            </a:pPr>
            <a:r>
              <a:rPr lang="en-US" sz="2500" kern="1200"/>
              <a:t>Near Real’s AI-assisted remote appointments save time and money</a:t>
            </a:r>
          </a:p>
        </p:txBody>
      </p:sp>
      <p:pic>
        <p:nvPicPr>
          <p:cNvPr id="18" name="Picture 17" descr="A blue and black gears&#10;&#10;Description automatically generated">
            <a:extLst>
              <a:ext uri="{FF2B5EF4-FFF2-40B4-BE49-F238E27FC236}">
                <a16:creationId xmlns:a16="http://schemas.microsoft.com/office/drawing/2014/main" id="{90952F7E-3A1E-CC7B-FFE1-A6DDBA940523}"/>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08408" y="1936500"/>
            <a:ext cx="1028425" cy="910156"/>
          </a:xfrm>
          <a:prstGeom prst="rect">
            <a:avLst/>
          </a:prstGeom>
        </p:spPr>
      </p:pic>
      <p:pic>
        <p:nvPicPr>
          <p:cNvPr id="20" name="Picture 19" descr="A blue hand holding a plant&#10;&#10;Description automatically generated">
            <a:extLst>
              <a:ext uri="{FF2B5EF4-FFF2-40B4-BE49-F238E27FC236}">
                <a16:creationId xmlns:a16="http://schemas.microsoft.com/office/drawing/2014/main" id="{D448D765-9F12-C20C-4407-A9150057EBB6}"/>
              </a:ext>
            </a:extLst>
          </p:cNvPr>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708408" y="3284825"/>
            <a:ext cx="1085731" cy="1085731"/>
          </a:xfrm>
          <a:prstGeom prst="rect">
            <a:avLst/>
          </a:prstGeom>
        </p:spPr>
      </p:pic>
      <p:pic>
        <p:nvPicPr>
          <p:cNvPr id="22" name="Picture 21" descr="A blue line on a black background&#10;&#10;Description automatically generated">
            <a:extLst>
              <a:ext uri="{FF2B5EF4-FFF2-40B4-BE49-F238E27FC236}">
                <a16:creationId xmlns:a16="http://schemas.microsoft.com/office/drawing/2014/main" id="{CADE2C28-1AA5-95E7-D371-A1B818230B4C}"/>
              </a:ext>
            </a:extLst>
          </p:cNvPr>
          <p:cNvPicPr>
            <a:picLocks noChangeAspect="1"/>
          </p:cNvPicPr>
          <p:nvPr/>
        </p:nvPicPr>
        <p:blipFill>
          <a:blip r:embed="rId5" cstate="email">
            <a:extLst>
              <a:ext uri="{28A0092B-C50C-407E-A947-70E740481C1C}">
                <a14:useLocalDpi xmlns:a14="http://schemas.microsoft.com/office/drawing/2010/main" val="0"/>
              </a:ext>
            </a:extLst>
          </a:blip>
          <a:stretch>
            <a:fillRect/>
          </a:stretch>
        </p:blipFill>
        <p:spPr>
          <a:xfrm>
            <a:off x="750728" y="4746797"/>
            <a:ext cx="943785" cy="943785"/>
          </a:xfrm>
          <a:prstGeom prst="rect">
            <a:avLst/>
          </a:prstGeom>
        </p:spPr>
      </p:pic>
    </p:spTree>
    <p:extLst>
      <p:ext uri="{BB962C8B-B14F-4D97-AF65-F5344CB8AC3E}">
        <p14:creationId xmlns:p14="http://schemas.microsoft.com/office/powerpoint/2010/main" val="230195491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78437AF9-C777-8235-7047-0FA5E5A73FC3}"/>
              </a:ext>
            </a:extLst>
          </p:cNvPr>
          <p:cNvSpPr>
            <a:spLocks noGrp="1"/>
          </p:cNvSpPr>
          <p:nvPr>
            <p:ph type="title"/>
          </p:nvPr>
        </p:nvSpPr>
        <p:spPr>
          <a:xfrm>
            <a:off x="505445" y="1580951"/>
            <a:ext cx="7429766" cy="1325563"/>
          </a:xfrm>
        </p:spPr>
        <p:txBody>
          <a:bodyPr anchor="ctr">
            <a:normAutofit fontScale="90000"/>
          </a:bodyPr>
          <a:lstStyle/>
          <a:p>
            <a:r>
              <a:rPr lang="fi-FI" dirty="0"/>
              <a:t>RRF FUNDING APPLICATIONS  </a:t>
            </a:r>
            <a:r>
              <a:rPr lang="fi-FI" sz="3600" b="0" dirty="0"/>
              <a:t>AREA DISTRIBUTION, MILLION EUROS</a:t>
            </a:r>
            <a:endParaRPr lang="en-US" b="0" dirty="0"/>
          </a:p>
        </p:txBody>
      </p:sp>
      <p:grpSp>
        <p:nvGrpSpPr>
          <p:cNvPr id="55" name="Group 54">
            <a:extLst>
              <a:ext uri="{FF2B5EF4-FFF2-40B4-BE49-F238E27FC236}">
                <a16:creationId xmlns:a16="http://schemas.microsoft.com/office/drawing/2014/main" id="{2987C7BD-A57E-41C5-DB2B-9D1ABD206386}"/>
              </a:ext>
            </a:extLst>
          </p:cNvPr>
          <p:cNvGrpSpPr/>
          <p:nvPr/>
        </p:nvGrpSpPr>
        <p:grpSpPr>
          <a:xfrm>
            <a:off x="5360404" y="2859"/>
            <a:ext cx="7772666" cy="6112191"/>
            <a:chOff x="5360404" y="2859"/>
            <a:chExt cx="7772666" cy="6112191"/>
          </a:xfrm>
        </p:grpSpPr>
        <p:grpSp>
          <p:nvGrpSpPr>
            <p:cNvPr id="53" name="Group 52">
              <a:extLst>
                <a:ext uri="{FF2B5EF4-FFF2-40B4-BE49-F238E27FC236}">
                  <a16:creationId xmlns:a16="http://schemas.microsoft.com/office/drawing/2014/main" id="{235CBBA1-650E-7E97-515E-9BD2E0661DD5}"/>
                </a:ext>
              </a:extLst>
            </p:cNvPr>
            <p:cNvGrpSpPr/>
            <p:nvPr/>
          </p:nvGrpSpPr>
          <p:grpSpPr>
            <a:xfrm>
              <a:off x="5360404" y="2859"/>
              <a:ext cx="7738376" cy="6076950"/>
              <a:chOff x="4880344" y="171450"/>
              <a:chExt cx="7738376" cy="6076950"/>
            </a:xfrm>
          </p:grpSpPr>
          <mc:AlternateContent xmlns:mc="http://schemas.openxmlformats.org/markup-compatibility/2006" xmlns:cx4="http://schemas.microsoft.com/office/drawing/2016/5/10/chartex">
            <mc:Choice Requires="cx4">
              <p:graphicFrame>
                <p:nvGraphicFramePr>
                  <p:cNvPr id="3" name="Chart 2">
                    <a:extLst>
                      <a:ext uri="{FF2B5EF4-FFF2-40B4-BE49-F238E27FC236}">
                        <a16:creationId xmlns:a16="http://schemas.microsoft.com/office/drawing/2014/main" id="{39E2AF5C-9D46-F195-1DFD-5801A853137A}"/>
                      </a:ext>
                    </a:extLst>
                  </p:cNvPr>
                  <p:cNvGraphicFramePr/>
                  <p:nvPr>
                    <p:extLst>
                      <p:ext uri="{D42A27DB-BD31-4B8C-83A1-F6EECF244321}">
                        <p14:modId xmlns:p14="http://schemas.microsoft.com/office/powerpoint/2010/main" val="893276047"/>
                      </p:ext>
                    </p:extLst>
                  </p:nvPr>
                </p:nvGraphicFramePr>
                <p:xfrm>
                  <a:off x="4880344" y="171450"/>
                  <a:ext cx="7738376" cy="6076950"/>
                </p:xfrm>
                <a:graphic>
                  <a:graphicData uri="http://schemas.microsoft.com/office/drawing/2014/chartex">
                    <cx:chart xmlns:cx="http://schemas.microsoft.com/office/drawing/2014/chartex" xmlns:r="http://schemas.openxmlformats.org/officeDocument/2006/relationships" r:id="rId3"/>
                  </a:graphicData>
                </a:graphic>
              </p:graphicFrame>
            </mc:Choice>
            <mc:Fallback xmlns="">
              <p:pic>
                <p:nvPicPr>
                  <p:cNvPr id="3" name="Chart 2">
                    <a:extLst>
                      <a:ext uri="{FF2B5EF4-FFF2-40B4-BE49-F238E27FC236}">
                        <a16:creationId xmlns:a16="http://schemas.microsoft.com/office/drawing/2014/main" id="{39E2AF5C-9D46-F195-1DFD-5801A853137A}"/>
                      </a:ext>
                    </a:extLst>
                  </p:cNvPr>
                  <p:cNvPicPr>
                    <a:picLocks noGrp="1" noRot="1" noChangeAspect="1" noMove="1" noResize="1" noEditPoints="1" noAdjustHandles="1" noChangeArrowheads="1" noChangeShapeType="1"/>
                  </p:cNvPicPr>
                  <p:nvPr/>
                </p:nvPicPr>
                <p:blipFill>
                  <a:blip r:embed="rId5"/>
                  <a:stretch>
                    <a:fillRect/>
                  </a:stretch>
                </p:blipFill>
                <p:spPr>
                  <a:xfrm>
                    <a:off x="5360404" y="2859"/>
                    <a:ext cx="7738376" cy="6076950"/>
                  </a:xfrm>
                  <a:prstGeom prst="rect">
                    <a:avLst/>
                  </a:prstGeom>
                </p:spPr>
              </p:pic>
            </mc:Fallback>
          </mc:AlternateContent>
          <p:sp>
            <p:nvSpPr>
              <p:cNvPr id="4" name="TextBox 3">
                <a:extLst>
                  <a:ext uri="{FF2B5EF4-FFF2-40B4-BE49-F238E27FC236}">
                    <a16:creationId xmlns:a16="http://schemas.microsoft.com/office/drawing/2014/main" id="{C5A2FB98-3F55-987F-94EF-2D9E89FB582E}"/>
                  </a:ext>
                </a:extLst>
              </p:cNvPr>
              <p:cNvSpPr txBox="1"/>
              <p:nvPr/>
            </p:nvSpPr>
            <p:spPr>
              <a:xfrm>
                <a:off x="8620026" y="1708072"/>
                <a:ext cx="891540" cy="369332"/>
              </a:xfrm>
              <a:prstGeom prst="rect">
                <a:avLst/>
              </a:prstGeom>
              <a:noFill/>
            </p:spPr>
            <p:txBody>
              <a:bodyPr wrap="square" rtlCol="0">
                <a:spAutoFit/>
              </a:bodyPr>
              <a:lstStyle/>
              <a:p>
                <a:r>
                  <a:rPr lang="fi-FI" dirty="0"/>
                  <a:t>9 </a:t>
                </a:r>
              </a:p>
            </p:txBody>
          </p:sp>
          <p:sp>
            <p:nvSpPr>
              <p:cNvPr id="5" name="TextBox 4">
                <a:extLst>
                  <a:ext uri="{FF2B5EF4-FFF2-40B4-BE49-F238E27FC236}">
                    <a16:creationId xmlns:a16="http://schemas.microsoft.com/office/drawing/2014/main" id="{D7898694-EBB2-307D-3A59-30AAC19BA223}"/>
                  </a:ext>
                </a:extLst>
              </p:cNvPr>
              <p:cNvSpPr txBox="1"/>
              <p:nvPr/>
            </p:nvSpPr>
            <p:spPr>
              <a:xfrm>
                <a:off x="8500262" y="3244694"/>
                <a:ext cx="507423" cy="369332"/>
              </a:xfrm>
              <a:prstGeom prst="rect">
                <a:avLst/>
              </a:prstGeom>
              <a:noFill/>
            </p:spPr>
            <p:txBody>
              <a:bodyPr wrap="square" rtlCol="0">
                <a:spAutoFit/>
              </a:bodyPr>
              <a:lstStyle/>
              <a:p>
                <a:r>
                  <a:rPr lang="fi-FI" dirty="0"/>
                  <a:t>30</a:t>
                </a:r>
              </a:p>
            </p:txBody>
          </p:sp>
          <p:sp>
            <p:nvSpPr>
              <p:cNvPr id="7" name="TextBox 6">
                <a:extLst>
                  <a:ext uri="{FF2B5EF4-FFF2-40B4-BE49-F238E27FC236}">
                    <a16:creationId xmlns:a16="http://schemas.microsoft.com/office/drawing/2014/main" id="{588A6302-AB0E-7672-8DAC-562C5A57D745}"/>
                  </a:ext>
                </a:extLst>
              </p:cNvPr>
              <p:cNvSpPr txBox="1"/>
              <p:nvPr/>
            </p:nvSpPr>
            <p:spPr>
              <a:xfrm>
                <a:off x="8100786" y="3793570"/>
                <a:ext cx="519240" cy="369332"/>
              </a:xfrm>
              <a:prstGeom prst="rect">
                <a:avLst/>
              </a:prstGeom>
              <a:noFill/>
            </p:spPr>
            <p:txBody>
              <a:bodyPr wrap="square" rtlCol="0">
                <a:spAutoFit/>
              </a:bodyPr>
              <a:lstStyle/>
              <a:p>
                <a:r>
                  <a:rPr lang="fi-FI" dirty="0"/>
                  <a:t>3 </a:t>
                </a:r>
              </a:p>
            </p:txBody>
          </p:sp>
          <p:sp>
            <p:nvSpPr>
              <p:cNvPr id="8" name="TextBox 7">
                <a:extLst>
                  <a:ext uri="{FF2B5EF4-FFF2-40B4-BE49-F238E27FC236}">
                    <a16:creationId xmlns:a16="http://schemas.microsoft.com/office/drawing/2014/main" id="{E5D79E5E-9A31-31CE-156D-7E909C81A050}"/>
                  </a:ext>
                </a:extLst>
              </p:cNvPr>
              <p:cNvSpPr txBox="1"/>
              <p:nvPr/>
            </p:nvSpPr>
            <p:spPr>
              <a:xfrm>
                <a:off x="7452303" y="4904153"/>
                <a:ext cx="468310" cy="369332"/>
              </a:xfrm>
              <a:prstGeom prst="rect">
                <a:avLst/>
              </a:prstGeom>
              <a:noFill/>
            </p:spPr>
            <p:txBody>
              <a:bodyPr wrap="square" rtlCol="0">
                <a:spAutoFit/>
              </a:bodyPr>
              <a:lstStyle/>
              <a:p>
                <a:r>
                  <a:rPr lang="fi-FI" dirty="0"/>
                  <a:t>38</a:t>
                </a:r>
              </a:p>
            </p:txBody>
          </p:sp>
          <p:sp>
            <p:nvSpPr>
              <p:cNvPr id="9" name="TextBox 8">
                <a:extLst>
                  <a:ext uri="{FF2B5EF4-FFF2-40B4-BE49-F238E27FC236}">
                    <a16:creationId xmlns:a16="http://schemas.microsoft.com/office/drawing/2014/main" id="{A2C1117E-1C26-CC66-61E4-FEAE225E216C}"/>
                  </a:ext>
                </a:extLst>
              </p:cNvPr>
              <p:cNvSpPr txBox="1"/>
              <p:nvPr/>
            </p:nvSpPr>
            <p:spPr>
              <a:xfrm>
                <a:off x="7920613" y="4858930"/>
                <a:ext cx="468310" cy="369332"/>
              </a:xfrm>
              <a:prstGeom prst="rect">
                <a:avLst/>
              </a:prstGeom>
              <a:noFill/>
            </p:spPr>
            <p:txBody>
              <a:bodyPr wrap="square" rtlCol="0">
                <a:spAutoFit/>
              </a:bodyPr>
              <a:lstStyle/>
              <a:p>
                <a:r>
                  <a:rPr lang="fi-FI" dirty="0"/>
                  <a:t>69</a:t>
                </a:r>
              </a:p>
            </p:txBody>
          </p:sp>
          <p:sp>
            <p:nvSpPr>
              <p:cNvPr id="14" name="TextBox 13">
                <a:extLst>
                  <a:ext uri="{FF2B5EF4-FFF2-40B4-BE49-F238E27FC236}">
                    <a16:creationId xmlns:a16="http://schemas.microsoft.com/office/drawing/2014/main" id="{CBC39AB0-D670-8F0A-9E28-CCAF9B0927A0}"/>
                  </a:ext>
                </a:extLst>
              </p:cNvPr>
              <p:cNvSpPr txBox="1"/>
              <p:nvPr/>
            </p:nvSpPr>
            <p:spPr>
              <a:xfrm>
                <a:off x="7701056" y="4208125"/>
                <a:ext cx="468310" cy="369332"/>
              </a:xfrm>
              <a:prstGeom prst="rect">
                <a:avLst/>
              </a:prstGeom>
              <a:noFill/>
            </p:spPr>
            <p:txBody>
              <a:bodyPr wrap="square" rtlCol="0">
                <a:spAutoFit/>
              </a:bodyPr>
              <a:lstStyle/>
              <a:p>
                <a:r>
                  <a:rPr lang="fi-FI" dirty="0"/>
                  <a:t>17 </a:t>
                </a:r>
              </a:p>
            </p:txBody>
          </p:sp>
          <p:sp>
            <p:nvSpPr>
              <p:cNvPr id="43" name="TextBox 42">
                <a:extLst>
                  <a:ext uri="{FF2B5EF4-FFF2-40B4-BE49-F238E27FC236}">
                    <a16:creationId xmlns:a16="http://schemas.microsoft.com/office/drawing/2014/main" id="{DF1FB52C-D334-E8C1-B341-46F120EE53DF}"/>
                  </a:ext>
                </a:extLst>
              </p:cNvPr>
              <p:cNvSpPr txBox="1"/>
              <p:nvPr/>
            </p:nvSpPr>
            <p:spPr>
              <a:xfrm>
                <a:off x="8566285" y="5131797"/>
                <a:ext cx="362485" cy="369332"/>
              </a:xfrm>
              <a:prstGeom prst="rect">
                <a:avLst/>
              </a:prstGeom>
              <a:noFill/>
            </p:spPr>
            <p:txBody>
              <a:bodyPr wrap="square" rtlCol="0">
                <a:spAutoFit/>
              </a:bodyPr>
              <a:lstStyle/>
              <a:p>
                <a:r>
                  <a:rPr lang="fi-FI" dirty="0"/>
                  <a:t>9</a:t>
                </a:r>
              </a:p>
            </p:txBody>
          </p:sp>
          <p:sp>
            <p:nvSpPr>
              <p:cNvPr id="44" name="TextBox 43">
                <a:extLst>
                  <a:ext uri="{FF2B5EF4-FFF2-40B4-BE49-F238E27FC236}">
                    <a16:creationId xmlns:a16="http://schemas.microsoft.com/office/drawing/2014/main" id="{E947562F-A552-56CD-35AD-05A3BA6C13A8}"/>
                  </a:ext>
                </a:extLst>
              </p:cNvPr>
              <p:cNvSpPr txBox="1"/>
              <p:nvPr/>
            </p:nvSpPr>
            <p:spPr>
              <a:xfrm>
                <a:off x="8384555" y="4377197"/>
                <a:ext cx="507423" cy="369332"/>
              </a:xfrm>
              <a:prstGeom prst="rect">
                <a:avLst/>
              </a:prstGeom>
              <a:noFill/>
            </p:spPr>
            <p:txBody>
              <a:bodyPr wrap="square" rtlCol="0">
                <a:spAutoFit/>
              </a:bodyPr>
              <a:lstStyle/>
              <a:p>
                <a:r>
                  <a:rPr lang="fi-FI" dirty="0"/>
                  <a:t>20</a:t>
                </a:r>
              </a:p>
            </p:txBody>
          </p:sp>
          <p:sp>
            <p:nvSpPr>
              <p:cNvPr id="45" name="TextBox 44">
                <a:extLst>
                  <a:ext uri="{FF2B5EF4-FFF2-40B4-BE49-F238E27FC236}">
                    <a16:creationId xmlns:a16="http://schemas.microsoft.com/office/drawing/2014/main" id="{5DFCC67B-A41B-DFB4-C28B-23B2964F78C1}"/>
                  </a:ext>
                </a:extLst>
              </p:cNvPr>
              <p:cNvSpPr txBox="1"/>
              <p:nvPr/>
            </p:nvSpPr>
            <p:spPr>
              <a:xfrm>
                <a:off x="8990098" y="3952560"/>
                <a:ext cx="507423" cy="369332"/>
              </a:xfrm>
              <a:prstGeom prst="rect">
                <a:avLst/>
              </a:prstGeom>
              <a:noFill/>
            </p:spPr>
            <p:txBody>
              <a:bodyPr wrap="square" rtlCol="0">
                <a:spAutoFit/>
              </a:bodyPr>
              <a:lstStyle/>
              <a:p>
                <a:r>
                  <a:rPr lang="fi-FI" dirty="0"/>
                  <a:t>4</a:t>
                </a:r>
              </a:p>
            </p:txBody>
          </p:sp>
          <p:sp>
            <p:nvSpPr>
              <p:cNvPr id="46" name="TextBox 45">
                <a:extLst>
                  <a:ext uri="{FF2B5EF4-FFF2-40B4-BE49-F238E27FC236}">
                    <a16:creationId xmlns:a16="http://schemas.microsoft.com/office/drawing/2014/main" id="{C65D2EFE-2FF9-0A69-9921-870BA9A4C6E0}"/>
                  </a:ext>
                </a:extLst>
              </p:cNvPr>
              <p:cNvSpPr txBox="1"/>
              <p:nvPr/>
            </p:nvSpPr>
            <p:spPr>
              <a:xfrm>
                <a:off x="9600492" y="4160402"/>
                <a:ext cx="617928" cy="369332"/>
              </a:xfrm>
              <a:prstGeom prst="rect">
                <a:avLst/>
              </a:prstGeom>
              <a:noFill/>
            </p:spPr>
            <p:txBody>
              <a:bodyPr wrap="square" rtlCol="0">
                <a:spAutoFit/>
              </a:bodyPr>
              <a:lstStyle/>
              <a:p>
                <a:r>
                  <a:rPr lang="fi-FI" dirty="0"/>
                  <a:t>117</a:t>
                </a:r>
              </a:p>
            </p:txBody>
          </p:sp>
          <p:sp>
            <p:nvSpPr>
              <p:cNvPr id="47" name="TextBox 46">
                <a:extLst>
                  <a:ext uri="{FF2B5EF4-FFF2-40B4-BE49-F238E27FC236}">
                    <a16:creationId xmlns:a16="http://schemas.microsoft.com/office/drawing/2014/main" id="{C991044E-3A60-A780-7B5E-F9AD88A79158}"/>
                  </a:ext>
                </a:extLst>
              </p:cNvPr>
              <p:cNvSpPr txBox="1"/>
              <p:nvPr/>
            </p:nvSpPr>
            <p:spPr>
              <a:xfrm>
                <a:off x="9221735" y="3260770"/>
                <a:ext cx="507423" cy="369332"/>
              </a:xfrm>
              <a:prstGeom prst="rect">
                <a:avLst/>
              </a:prstGeom>
              <a:noFill/>
            </p:spPr>
            <p:txBody>
              <a:bodyPr wrap="square" rtlCol="0">
                <a:spAutoFit/>
              </a:bodyPr>
              <a:lstStyle/>
              <a:p>
                <a:r>
                  <a:rPr lang="fi-FI" dirty="0"/>
                  <a:t>1</a:t>
                </a:r>
              </a:p>
            </p:txBody>
          </p:sp>
          <p:sp>
            <p:nvSpPr>
              <p:cNvPr id="48" name="TextBox 47">
                <a:extLst>
                  <a:ext uri="{FF2B5EF4-FFF2-40B4-BE49-F238E27FC236}">
                    <a16:creationId xmlns:a16="http://schemas.microsoft.com/office/drawing/2014/main" id="{5CA531B3-7413-0C0C-A174-6430DCFA9A6C}"/>
                  </a:ext>
                </a:extLst>
              </p:cNvPr>
              <p:cNvSpPr txBox="1"/>
              <p:nvPr/>
            </p:nvSpPr>
            <p:spPr>
              <a:xfrm>
                <a:off x="8998162" y="4822747"/>
                <a:ext cx="519240" cy="369332"/>
              </a:xfrm>
              <a:prstGeom prst="rect">
                <a:avLst/>
              </a:prstGeom>
              <a:noFill/>
            </p:spPr>
            <p:txBody>
              <a:bodyPr wrap="square" rtlCol="0">
                <a:spAutoFit/>
              </a:bodyPr>
              <a:lstStyle/>
              <a:p>
                <a:r>
                  <a:rPr lang="fi-FI" dirty="0"/>
                  <a:t>3 </a:t>
                </a:r>
              </a:p>
            </p:txBody>
          </p:sp>
          <p:sp>
            <p:nvSpPr>
              <p:cNvPr id="49" name="TextBox 48">
                <a:extLst>
                  <a:ext uri="{FF2B5EF4-FFF2-40B4-BE49-F238E27FC236}">
                    <a16:creationId xmlns:a16="http://schemas.microsoft.com/office/drawing/2014/main" id="{08C3E2A5-78E7-5ED0-A76B-FFF82C5902AE}"/>
                  </a:ext>
                </a:extLst>
              </p:cNvPr>
              <p:cNvSpPr txBox="1"/>
              <p:nvPr/>
            </p:nvSpPr>
            <p:spPr>
              <a:xfrm>
                <a:off x="7613186" y="5501129"/>
                <a:ext cx="468310" cy="369332"/>
              </a:xfrm>
              <a:prstGeom prst="rect">
                <a:avLst/>
              </a:prstGeom>
              <a:noFill/>
            </p:spPr>
            <p:txBody>
              <a:bodyPr wrap="square" rtlCol="0">
                <a:spAutoFit/>
              </a:bodyPr>
              <a:lstStyle/>
              <a:p>
                <a:r>
                  <a:rPr lang="fi-FI" dirty="0"/>
                  <a:t>56</a:t>
                </a:r>
              </a:p>
            </p:txBody>
          </p:sp>
          <p:sp>
            <p:nvSpPr>
              <p:cNvPr id="50" name="TextBox 49">
                <a:extLst>
                  <a:ext uri="{FF2B5EF4-FFF2-40B4-BE49-F238E27FC236}">
                    <a16:creationId xmlns:a16="http://schemas.microsoft.com/office/drawing/2014/main" id="{7214EEAE-D938-AF9D-61A8-C6BB6E924B73}"/>
                  </a:ext>
                </a:extLst>
              </p:cNvPr>
              <p:cNvSpPr txBox="1"/>
              <p:nvPr/>
            </p:nvSpPr>
            <p:spPr>
              <a:xfrm>
                <a:off x="9246348" y="5204401"/>
                <a:ext cx="519240" cy="369332"/>
              </a:xfrm>
              <a:prstGeom prst="rect">
                <a:avLst/>
              </a:prstGeom>
              <a:noFill/>
            </p:spPr>
            <p:txBody>
              <a:bodyPr wrap="square" rtlCol="0">
                <a:spAutoFit/>
              </a:bodyPr>
              <a:lstStyle/>
              <a:p>
                <a:r>
                  <a:rPr lang="fi-FI" dirty="0"/>
                  <a:t>13 </a:t>
                </a:r>
              </a:p>
            </p:txBody>
          </p:sp>
          <p:sp>
            <p:nvSpPr>
              <p:cNvPr id="51" name="TextBox 50">
                <a:extLst>
                  <a:ext uri="{FF2B5EF4-FFF2-40B4-BE49-F238E27FC236}">
                    <a16:creationId xmlns:a16="http://schemas.microsoft.com/office/drawing/2014/main" id="{ED7C75F9-7D9B-5A03-F17E-BFD73F0E23EC}"/>
                  </a:ext>
                </a:extLst>
              </p:cNvPr>
              <p:cNvSpPr txBox="1"/>
              <p:nvPr/>
            </p:nvSpPr>
            <p:spPr>
              <a:xfrm>
                <a:off x="8846512" y="5421196"/>
                <a:ext cx="519240" cy="369332"/>
              </a:xfrm>
              <a:prstGeom prst="rect">
                <a:avLst/>
              </a:prstGeom>
              <a:noFill/>
            </p:spPr>
            <p:txBody>
              <a:bodyPr wrap="square" rtlCol="0">
                <a:spAutoFit/>
              </a:bodyPr>
              <a:lstStyle/>
              <a:p>
                <a:r>
                  <a:rPr lang="fi-FI" dirty="0"/>
                  <a:t>17 </a:t>
                </a:r>
              </a:p>
            </p:txBody>
          </p:sp>
          <p:sp>
            <p:nvSpPr>
              <p:cNvPr id="52" name="TextBox 51">
                <a:extLst>
                  <a:ext uri="{FF2B5EF4-FFF2-40B4-BE49-F238E27FC236}">
                    <a16:creationId xmlns:a16="http://schemas.microsoft.com/office/drawing/2014/main" id="{E851FB10-DB22-8373-8A13-6448DD455FE1}"/>
                  </a:ext>
                </a:extLst>
              </p:cNvPr>
              <p:cNvSpPr txBox="1"/>
              <p:nvPr/>
            </p:nvSpPr>
            <p:spPr>
              <a:xfrm>
                <a:off x="8582765" y="5863669"/>
                <a:ext cx="725546" cy="369332"/>
              </a:xfrm>
              <a:prstGeom prst="rect">
                <a:avLst/>
              </a:prstGeom>
              <a:noFill/>
            </p:spPr>
            <p:txBody>
              <a:bodyPr wrap="square" rtlCol="0">
                <a:spAutoFit/>
              </a:bodyPr>
              <a:lstStyle/>
              <a:p>
                <a:r>
                  <a:rPr lang="fi-FI" dirty="0"/>
                  <a:t>378</a:t>
                </a:r>
              </a:p>
            </p:txBody>
          </p:sp>
        </p:grpSp>
        <p:sp>
          <p:nvSpPr>
            <p:cNvPr id="54" name="Rectangle 53">
              <a:extLst>
                <a:ext uri="{FF2B5EF4-FFF2-40B4-BE49-F238E27FC236}">
                  <a16:creationId xmlns:a16="http://schemas.microsoft.com/office/drawing/2014/main" id="{6E6D54FC-FFAA-F9DC-F9CD-56CD5100F374}"/>
                </a:ext>
              </a:extLst>
            </p:cNvPr>
            <p:cNvSpPr/>
            <p:nvPr/>
          </p:nvSpPr>
          <p:spPr>
            <a:xfrm>
              <a:off x="11864340" y="5520690"/>
              <a:ext cx="1268730" cy="59436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grpSp>
    </p:spTree>
    <p:extLst>
      <p:ext uri="{BB962C8B-B14F-4D97-AF65-F5344CB8AC3E}">
        <p14:creationId xmlns:p14="http://schemas.microsoft.com/office/powerpoint/2010/main" val="52286149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06C4C215-A4F6-15D9-C867-95DA8D84B8A3}"/>
              </a:ext>
            </a:extLst>
          </p:cNvPr>
          <p:cNvSpPr/>
          <p:nvPr/>
        </p:nvSpPr>
        <p:spPr>
          <a:xfrm>
            <a:off x="-1" y="1"/>
            <a:ext cx="4625163" cy="6188146"/>
          </a:xfrm>
          <a:prstGeom prst="rect">
            <a:avLst/>
          </a:prstGeom>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2" name="Title 1">
            <a:extLst>
              <a:ext uri="{FF2B5EF4-FFF2-40B4-BE49-F238E27FC236}">
                <a16:creationId xmlns:a16="http://schemas.microsoft.com/office/drawing/2014/main" id="{4BD2F97D-74A3-9A15-4F6A-981E0AB88981}"/>
              </a:ext>
            </a:extLst>
          </p:cNvPr>
          <p:cNvSpPr>
            <a:spLocks noGrp="1"/>
          </p:cNvSpPr>
          <p:nvPr>
            <p:ph type="title"/>
          </p:nvPr>
        </p:nvSpPr>
        <p:spPr>
          <a:xfrm>
            <a:off x="485777" y="418288"/>
            <a:ext cx="3152775" cy="1325563"/>
          </a:xfrm>
        </p:spPr>
        <p:txBody>
          <a:bodyPr/>
          <a:lstStyle/>
          <a:p>
            <a:r>
              <a:rPr lang="fi-FI" dirty="0">
                <a:solidFill>
                  <a:schemeClr val="bg1"/>
                </a:solidFill>
              </a:rPr>
              <a:t>Some </a:t>
            </a:r>
            <a:r>
              <a:rPr lang="fi-FI" dirty="0" err="1">
                <a:solidFill>
                  <a:schemeClr val="bg1"/>
                </a:solidFill>
              </a:rPr>
              <a:t>key</a:t>
            </a:r>
            <a:r>
              <a:rPr lang="fi-FI" dirty="0">
                <a:solidFill>
                  <a:schemeClr val="bg1"/>
                </a:solidFill>
              </a:rPr>
              <a:t> </a:t>
            </a:r>
            <a:r>
              <a:rPr lang="fi-FI" dirty="0" err="1">
                <a:solidFill>
                  <a:schemeClr val="bg1"/>
                </a:solidFill>
              </a:rPr>
              <a:t>points</a:t>
            </a:r>
            <a:endParaRPr lang="fi-FI" dirty="0">
              <a:solidFill>
                <a:schemeClr val="bg1"/>
              </a:solidFill>
            </a:endParaRPr>
          </a:p>
        </p:txBody>
      </p:sp>
      <p:sp>
        <p:nvSpPr>
          <p:cNvPr id="3" name="Content Placeholder 2">
            <a:extLst>
              <a:ext uri="{FF2B5EF4-FFF2-40B4-BE49-F238E27FC236}">
                <a16:creationId xmlns:a16="http://schemas.microsoft.com/office/drawing/2014/main" id="{69FC3C57-8C35-BF5F-3CFB-19F4C6088B33}"/>
              </a:ext>
            </a:extLst>
          </p:cNvPr>
          <p:cNvSpPr>
            <a:spLocks noGrp="1"/>
          </p:cNvSpPr>
          <p:nvPr>
            <p:ph idx="1"/>
          </p:nvPr>
        </p:nvSpPr>
        <p:spPr>
          <a:xfrm>
            <a:off x="5135944" y="606056"/>
            <a:ext cx="6570279" cy="5417289"/>
          </a:xfrm>
        </p:spPr>
        <p:txBody>
          <a:bodyPr>
            <a:noAutofit/>
          </a:bodyPr>
          <a:lstStyle/>
          <a:p>
            <a:pPr marL="0" indent="0">
              <a:lnSpc>
                <a:spcPct val="120000"/>
              </a:lnSpc>
              <a:buNone/>
            </a:pPr>
            <a:r>
              <a:rPr lang="en-US" sz="1800" dirty="0"/>
              <a:t>The share of research and innovation investments in RRF funding in Finland has been the third largest out of all EU countries. </a:t>
            </a:r>
            <a:br>
              <a:rPr lang="en-US" sz="1800" dirty="0"/>
            </a:br>
            <a:endParaRPr lang="en-US" sz="1800" dirty="0"/>
          </a:p>
          <a:p>
            <a:pPr marL="0" indent="0">
              <a:lnSpc>
                <a:spcPct val="120000"/>
              </a:lnSpc>
              <a:buNone/>
            </a:pPr>
            <a:r>
              <a:rPr lang="en-US" sz="1800" dirty="0"/>
              <a:t>Companies have invested in new equipment and </a:t>
            </a:r>
            <a:br>
              <a:rPr lang="en-US" sz="1800" dirty="0"/>
            </a:br>
            <a:r>
              <a:rPr lang="en-US" sz="1800" dirty="0"/>
              <a:t>production facilities. </a:t>
            </a:r>
            <a:br>
              <a:rPr lang="en-US" sz="1800" dirty="0"/>
            </a:br>
            <a:endParaRPr lang="en-US" sz="1800" dirty="0"/>
          </a:p>
          <a:p>
            <a:pPr marL="0" indent="0">
              <a:lnSpc>
                <a:spcPct val="120000"/>
              </a:lnSpc>
              <a:buNone/>
            </a:pPr>
            <a:r>
              <a:rPr lang="en-US" sz="1800" dirty="0"/>
              <a:t>The average RRF funding for one project </a:t>
            </a:r>
            <a:br>
              <a:rPr lang="en-US" sz="1800" dirty="0"/>
            </a:br>
            <a:r>
              <a:rPr lang="en-US" sz="1800" dirty="0"/>
              <a:t>c. EUR 1 million.</a:t>
            </a:r>
            <a:br>
              <a:rPr lang="en-US" sz="1800" dirty="0"/>
            </a:br>
            <a:r>
              <a:rPr lang="en-US" sz="1800" dirty="0"/>
              <a:t>The smallest projects granted less than EUR 100,000, the largest for Hydrogen economy (IPCEI) c. EUR 60 million and leading companies, c. EUR 20 million. </a:t>
            </a:r>
          </a:p>
          <a:p>
            <a:pPr marL="0" indent="0">
              <a:lnSpc>
                <a:spcPct val="120000"/>
              </a:lnSpc>
              <a:buNone/>
            </a:pPr>
            <a:endParaRPr lang="en-US" sz="1800" dirty="0"/>
          </a:p>
          <a:p>
            <a:pPr marL="0" indent="0">
              <a:lnSpc>
                <a:spcPct val="120000"/>
              </a:lnSpc>
              <a:buNone/>
            </a:pPr>
            <a:r>
              <a:rPr lang="en-US" sz="1800" b="0" i="0" dirty="0">
                <a:solidFill>
                  <a:srgbClr val="191919"/>
                </a:solidFill>
                <a:effectLst/>
              </a:rPr>
              <a:t>Finnish companies have met the DNSH criteria well and have commendably embraced the goals of the green transition.</a:t>
            </a:r>
            <a:endParaRPr lang="fi-FI" sz="1800" dirty="0"/>
          </a:p>
        </p:txBody>
      </p:sp>
      <p:sp>
        <p:nvSpPr>
          <p:cNvPr id="7" name="Isosceles Triangle 6">
            <a:extLst>
              <a:ext uri="{FF2B5EF4-FFF2-40B4-BE49-F238E27FC236}">
                <a16:creationId xmlns:a16="http://schemas.microsoft.com/office/drawing/2014/main" id="{7EB426E5-028E-B7EE-A4C5-30831FCE8BB9}"/>
              </a:ext>
            </a:extLst>
          </p:cNvPr>
          <p:cNvSpPr/>
          <p:nvPr/>
        </p:nvSpPr>
        <p:spPr>
          <a:xfrm rot="5400000">
            <a:off x="4493995" y="610954"/>
            <a:ext cx="501522" cy="427222"/>
          </a:xfrm>
          <a:prstGeom prst="triangl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8" name="Isosceles Triangle 7">
            <a:extLst>
              <a:ext uri="{FF2B5EF4-FFF2-40B4-BE49-F238E27FC236}">
                <a16:creationId xmlns:a16="http://schemas.microsoft.com/office/drawing/2014/main" id="{F008A7B6-4ADD-11AB-D458-5B282D71997F}"/>
              </a:ext>
            </a:extLst>
          </p:cNvPr>
          <p:cNvSpPr/>
          <p:nvPr/>
        </p:nvSpPr>
        <p:spPr>
          <a:xfrm rot="5400000">
            <a:off x="4493995" y="1727399"/>
            <a:ext cx="501522" cy="427222"/>
          </a:xfrm>
          <a:prstGeom prst="triangl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9" name="Isosceles Triangle 8">
            <a:extLst>
              <a:ext uri="{FF2B5EF4-FFF2-40B4-BE49-F238E27FC236}">
                <a16:creationId xmlns:a16="http://schemas.microsoft.com/office/drawing/2014/main" id="{321A8036-E4DC-1507-A08F-C5A09A9629FB}"/>
              </a:ext>
            </a:extLst>
          </p:cNvPr>
          <p:cNvSpPr/>
          <p:nvPr/>
        </p:nvSpPr>
        <p:spPr>
          <a:xfrm rot="5400000">
            <a:off x="4501595" y="2844138"/>
            <a:ext cx="501522" cy="427222"/>
          </a:xfrm>
          <a:prstGeom prst="triangl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10" name="Isosceles Triangle 9">
            <a:extLst>
              <a:ext uri="{FF2B5EF4-FFF2-40B4-BE49-F238E27FC236}">
                <a16:creationId xmlns:a16="http://schemas.microsoft.com/office/drawing/2014/main" id="{592B3999-0859-3671-0731-4FB14FE81926}"/>
              </a:ext>
            </a:extLst>
          </p:cNvPr>
          <p:cNvSpPr/>
          <p:nvPr/>
        </p:nvSpPr>
        <p:spPr>
          <a:xfrm rot="5400000">
            <a:off x="4501595" y="5060134"/>
            <a:ext cx="501523" cy="427223"/>
          </a:xfrm>
          <a:prstGeom prst="triangl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pic>
        <p:nvPicPr>
          <p:cNvPr id="20" name="Picture 19" descr="A blue magnifying glass on a black background&#10;&#10;Description automatically generated">
            <a:extLst>
              <a:ext uri="{FF2B5EF4-FFF2-40B4-BE49-F238E27FC236}">
                <a16:creationId xmlns:a16="http://schemas.microsoft.com/office/drawing/2014/main" id="{90A7E41C-0794-2BC0-66F0-AE932AD6C5A4}"/>
              </a:ext>
            </a:extLst>
          </p:cNvPr>
          <p:cNvPicPr>
            <a:picLocks noChangeAspect="1"/>
          </p:cNvPicPr>
          <p:nvPr/>
        </p:nvPicPr>
        <p:blipFill>
          <a:blip r:embed="rId4" cstate="email">
            <a:lum bright="70000" contrast="-70000"/>
            <a:alphaModFix amt="40000"/>
            <a:extLst>
              <a:ext uri="{28A0092B-C50C-407E-A947-70E740481C1C}">
                <a14:useLocalDpi xmlns:a14="http://schemas.microsoft.com/office/drawing/2010/main" val="0"/>
              </a:ext>
            </a:extLst>
          </a:blip>
          <a:stretch>
            <a:fillRect/>
          </a:stretch>
        </p:blipFill>
        <p:spPr>
          <a:xfrm>
            <a:off x="945377" y="2322688"/>
            <a:ext cx="2791462" cy="2791462"/>
          </a:xfrm>
          <a:prstGeom prst="rect">
            <a:avLst/>
          </a:prstGeom>
        </p:spPr>
      </p:pic>
      <p:sp>
        <p:nvSpPr>
          <p:cNvPr id="4" name="TextBox 3">
            <a:extLst>
              <a:ext uri="{FF2B5EF4-FFF2-40B4-BE49-F238E27FC236}">
                <a16:creationId xmlns:a16="http://schemas.microsoft.com/office/drawing/2014/main" id="{6F645F16-3CA2-0FD2-055F-4B9A2BF5028A}"/>
              </a:ext>
            </a:extLst>
          </p:cNvPr>
          <p:cNvSpPr txBox="1"/>
          <p:nvPr/>
        </p:nvSpPr>
        <p:spPr>
          <a:xfrm>
            <a:off x="1696404" y="2738408"/>
            <a:ext cx="800100" cy="1446550"/>
          </a:xfrm>
          <a:prstGeom prst="rect">
            <a:avLst/>
          </a:prstGeom>
          <a:noFill/>
        </p:spPr>
        <p:txBody>
          <a:bodyPr wrap="square" rtlCol="0">
            <a:spAutoFit/>
          </a:bodyPr>
          <a:lstStyle/>
          <a:p>
            <a:pPr algn="ctr"/>
            <a:r>
              <a:rPr lang="fi-FI" sz="8800" b="1" dirty="0">
                <a:solidFill>
                  <a:srgbClr val="5274C7"/>
                </a:solidFill>
              </a:rPr>
              <a:t>!</a:t>
            </a:r>
          </a:p>
        </p:txBody>
      </p:sp>
    </p:spTree>
    <p:extLst>
      <p:ext uri="{BB962C8B-B14F-4D97-AF65-F5344CB8AC3E}">
        <p14:creationId xmlns:p14="http://schemas.microsoft.com/office/powerpoint/2010/main" val="4261337411"/>
      </p:ext>
    </p:extLst>
  </p:cSld>
  <p:clrMapOvr>
    <a:masterClrMapping/>
  </p:clrMapOvr>
  <p:extLst>
    <p:ext uri="{6950BFC3-D8DA-4A85-94F7-54DA5524770B}">
      <p188:commentRel xmlns:p188="http://schemas.microsoft.com/office/powerpoint/2018/8/main" r:id="rId3"/>
    </p:ext>
  </p:extLs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58823789-AA9F-A0B4-6942-9DBA8B020A3C}"/>
              </a:ext>
            </a:extLst>
          </p:cNvPr>
          <p:cNvSpPr>
            <a:spLocks noGrp="1"/>
          </p:cNvSpPr>
          <p:nvPr>
            <p:ph type="title"/>
          </p:nvPr>
        </p:nvSpPr>
        <p:spPr/>
        <p:txBody>
          <a:bodyPr/>
          <a:lstStyle/>
          <a:p>
            <a:r>
              <a:rPr lang="fi-FI" b="0" dirty="0"/>
              <a:t>RRF </a:t>
            </a:r>
            <a:r>
              <a:rPr lang="fi-FI" b="0" dirty="0" err="1"/>
              <a:t>support</a:t>
            </a:r>
            <a:r>
              <a:rPr lang="fi-FI" b="0" dirty="0"/>
              <a:t> for </a:t>
            </a:r>
            <a:r>
              <a:rPr lang="fi-FI" b="0" dirty="0" err="1"/>
              <a:t>internationalization</a:t>
            </a:r>
            <a:r>
              <a:rPr lang="fi-FI" b="0" dirty="0"/>
              <a:t>: </a:t>
            </a:r>
            <a:br>
              <a:rPr lang="fi-FI" dirty="0"/>
            </a:br>
            <a:endParaRPr lang="fi-FI" dirty="0"/>
          </a:p>
        </p:txBody>
      </p:sp>
      <p:sp>
        <p:nvSpPr>
          <p:cNvPr id="6" name="Text Placeholder 5">
            <a:extLst>
              <a:ext uri="{FF2B5EF4-FFF2-40B4-BE49-F238E27FC236}">
                <a16:creationId xmlns:a16="http://schemas.microsoft.com/office/drawing/2014/main" id="{296B430B-F938-B9A7-919B-83CBDD10A6DB}"/>
              </a:ext>
            </a:extLst>
          </p:cNvPr>
          <p:cNvSpPr>
            <a:spLocks noGrp="1"/>
          </p:cNvSpPr>
          <p:nvPr>
            <p:ph type="body" idx="1"/>
          </p:nvPr>
        </p:nvSpPr>
        <p:spPr>
          <a:xfrm>
            <a:off x="509287" y="1143426"/>
            <a:ext cx="5386688" cy="907765"/>
          </a:xfrm>
        </p:spPr>
        <p:txBody>
          <a:bodyPr>
            <a:normAutofit/>
          </a:bodyPr>
          <a:lstStyle/>
          <a:p>
            <a:r>
              <a:rPr lang="fi-FI" sz="3200" b="1" dirty="0" err="1"/>
              <a:t>Boost</a:t>
            </a:r>
            <a:r>
              <a:rPr lang="fi-FI" sz="3200" b="1" dirty="0"/>
              <a:t> for </a:t>
            </a:r>
            <a:r>
              <a:rPr lang="fi-FI" sz="3200" b="1" dirty="0" err="1"/>
              <a:t>Export</a:t>
            </a:r>
            <a:endParaRPr lang="fi-FI" sz="3200" b="1" dirty="0"/>
          </a:p>
        </p:txBody>
      </p:sp>
      <p:sp>
        <p:nvSpPr>
          <p:cNvPr id="3" name="Content Placeholder 2">
            <a:extLst>
              <a:ext uri="{FF2B5EF4-FFF2-40B4-BE49-F238E27FC236}">
                <a16:creationId xmlns:a16="http://schemas.microsoft.com/office/drawing/2014/main" id="{E6AD5CF2-04B3-1F3E-637C-A07C30E52276}"/>
              </a:ext>
            </a:extLst>
          </p:cNvPr>
          <p:cNvSpPr>
            <a:spLocks noGrp="1"/>
          </p:cNvSpPr>
          <p:nvPr>
            <p:ph sz="half" idx="2"/>
          </p:nvPr>
        </p:nvSpPr>
        <p:spPr>
          <a:xfrm>
            <a:off x="511517" y="2196725"/>
            <a:ext cx="5382228" cy="3992938"/>
          </a:xfrm>
        </p:spPr>
        <p:txBody>
          <a:bodyPr>
            <a:normAutofit/>
          </a:bodyPr>
          <a:lstStyle/>
          <a:p>
            <a:r>
              <a:rPr lang="fi-FI" sz="2000" dirty="0" err="1"/>
              <a:t>Decarbonizing</a:t>
            </a:r>
            <a:r>
              <a:rPr lang="fi-FI" sz="2000" dirty="0"/>
              <a:t> </a:t>
            </a:r>
            <a:r>
              <a:rPr lang="fi-FI" sz="2000" dirty="0" err="1"/>
              <a:t>industries</a:t>
            </a:r>
            <a:r>
              <a:rPr lang="fi-FI" sz="2000" dirty="0"/>
              <a:t>, </a:t>
            </a:r>
            <a:r>
              <a:rPr lang="en-US" sz="2000" dirty="0"/>
              <a:t>EUR</a:t>
            </a:r>
            <a:r>
              <a:rPr lang="fi-FI" sz="2000" dirty="0"/>
              <a:t>1 </a:t>
            </a:r>
            <a:r>
              <a:rPr lang="fi-FI" sz="2000" dirty="0" err="1"/>
              <a:t>million</a:t>
            </a:r>
            <a:endParaRPr lang="fi-FI" sz="2000" dirty="0"/>
          </a:p>
          <a:p>
            <a:r>
              <a:rPr lang="en-US" sz="2000" dirty="0"/>
              <a:t>Low-carbon built environment, </a:t>
            </a:r>
            <a:r>
              <a:rPr lang="en-US" sz="2000"/>
              <a:t>EUR 2 </a:t>
            </a:r>
            <a:r>
              <a:rPr lang="fi-FI" sz="2000" dirty="0" err="1"/>
              <a:t>million</a:t>
            </a:r>
            <a:endParaRPr lang="en-US" sz="2000" dirty="0"/>
          </a:p>
          <a:p>
            <a:r>
              <a:rPr lang="en-US" sz="2000" dirty="0">
                <a:solidFill>
                  <a:srgbClr val="191919"/>
                </a:solidFill>
              </a:rPr>
              <a:t>Health and wellbeing, </a:t>
            </a:r>
            <a:r>
              <a:rPr lang="en-US" sz="2000" dirty="0"/>
              <a:t>EUR </a:t>
            </a:r>
            <a:r>
              <a:rPr lang="en-US" sz="2000" dirty="0">
                <a:solidFill>
                  <a:srgbClr val="191919"/>
                </a:solidFill>
              </a:rPr>
              <a:t>1 </a:t>
            </a:r>
            <a:r>
              <a:rPr lang="fi-FI" sz="2000" dirty="0" err="1"/>
              <a:t>million</a:t>
            </a:r>
            <a:endParaRPr lang="en-US" sz="2000" dirty="0">
              <a:solidFill>
                <a:srgbClr val="191919"/>
              </a:solidFill>
            </a:endParaRPr>
          </a:p>
          <a:p>
            <a:r>
              <a:rPr lang="en-US" sz="2000" dirty="0">
                <a:solidFill>
                  <a:srgbClr val="191919"/>
                </a:solidFill>
              </a:rPr>
              <a:t>Creative Business Finland, </a:t>
            </a:r>
            <a:r>
              <a:rPr lang="en-US" sz="2000" dirty="0"/>
              <a:t>EUR </a:t>
            </a:r>
            <a:r>
              <a:rPr lang="en-US" sz="2000" dirty="0">
                <a:solidFill>
                  <a:srgbClr val="191919"/>
                </a:solidFill>
              </a:rPr>
              <a:t>1 </a:t>
            </a:r>
            <a:r>
              <a:rPr lang="fi-FI" sz="2000" dirty="0" err="1"/>
              <a:t>million</a:t>
            </a:r>
            <a:br>
              <a:rPr lang="en-US" sz="2000" dirty="0">
                <a:solidFill>
                  <a:srgbClr val="191919"/>
                </a:solidFill>
              </a:rPr>
            </a:br>
            <a:endParaRPr lang="fi-FI" sz="2000" dirty="0"/>
          </a:p>
        </p:txBody>
      </p:sp>
      <p:pic>
        <p:nvPicPr>
          <p:cNvPr id="7" name="Picture 6" descr="A person riding a bicycle on a bridge&#10;&#10;Description automatically generated">
            <a:extLst>
              <a:ext uri="{FF2B5EF4-FFF2-40B4-BE49-F238E27FC236}">
                <a16:creationId xmlns:a16="http://schemas.microsoft.com/office/drawing/2014/main" id="{250AB891-25E3-C065-4435-A56DBC41E335}"/>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511517" y="4193194"/>
            <a:ext cx="3451165" cy="1941280"/>
          </a:xfrm>
          <a:prstGeom prst="rect">
            <a:avLst/>
          </a:prstGeom>
        </p:spPr>
      </p:pic>
      <p:sp>
        <p:nvSpPr>
          <p:cNvPr id="10" name="Content Placeholder 2">
            <a:extLst>
              <a:ext uri="{FF2B5EF4-FFF2-40B4-BE49-F238E27FC236}">
                <a16:creationId xmlns:a16="http://schemas.microsoft.com/office/drawing/2014/main" id="{C7C6B80D-9E15-0582-3DE7-48B889B95988}"/>
              </a:ext>
            </a:extLst>
          </p:cNvPr>
          <p:cNvSpPr txBox="1">
            <a:spLocks/>
          </p:cNvSpPr>
          <p:nvPr/>
        </p:nvSpPr>
        <p:spPr>
          <a:xfrm>
            <a:off x="6110514" y="723525"/>
            <a:ext cx="5382228" cy="39929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ClrTx/>
              <a:buFont typeface="Wingdings" panose="05000000000000000000" pitchFamily="2" charset="2"/>
              <a:buChar char="§"/>
              <a:defRPr sz="1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ClrTx/>
              <a:buFont typeface="Wingdings" panose="05000000000000000000" pitchFamily="2" charset="2"/>
              <a:buChar char="§"/>
              <a:defRPr sz="18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Tx/>
              <a:buFont typeface="Wingdings" panose="05000000000000000000" pitchFamily="2" charset="2"/>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Tx/>
              <a:buFont typeface="Wingdings" panose="05000000000000000000" pitchFamily="2" charset="2"/>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ClrTx/>
              <a:buFont typeface="Wingdings" panose="05000000000000000000" pitchFamily="2" charset="2"/>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en-US" sz="2000">
              <a:solidFill>
                <a:srgbClr val="191919"/>
              </a:solidFill>
            </a:endParaRPr>
          </a:p>
          <a:p>
            <a:pPr marL="0" indent="0">
              <a:buNone/>
            </a:pPr>
            <a:br>
              <a:rPr lang="en-US" sz="2000">
                <a:solidFill>
                  <a:srgbClr val="191919"/>
                </a:solidFill>
              </a:rPr>
            </a:br>
            <a:endParaRPr lang="fi-FI" sz="2000"/>
          </a:p>
        </p:txBody>
      </p:sp>
      <p:sp>
        <p:nvSpPr>
          <p:cNvPr id="14" name="Content Placeholder 2">
            <a:extLst>
              <a:ext uri="{FF2B5EF4-FFF2-40B4-BE49-F238E27FC236}">
                <a16:creationId xmlns:a16="http://schemas.microsoft.com/office/drawing/2014/main" id="{1C322288-7A8A-E5A0-89D3-B0076FFF6F68}"/>
              </a:ext>
            </a:extLst>
          </p:cNvPr>
          <p:cNvSpPr txBox="1">
            <a:spLocks/>
          </p:cNvSpPr>
          <p:nvPr/>
        </p:nvSpPr>
        <p:spPr>
          <a:xfrm>
            <a:off x="6298255" y="2141536"/>
            <a:ext cx="5382228" cy="3992938"/>
          </a:xfrm>
          <a:prstGeom prst="rect">
            <a:avLst/>
          </a:prstGeom>
        </p:spPr>
        <p:txBody>
          <a:bodyPr vert="horz" lIns="91440" tIns="45720" rIns="91440" bIns="45720" rtlCol="0">
            <a:normAutofit fontScale="70000" lnSpcReduction="20000"/>
          </a:bodyPr>
          <a:lstStyle>
            <a:lvl1pPr marL="228600" indent="-228600" algn="l" defTabSz="914400" rtl="0" eaLnBrk="1" latinLnBrk="0" hangingPunct="1">
              <a:lnSpc>
                <a:spcPct val="90000"/>
              </a:lnSpc>
              <a:spcBef>
                <a:spcPts val="1000"/>
              </a:spcBef>
              <a:buClrTx/>
              <a:buFont typeface="Wingdings" panose="05000000000000000000" pitchFamily="2" charset="2"/>
              <a:buChar char="§"/>
              <a:defRPr sz="1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ClrTx/>
              <a:buFont typeface="Wingdings" panose="05000000000000000000" pitchFamily="2" charset="2"/>
              <a:buChar char="§"/>
              <a:defRPr sz="18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Tx/>
              <a:buFont typeface="Wingdings" panose="05000000000000000000" pitchFamily="2" charset="2"/>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Tx/>
              <a:buFont typeface="Wingdings" panose="05000000000000000000" pitchFamily="2" charset="2"/>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ClrTx/>
              <a:buFont typeface="Wingdings" panose="05000000000000000000" pitchFamily="2" charset="2"/>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fi-FI" sz="2300" b="1" dirty="0">
                <a:solidFill>
                  <a:srgbClr val="191919"/>
                </a:solidFill>
              </a:rPr>
              <a:t>OFFERING DEVELOPMENT</a:t>
            </a:r>
          </a:p>
          <a:p>
            <a:pPr lvl="1"/>
            <a:r>
              <a:rPr lang="fi-FI" sz="2300" dirty="0">
                <a:solidFill>
                  <a:srgbClr val="191919"/>
                </a:solidFill>
              </a:rPr>
              <a:t>40+ top </a:t>
            </a:r>
            <a:r>
              <a:rPr lang="fi-FI" sz="2300" dirty="0" err="1">
                <a:solidFill>
                  <a:srgbClr val="191919"/>
                </a:solidFill>
              </a:rPr>
              <a:t>notch</a:t>
            </a:r>
            <a:r>
              <a:rPr lang="fi-FI" sz="2300" dirty="0">
                <a:solidFill>
                  <a:srgbClr val="191919"/>
                </a:solidFill>
              </a:rPr>
              <a:t> </a:t>
            </a:r>
            <a:r>
              <a:rPr lang="fi-FI" sz="2300" dirty="0" err="1">
                <a:solidFill>
                  <a:srgbClr val="191919"/>
                </a:solidFill>
              </a:rPr>
              <a:t>companies</a:t>
            </a:r>
            <a:endParaRPr lang="fi-FI" sz="2300" dirty="0">
              <a:solidFill>
                <a:srgbClr val="191919"/>
              </a:solidFill>
            </a:endParaRPr>
          </a:p>
          <a:p>
            <a:r>
              <a:rPr lang="fi-FI" sz="2300" b="1" dirty="0">
                <a:solidFill>
                  <a:srgbClr val="191919"/>
                </a:solidFill>
              </a:rPr>
              <a:t>CUSTOMER WORKSHOPS</a:t>
            </a:r>
          </a:p>
          <a:p>
            <a:pPr lvl="1"/>
            <a:r>
              <a:rPr lang="fi-FI" sz="2300" dirty="0" err="1">
                <a:solidFill>
                  <a:srgbClr val="191919"/>
                </a:solidFill>
              </a:rPr>
              <a:t>Five</a:t>
            </a:r>
            <a:r>
              <a:rPr lang="fi-FI" sz="2300" dirty="0">
                <a:solidFill>
                  <a:srgbClr val="191919"/>
                </a:solidFill>
              </a:rPr>
              <a:t> (5) </a:t>
            </a:r>
            <a:r>
              <a:rPr lang="fi-FI" sz="2300" dirty="0" err="1">
                <a:solidFill>
                  <a:srgbClr val="191919"/>
                </a:solidFill>
              </a:rPr>
              <a:t>customer</a:t>
            </a:r>
            <a:r>
              <a:rPr lang="fi-FI" sz="2300" dirty="0">
                <a:solidFill>
                  <a:srgbClr val="191919"/>
                </a:solidFill>
              </a:rPr>
              <a:t> </a:t>
            </a:r>
            <a:r>
              <a:rPr lang="fi-FI" sz="2300" dirty="0" err="1">
                <a:solidFill>
                  <a:srgbClr val="191919"/>
                </a:solidFill>
              </a:rPr>
              <a:t>workshops</a:t>
            </a:r>
            <a:r>
              <a:rPr lang="fi-FI" sz="2300" dirty="0">
                <a:solidFill>
                  <a:srgbClr val="191919"/>
                </a:solidFill>
              </a:rPr>
              <a:t> to </a:t>
            </a:r>
            <a:r>
              <a:rPr lang="fi-FI" sz="2300" dirty="0" err="1">
                <a:solidFill>
                  <a:srgbClr val="191919"/>
                </a:solidFill>
              </a:rPr>
              <a:t>ensure</a:t>
            </a:r>
            <a:r>
              <a:rPr lang="fi-FI" sz="2300" dirty="0">
                <a:solidFill>
                  <a:srgbClr val="191919"/>
                </a:solidFill>
              </a:rPr>
              <a:t> </a:t>
            </a:r>
            <a:r>
              <a:rPr lang="fi-FI" sz="2300" dirty="0" err="1">
                <a:solidFill>
                  <a:srgbClr val="191919"/>
                </a:solidFill>
              </a:rPr>
              <a:t>strong</a:t>
            </a:r>
            <a:r>
              <a:rPr lang="fi-FI" sz="2300" dirty="0">
                <a:solidFill>
                  <a:srgbClr val="191919"/>
                </a:solidFill>
              </a:rPr>
              <a:t> business and </a:t>
            </a:r>
            <a:r>
              <a:rPr lang="fi-FI" sz="2300" dirty="0" err="1">
                <a:solidFill>
                  <a:srgbClr val="191919"/>
                </a:solidFill>
              </a:rPr>
              <a:t>customer</a:t>
            </a:r>
            <a:r>
              <a:rPr lang="fi-FI" sz="2300" dirty="0">
                <a:solidFill>
                  <a:srgbClr val="191919"/>
                </a:solidFill>
              </a:rPr>
              <a:t> </a:t>
            </a:r>
            <a:r>
              <a:rPr lang="fi-FI" sz="2300" dirty="0" err="1">
                <a:solidFill>
                  <a:srgbClr val="191919"/>
                </a:solidFill>
              </a:rPr>
              <a:t>scope</a:t>
            </a:r>
            <a:r>
              <a:rPr lang="fi-FI" sz="2300" dirty="0">
                <a:solidFill>
                  <a:srgbClr val="191919"/>
                </a:solidFill>
              </a:rPr>
              <a:t> </a:t>
            </a:r>
          </a:p>
          <a:p>
            <a:pPr>
              <a:lnSpc>
                <a:spcPct val="120000"/>
              </a:lnSpc>
            </a:pPr>
            <a:r>
              <a:rPr lang="en-US" sz="2300" b="1" dirty="0">
                <a:solidFill>
                  <a:srgbClr val="191919"/>
                </a:solidFill>
              </a:rPr>
              <a:t>MARKET STUDIES, MARKET STUDY WEBINARS AND TRADE MISSIONS</a:t>
            </a:r>
          </a:p>
          <a:p>
            <a:pPr lvl="1"/>
            <a:r>
              <a:rPr lang="en-US" sz="2300" dirty="0">
                <a:solidFill>
                  <a:srgbClr val="191919"/>
                </a:solidFill>
              </a:rPr>
              <a:t>H2/22- H1/23: 13 pcs</a:t>
            </a:r>
          </a:p>
          <a:p>
            <a:pPr lvl="1"/>
            <a:r>
              <a:rPr lang="en-US" sz="2300" dirty="0">
                <a:solidFill>
                  <a:srgbClr val="191919"/>
                </a:solidFill>
              </a:rPr>
              <a:t>H2/23: 8pcs (under work now)</a:t>
            </a:r>
          </a:p>
          <a:p>
            <a:pPr lvl="1"/>
            <a:r>
              <a:rPr lang="en-US" sz="2300" dirty="0">
                <a:solidFill>
                  <a:srgbClr val="191919"/>
                </a:solidFill>
              </a:rPr>
              <a:t>Customer feedback collected after each session </a:t>
            </a:r>
          </a:p>
          <a:p>
            <a:pPr>
              <a:lnSpc>
                <a:spcPct val="120000"/>
              </a:lnSpc>
            </a:pPr>
            <a:r>
              <a:rPr lang="en-US" sz="2300" b="1" dirty="0">
                <a:solidFill>
                  <a:srgbClr val="191919"/>
                </a:solidFill>
              </a:rPr>
              <a:t>GLOBAL AWARENESS BUILDING FOR OFFERING: DIGITAL MARKETING LEAD GEN</a:t>
            </a:r>
          </a:p>
          <a:p>
            <a:pPr lvl="1"/>
            <a:r>
              <a:rPr lang="en-US" sz="2300" dirty="0">
                <a:solidFill>
                  <a:srgbClr val="191919"/>
                </a:solidFill>
              </a:rPr>
              <a:t>Six (6) market specific campaigns</a:t>
            </a:r>
          </a:p>
          <a:p>
            <a:pPr lvl="1"/>
            <a:r>
              <a:rPr lang="en-US" sz="2300" dirty="0">
                <a:solidFill>
                  <a:srgbClr val="191919"/>
                </a:solidFill>
              </a:rPr>
              <a:t>Master campaign based on learnings (5 markets)</a:t>
            </a:r>
          </a:p>
          <a:p>
            <a:pPr lvl="1"/>
            <a:r>
              <a:rPr lang="en-US" sz="2300" dirty="0">
                <a:solidFill>
                  <a:srgbClr val="191919"/>
                </a:solidFill>
              </a:rPr>
              <a:t>Insight and learnings to be shared with customers</a:t>
            </a:r>
            <a:br>
              <a:rPr lang="en-US" sz="2000" dirty="0">
                <a:solidFill>
                  <a:srgbClr val="191919"/>
                </a:solidFill>
              </a:rPr>
            </a:br>
            <a:endParaRPr lang="fi-FI" sz="2000" dirty="0"/>
          </a:p>
        </p:txBody>
      </p:sp>
      <p:sp>
        <p:nvSpPr>
          <p:cNvPr id="15" name="Title 4">
            <a:extLst>
              <a:ext uri="{FF2B5EF4-FFF2-40B4-BE49-F238E27FC236}">
                <a16:creationId xmlns:a16="http://schemas.microsoft.com/office/drawing/2014/main" id="{F4D48F30-21E3-2605-9A99-464522A7D775}"/>
              </a:ext>
            </a:extLst>
          </p:cNvPr>
          <p:cNvSpPr txBox="1">
            <a:spLocks/>
          </p:cNvSpPr>
          <p:nvPr/>
        </p:nvSpPr>
        <p:spPr>
          <a:xfrm>
            <a:off x="6333974" y="544009"/>
            <a:ext cx="5382228" cy="1053299"/>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2800" b="1" kern="1200">
                <a:solidFill>
                  <a:schemeClr val="tx2"/>
                </a:solidFill>
                <a:latin typeface="+mj-lt"/>
                <a:ea typeface="+mj-ea"/>
                <a:cs typeface="+mj-cs"/>
              </a:defRPr>
            </a:lvl1pPr>
          </a:lstStyle>
          <a:p>
            <a:r>
              <a:rPr lang="fi-FI" b="0"/>
              <a:t>EXAMPLE</a:t>
            </a:r>
          </a:p>
          <a:p>
            <a:r>
              <a:rPr lang="fi-FI" b="0" err="1"/>
              <a:t>Low-Carbon</a:t>
            </a:r>
            <a:r>
              <a:rPr lang="fi-FI" b="0"/>
              <a:t> </a:t>
            </a:r>
            <a:r>
              <a:rPr lang="fi-FI" b="0" err="1"/>
              <a:t>Built</a:t>
            </a:r>
            <a:r>
              <a:rPr lang="fi-FI" b="0"/>
              <a:t> Environment</a:t>
            </a:r>
            <a:br>
              <a:rPr lang="fi-FI"/>
            </a:br>
            <a:endParaRPr lang="fi-FI"/>
          </a:p>
        </p:txBody>
      </p:sp>
      <p:sp>
        <p:nvSpPr>
          <p:cNvPr id="16" name="Text Placeholder 5">
            <a:extLst>
              <a:ext uri="{FF2B5EF4-FFF2-40B4-BE49-F238E27FC236}">
                <a16:creationId xmlns:a16="http://schemas.microsoft.com/office/drawing/2014/main" id="{A4EE8C34-D2C5-6AF2-D511-F2BEFB0E8394}"/>
              </a:ext>
            </a:extLst>
          </p:cNvPr>
          <p:cNvSpPr txBox="1">
            <a:spLocks/>
          </p:cNvSpPr>
          <p:nvPr/>
        </p:nvSpPr>
        <p:spPr>
          <a:xfrm>
            <a:off x="6333974" y="1148494"/>
            <a:ext cx="5386688" cy="907765"/>
          </a:xfrm>
          <a:prstGeom prst="rect">
            <a:avLst/>
          </a:prstGeom>
        </p:spPr>
        <p:txBody>
          <a:bodyPr vert="horz" lIns="91440" tIns="45720" rIns="91440" bIns="45720" rtlCol="0" anchor="ctr">
            <a:normAutofit/>
          </a:bodyPr>
          <a:lstStyle>
            <a:lvl1pPr marL="0" indent="0" algn="l" defTabSz="914400" rtl="0" eaLnBrk="1" latinLnBrk="0" hangingPunct="1">
              <a:lnSpc>
                <a:spcPct val="90000"/>
              </a:lnSpc>
              <a:spcBef>
                <a:spcPts val="1000"/>
              </a:spcBef>
              <a:buClrTx/>
              <a:buFont typeface="Wingdings" panose="05000000000000000000" pitchFamily="2" charset="2"/>
              <a:buNone/>
              <a:defRPr sz="2400" b="0" kern="1200">
                <a:solidFill>
                  <a:schemeClr val="tx2"/>
                </a:solidFill>
                <a:latin typeface="+mn-lt"/>
                <a:ea typeface="+mn-ea"/>
                <a:cs typeface="+mn-cs"/>
              </a:defRPr>
            </a:lvl1pPr>
            <a:lvl2pPr marL="457200" indent="0" algn="l" defTabSz="914400" rtl="0" eaLnBrk="1" latinLnBrk="0" hangingPunct="1">
              <a:lnSpc>
                <a:spcPct val="90000"/>
              </a:lnSpc>
              <a:spcBef>
                <a:spcPts val="500"/>
              </a:spcBef>
              <a:buClrTx/>
              <a:buFont typeface="Wingdings" panose="05000000000000000000" pitchFamily="2" charset="2"/>
              <a:buNone/>
              <a:defRPr sz="2000" b="1" kern="1200">
                <a:solidFill>
                  <a:schemeClr val="tx1"/>
                </a:solidFill>
                <a:latin typeface="+mn-lt"/>
                <a:ea typeface="+mn-ea"/>
                <a:cs typeface="+mn-cs"/>
              </a:defRPr>
            </a:lvl2pPr>
            <a:lvl3pPr marL="914400" indent="0" algn="l" defTabSz="914400" rtl="0" eaLnBrk="1" latinLnBrk="0" hangingPunct="1">
              <a:lnSpc>
                <a:spcPct val="90000"/>
              </a:lnSpc>
              <a:spcBef>
                <a:spcPts val="500"/>
              </a:spcBef>
              <a:buClrTx/>
              <a:buFont typeface="Wingdings" panose="05000000000000000000" pitchFamily="2" charset="2"/>
              <a:buNone/>
              <a:defRPr sz="1800" b="1" kern="1200">
                <a:solidFill>
                  <a:schemeClr val="tx1"/>
                </a:solidFill>
                <a:latin typeface="+mn-lt"/>
                <a:ea typeface="+mn-ea"/>
                <a:cs typeface="+mn-cs"/>
              </a:defRPr>
            </a:lvl3pPr>
            <a:lvl4pPr marL="1371600" indent="0" algn="l" defTabSz="914400" rtl="0" eaLnBrk="1" latinLnBrk="0" hangingPunct="1">
              <a:lnSpc>
                <a:spcPct val="90000"/>
              </a:lnSpc>
              <a:spcBef>
                <a:spcPts val="500"/>
              </a:spcBef>
              <a:buClrTx/>
              <a:buFont typeface="Wingdings" panose="05000000000000000000" pitchFamily="2" charset="2"/>
              <a:buNone/>
              <a:defRPr sz="1600" b="1" kern="1200">
                <a:solidFill>
                  <a:schemeClr val="tx1"/>
                </a:solidFill>
                <a:latin typeface="+mn-lt"/>
                <a:ea typeface="+mn-ea"/>
                <a:cs typeface="+mn-cs"/>
              </a:defRPr>
            </a:lvl4pPr>
            <a:lvl5pPr marL="1828800" indent="0" algn="l" defTabSz="914400" rtl="0" eaLnBrk="1" latinLnBrk="0" hangingPunct="1">
              <a:lnSpc>
                <a:spcPct val="90000"/>
              </a:lnSpc>
              <a:spcBef>
                <a:spcPts val="500"/>
              </a:spcBef>
              <a:buClrTx/>
              <a:buFont typeface="Wingdings" panose="05000000000000000000" pitchFamily="2" charset="2"/>
              <a:buNone/>
              <a:defRPr sz="1600" b="1"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r>
              <a:rPr lang="fi-FI" sz="3200" b="1" dirty="0" err="1"/>
              <a:t>Deliverables</a:t>
            </a:r>
            <a:r>
              <a:rPr lang="fi-FI" sz="3200" b="1" dirty="0"/>
              <a:t> 3/22-12/23</a:t>
            </a:r>
          </a:p>
        </p:txBody>
      </p:sp>
    </p:spTree>
    <p:extLst>
      <p:ext uri="{BB962C8B-B14F-4D97-AF65-F5344CB8AC3E}">
        <p14:creationId xmlns:p14="http://schemas.microsoft.com/office/powerpoint/2010/main" val="180888212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0AEB7C-A4CC-A931-EF3A-8AE9334BEFFF}"/>
              </a:ext>
            </a:extLst>
          </p:cNvPr>
          <p:cNvSpPr>
            <a:spLocks noGrp="1"/>
          </p:cNvSpPr>
          <p:nvPr>
            <p:ph type="title"/>
          </p:nvPr>
        </p:nvSpPr>
        <p:spPr/>
        <p:txBody>
          <a:bodyPr/>
          <a:lstStyle/>
          <a:p>
            <a:r>
              <a:rPr lang="fi-FI" dirty="0"/>
              <a:t>Customer feedback</a:t>
            </a:r>
          </a:p>
        </p:txBody>
      </p:sp>
      <p:pic>
        <p:nvPicPr>
          <p:cNvPr id="1027" name="Picture 3">
            <a:extLst>
              <a:ext uri="{FF2B5EF4-FFF2-40B4-BE49-F238E27FC236}">
                <a16:creationId xmlns:a16="http://schemas.microsoft.com/office/drawing/2014/main" id="{45CF9490-38C0-5E47-A369-CAE13FAFB030}"/>
              </a:ext>
            </a:extLst>
          </p:cNvPr>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504825" y="1813213"/>
            <a:ext cx="8731250" cy="3467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angle 2">
            <a:extLst>
              <a:ext uri="{FF2B5EF4-FFF2-40B4-BE49-F238E27FC236}">
                <a16:creationId xmlns:a16="http://schemas.microsoft.com/office/drawing/2014/main" id="{3AA93D94-A1B5-1ED9-474C-048DB706BDA4}"/>
              </a:ext>
            </a:extLst>
          </p:cNvPr>
          <p:cNvSpPr/>
          <p:nvPr/>
        </p:nvSpPr>
        <p:spPr>
          <a:xfrm>
            <a:off x="504825" y="1813213"/>
            <a:ext cx="3918585" cy="301337"/>
          </a:xfrm>
          <a:prstGeom prst="rec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6" name="Rectangle 5">
            <a:extLst>
              <a:ext uri="{FF2B5EF4-FFF2-40B4-BE49-F238E27FC236}">
                <a16:creationId xmlns:a16="http://schemas.microsoft.com/office/drawing/2014/main" id="{4DC2A682-7A9A-F587-FE41-3B2CCBE6497F}"/>
              </a:ext>
            </a:extLst>
          </p:cNvPr>
          <p:cNvSpPr/>
          <p:nvPr/>
        </p:nvSpPr>
        <p:spPr>
          <a:xfrm>
            <a:off x="667820" y="1900719"/>
            <a:ext cx="3647326" cy="174661"/>
          </a:xfrm>
          <a:prstGeom prst="rect">
            <a:avLst/>
          </a:prstGeom>
          <a:solidFill>
            <a:schemeClr val="bg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7" name="Rectangle 6">
            <a:extLst>
              <a:ext uri="{FF2B5EF4-FFF2-40B4-BE49-F238E27FC236}">
                <a16:creationId xmlns:a16="http://schemas.microsoft.com/office/drawing/2014/main" id="{413C9545-9075-66C8-28D0-D0DF77D8A89F}"/>
              </a:ext>
            </a:extLst>
          </p:cNvPr>
          <p:cNvSpPr/>
          <p:nvPr/>
        </p:nvSpPr>
        <p:spPr>
          <a:xfrm>
            <a:off x="667820" y="2075380"/>
            <a:ext cx="6811767" cy="708917"/>
          </a:xfrm>
          <a:prstGeom prst="rec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b="1" dirty="0">
                <a:solidFill>
                  <a:schemeClr val="tx2"/>
                </a:solidFill>
              </a:rPr>
              <a:t>According to an external evaluation, Business Finland received very positive feedback of implementing RRF</a:t>
            </a:r>
            <a:endParaRPr lang="fi-FI" b="1" dirty="0">
              <a:solidFill>
                <a:schemeClr val="tx2"/>
              </a:solidFill>
            </a:endParaRPr>
          </a:p>
        </p:txBody>
      </p:sp>
    </p:spTree>
    <p:extLst>
      <p:ext uri="{BB962C8B-B14F-4D97-AF65-F5344CB8AC3E}">
        <p14:creationId xmlns:p14="http://schemas.microsoft.com/office/powerpoint/2010/main" val="1692772456"/>
      </p:ext>
    </p:extLst>
  </p:cSld>
  <p:clrMapOvr>
    <a:masterClrMapping/>
  </p:clrMapOvr>
</p:sld>
</file>

<file path=ppt/theme/theme1.xml><?xml version="1.0" encoding="utf-8"?>
<a:theme xmlns:a="http://schemas.openxmlformats.org/drawingml/2006/main" name="Business Finland">
  <a:themeElements>
    <a:clrScheme name="Business Finland">
      <a:dk1>
        <a:srgbClr val="000000"/>
      </a:dk1>
      <a:lt1>
        <a:srgbClr val="FFFFFF"/>
      </a:lt1>
      <a:dk2>
        <a:srgbClr val="002EA2"/>
      </a:dk2>
      <a:lt2>
        <a:srgbClr val="FFFFFF"/>
      </a:lt2>
      <a:accent1>
        <a:srgbClr val="002EA2"/>
      </a:accent1>
      <a:accent2>
        <a:srgbClr val="19B2FF"/>
      </a:accent2>
      <a:accent3>
        <a:srgbClr val="967DFF"/>
      </a:accent3>
      <a:accent4>
        <a:srgbClr val="C846A5"/>
      </a:accent4>
      <a:accent5>
        <a:srgbClr val="FFAA50"/>
      </a:accent5>
      <a:accent6>
        <a:srgbClr val="7DDC5A"/>
      </a:accent6>
      <a:hlink>
        <a:srgbClr val="2E69FF"/>
      </a:hlink>
      <a:folHlink>
        <a:srgbClr val="822CA4"/>
      </a:folHlink>
    </a:clrScheme>
    <a:fontScheme name="Business Finland">
      <a:majorFont>
        <a:latin typeface="Tahoma"/>
        <a:ea typeface=""/>
        <a:cs typeface=""/>
      </a:majorFont>
      <a:minorFont>
        <a:latin typeface="Tahoma"/>
        <a:ea typeface=""/>
        <a:cs typeface=""/>
      </a:minorFont>
    </a:fontScheme>
    <a:fmtScheme name="Subtle Solids">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21479091-BA50-4A71-8BCB-F85550DA288E}" vid="{543B9933-0FC7-4327-A11C-C5C70C696CF9}"/>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docProps/app.xml><?xml version="1.0" encoding="utf-8"?>
<Properties xmlns="http://schemas.openxmlformats.org/officeDocument/2006/extended-properties" xmlns:vt="http://schemas.openxmlformats.org/officeDocument/2006/docPropsVTypes">
  <Template>RRF-template-fi</Template>
  <TotalTime>2216</TotalTime>
  <Words>1097</Words>
  <Application>Microsoft Office PowerPoint</Application>
  <PresentationFormat>Laajakuva</PresentationFormat>
  <Paragraphs>138</Paragraphs>
  <Slides>10</Slides>
  <Notes>8</Notes>
  <HiddenSlides>0</HiddenSlides>
  <MMClips>0</MMClips>
  <ScaleCrop>false</ScaleCrop>
  <HeadingPairs>
    <vt:vector size="6" baseType="variant">
      <vt:variant>
        <vt:lpstr>Käytetyt fontit</vt:lpstr>
      </vt:variant>
      <vt:variant>
        <vt:i4>5</vt:i4>
      </vt:variant>
      <vt:variant>
        <vt:lpstr>Teema</vt:lpstr>
      </vt:variant>
      <vt:variant>
        <vt:i4>1</vt:i4>
      </vt:variant>
      <vt:variant>
        <vt:lpstr>Dian otsikot</vt:lpstr>
      </vt:variant>
      <vt:variant>
        <vt:i4>10</vt:i4>
      </vt:variant>
    </vt:vector>
  </HeadingPairs>
  <TitlesOfParts>
    <vt:vector size="16" baseType="lpstr">
      <vt:lpstr>Arial</vt:lpstr>
      <vt:lpstr>Calibri</vt:lpstr>
      <vt:lpstr>Finlandica</vt:lpstr>
      <vt:lpstr>Tahoma</vt:lpstr>
      <vt:lpstr>Wingdings</vt:lpstr>
      <vt:lpstr>Business Finland</vt:lpstr>
      <vt:lpstr>RRF – Recovery and Resilience Facility in Business Finland</vt:lpstr>
      <vt:lpstr>Business Finland</vt:lpstr>
      <vt:lpstr>EUR 400 million funding for innovation and investments</vt:lpstr>
      <vt:lpstr>Preliminary results</vt:lpstr>
      <vt:lpstr>Examples of RRF-funded projects</vt:lpstr>
      <vt:lpstr>RRF FUNDING APPLICATIONS  AREA DISTRIBUTION, MILLION EUROS</vt:lpstr>
      <vt:lpstr>Some key points</vt:lpstr>
      <vt:lpstr>RRF support for internationalization:  </vt:lpstr>
      <vt:lpstr>Customer feedback</vt:lpstr>
      <vt:lpstr>Thank you!</vt:lpstr>
    </vt:vector>
  </TitlesOfParts>
  <Company>Business Finland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Business Finland ja Suomen kestävän kasvun ohjelma</dc:title>
  <dc:creator>Nordgren Kaj</dc:creator>
  <cp:lastModifiedBy>Lilja Erika (SA)</cp:lastModifiedBy>
  <cp:revision>183</cp:revision>
  <dcterms:created xsi:type="dcterms:W3CDTF">2021-11-30T07:23:34Z</dcterms:created>
  <dcterms:modified xsi:type="dcterms:W3CDTF">2023-10-18T04:00:01Z</dcterms:modified>
</cp:coreProperties>
</file>