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2CE09-9C43-447C-AA1B-07752FD3C718}" v="7" dt="2023-10-12T07:34:11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028F-B905-C3AE-0E65-0DF4E5B51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B1CA9-81F8-D771-8BE7-3A5ADE1D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75F5-0D5B-E782-A9DA-DBA587AA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F1A4-A351-DA30-7F7C-8E1A0D24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543A0-4DAF-F579-FE46-38157B8A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3960-0C52-E63F-E12D-C6AD170D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A873F-95B4-7807-B15A-4E558F5F1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29EA-36B5-4D32-3ED4-580B762D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C554-3D96-9538-651A-E4077055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A7904-B764-B0C4-7E2A-8C78E517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6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AFBF0-1A49-CBE6-E42C-252FBCFF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D6241-74C6-5C39-EEFB-C81840E63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D3BF6-C8B9-E27F-0722-D3D8301E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61959-4C9C-6BA2-AED9-4717163F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F2C3F-8961-F551-CB77-B01BC7F8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8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1D53-889A-E198-9218-19A3BC99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B117-9DDF-B92F-88DE-04C1DFBE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9453-0FB2-26E3-CC92-AAA47658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13B8-04DA-655D-B8ED-9ADBB456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9057-07D7-7CD4-AA44-00B5BCFA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0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546A-A08D-456B-26AF-02A62624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327D-61AE-CBD4-67B3-0AC2F98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DF1A4-A88D-2CCE-DF49-B6504E95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94454-58AF-DF07-9EED-E8574D19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2CB6-7FE9-2A85-8224-F86EC016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2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3F89-2BD7-76F0-3C98-55E41EF0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DBAD-C19A-B0F6-063B-AC4B4714F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444B7-9866-A7E9-E27A-10C538F2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FD74E-D654-DDB7-78F6-BF9F6466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1B7B6-B7BF-5983-2A62-CC4807CD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C6C19-4383-C4DF-A0D2-09313AC6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3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4E01-3587-71D9-2191-A8DEF1EF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608AB-24EA-AC46-5DB5-468C0F73F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AF153-6327-EFC2-994D-EC3C8755A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0C5A5-351B-3AF7-0D58-938E4EC82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6DA3E-716C-F02D-5A5E-36AE0ED4B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2290-B77C-2E31-5E84-EA82B968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EBDAF-8293-F67C-0137-8ED0E84B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AB1B-5CDD-F0C7-73FF-CC1D3D06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D941-BF29-0EAA-8C4E-4ED7BEA3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A7239-602C-777D-BDA9-98EC2A49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35686-83FD-E38C-AAD2-1E0EDA1E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7F330-4548-062E-8D28-7779051E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4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D6346-4223-8EA0-E1DC-ED957A98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8104F-4E65-7DB3-9CCB-855027D7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4C823-9644-A823-EEDD-977C41E7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000E-C038-3C6A-F25C-AA787640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AD86-F5FC-B7EF-15E6-4DC65CD7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C46ED-F3D7-9F28-B2CD-090930C46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2E223-DF57-F97E-E52D-0AD72B28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FDDE6-BEE0-525A-DC5C-E654AC3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8F4BE-11ED-4509-2316-0B9F03F5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500B-872A-5609-6409-67F67A29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499E5-7AD5-B05F-36BA-FD7EC951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3C482-9512-7A90-DB05-8BDCC868A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F458F-5410-C948-AC9B-9506DAC1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A0CAE-2EAB-4F91-0126-0FF94425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4148A-9C1F-76B7-F51E-964E17D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4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28144-921C-6005-3224-A1424576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2364A-62B7-4050-92CF-A4C296635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B08E1-B8F5-67C5-DA7F-88B42D40A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135C-E729-4BB0-B549-18341805498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171C-DB83-1450-FD8F-7AF99B98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DEB0B-BA4D-5285-7DD7-4142A46E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6C2A-DB3B-49EF-831A-26CFD538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9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3E45B-777B-DA1B-C069-71651AE16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3" t="1372" r="29768" b="16558"/>
          <a:stretch/>
        </p:blipFill>
        <p:spPr>
          <a:xfrm>
            <a:off x="231788" y="1665352"/>
            <a:ext cx="5565051" cy="3937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38A463-4D28-2CDF-59D6-B9FD4AFC8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9" t="17742" r="3607" b="10603"/>
          <a:stretch/>
        </p:blipFill>
        <p:spPr>
          <a:xfrm>
            <a:off x="7616952" y="4191148"/>
            <a:ext cx="4128104" cy="24643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FD0C84-528A-9C3D-6557-4D477ED1784F}"/>
              </a:ext>
            </a:extLst>
          </p:cNvPr>
          <p:cNvGrpSpPr/>
          <p:nvPr/>
        </p:nvGrpSpPr>
        <p:grpSpPr>
          <a:xfrm>
            <a:off x="249252" y="5829553"/>
            <a:ext cx="5846748" cy="896152"/>
            <a:chOff x="926192" y="7246049"/>
            <a:chExt cx="5846748" cy="8961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07F69B-60DC-5A8D-52D4-57B3A05DD6D5}"/>
                </a:ext>
              </a:extLst>
            </p:cNvPr>
            <p:cNvSpPr/>
            <p:nvPr/>
          </p:nvSpPr>
          <p:spPr>
            <a:xfrm>
              <a:off x="926192" y="7246049"/>
              <a:ext cx="5846748" cy="8961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BB3249-CAE3-7363-CF02-DB59929C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5504" y="7396303"/>
              <a:ext cx="2751307" cy="5956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429B25-577F-CF72-CECA-9E653788E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23366" r="8568" b="26187"/>
            <a:stretch/>
          </p:blipFill>
          <p:spPr>
            <a:xfrm>
              <a:off x="926192" y="7493795"/>
              <a:ext cx="1252062" cy="4006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F7FFC1F-BC79-D454-A3DC-436874A30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293" y="7246050"/>
              <a:ext cx="966684" cy="896151"/>
            </a:xfrm>
            <a:prstGeom prst="rect">
              <a:avLst/>
            </a:prstGeom>
          </p:spPr>
        </p:pic>
        <p:pic>
          <p:nvPicPr>
            <p:cNvPr id="21" name="Picture 2" descr="Suomen ympäristökeskus">
              <a:extLst>
                <a:ext uri="{FF2B5EF4-FFF2-40B4-BE49-F238E27FC236}">
                  <a16:creationId xmlns:a16="http://schemas.microsoft.com/office/drawing/2014/main" id="{99EA00C9-4FA7-5EAD-7665-A03989685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854" y="7365300"/>
              <a:ext cx="657650" cy="65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A94953-E7EA-8670-840B-83FAE8F61F78}"/>
              </a:ext>
            </a:extLst>
          </p:cNvPr>
          <p:cNvGrpSpPr/>
          <p:nvPr/>
        </p:nvGrpSpPr>
        <p:grpSpPr>
          <a:xfrm>
            <a:off x="7356322" y="1461977"/>
            <a:ext cx="4732222" cy="2662007"/>
            <a:chOff x="8252970" y="1274956"/>
            <a:chExt cx="3370445" cy="18403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7A9AE8-BD61-E39D-E3FF-C7355251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2970" y="1274956"/>
              <a:ext cx="3370445" cy="184038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46DCE2-6DB5-C37D-2CA9-1A9C895868F9}"/>
                </a:ext>
              </a:extLst>
            </p:cNvPr>
            <p:cNvSpPr/>
            <p:nvPr/>
          </p:nvSpPr>
          <p:spPr>
            <a:xfrm>
              <a:off x="8640951" y="1294514"/>
              <a:ext cx="967563" cy="7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D56BA-1447-F978-A224-34D553E88031}"/>
              </a:ext>
            </a:extLst>
          </p:cNvPr>
          <p:cNvSpPr/>
          <p:nvPr/>
        </p:nvSpPr>
        <p:spPr>
          <a:xfrm>
            <a:off x="197654" y="233519"/>
            <a:ext cx="11808500" cy="1446550"/>
          </a:xfrm>
          <a:prstGeom prst="rect">
            <a:avLst/>
          </a:prstGeom>
          <a:solidFill>
            <a:srgbClr val="DEEBF7">
              <a:alpha val="34902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0"/>
                <a:solidFill>
                  <a:schemeClr val="bg2">
                    <a:lumMod val="25000"/>
                  </a:schemeClr>
                </a:solidFill>
              </a:rPr>
              <a:t>Blue Lakes</a:t>
            </a:r>
            <a:r>
              <a:rPr lang="en-US" sz="4400" dirty="0">
                <a:ln w="0"/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4400" b="1" dirty="0">
                <a:ln w="0"/>
                <a:solidFill>
                  <a:schemeClr val="bg2">
                    <a:lumMod val="25000"/>
                  </a:schemeClr>
                </a:solidFill>
              </a:rPr>
              <a:t>Digitizing the carbon sink potential of boreal lakes</a:t>
            </a:r>
            <a:endParaRPr lang="en-US" sz="4400" b="1" cap="none" spc="0" dirty="0">
              <a:ln w="0"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5C58D-A870-5CB0-B0DB-1808BF98373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85" t="6348" r="4273" b="2551"/>
          <a:stretch/>
        </p:blipFill>
        <p:spPr>
          <a:xfrm>
            <a:off x="3750116" y="1747669"/>
            <a:ext cx="1889229" cy="168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49DBF-4B5E-0269-E82E-325E275B5D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340" t="4321" r="19634" b="3236"/>
          <a:stretch/>
        </p:blipFill>
        <p:spPr>
          <a:xfrm>
            <a:off x="5992969" y="1680069"/>
            <a:ext cx="1307425" cy="36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Koho Karoliina (GTK)</dc:creator>
  <cp:lastModifiedBy>Erika</cp:lastModifiedBy>
  <cp:revision>2</cp:revision>
  <dcterms:created xsi:type="dcterms:W3CDTF">2023-10-09T10:52:08Z</dcterms:created>
  <dcterms:modified xsi:type="dcterms:W3CDTF">2023-10-13T05:44:54Z</dcterms:modified>
</cp:coreProperties>
</file>